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34"/>
    <p:restoredTop sz="95884"/>
  </p:normalViewPr>
  <p:slideViewPr>
    <p:cSldViewPr snapToGrid="0" snapToObjects="1">
      <p:cViewPr varScale="1">
        <p:scale>
          <a:sx n="114" d="100"/>
          <a:sy n="114" d="100"/>
        </p:scale>
        <p:origin x="66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e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 descr="13.png">
            <a:extLst>
              <a:ext uri="{FF2B5EF4-FFF2-40B4-BE49-F238E27FC236}">
                <a16:creationId xmlns:a16="http://schemas.microsoft.com/office/drawing/2014/main" id="{DA2F671F-2344-C34A-9A86-4D61D6D3B3F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l="777" t="6300" r="55124"/>
          <a:stretch>
            <a:fillRect/>
          </a:stretch>
        </p:blipFill>
        <p:spPr>
          <a:xfrm>
            <a:off x="0" y="934756"/>
            <a:ext cx="4032250" cy="535463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" name="图片 8" descr="11.png">
            <a:extLst>
              <a:ext uri="{FF2B5EF4-FFF2-40B4-BE49-F238E27FC236}">
                <a16:creationId xmlns:a16="http://schemas.microsoft.com/office/drawing/2014/main" id="{61E459B1-25EE-7843-85E4-326D300BEB5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 b="80000"/>
          <a:stretch>
            <a:fillRect/>
          </a:stretch>
        </p:blipFill>
        <p:spPr>
          <a:xfrm>
            <a:off x="3048000" y="-24509"/>
            <a:ext cx="9144000" cy="1143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2" name="图片 11" descr="13.png">
            <a:extLst>
              <a:ext uri="{FF2B5EF4-FFF2-40B4-BE49-F238E27FC236}">
                <a16:creationId xmlns:a16="http://schemas.microsoft.com/office/drawing/2014/main" id="{879E6971-DD50-B842-AD0E-D7E1B8FEA32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l="53149"/>
          <a:stretch>
            <a:fillRect/>
          </a:stretch>
        </p:blipFill>
        <p:spPr>
          <a:xfrm>
            <a:off x="7907337" y="1143000"/>
            <a:ext cx="4284663" cy="5715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172C7B81-60F2-C74B-BF37-3C12EEDDAA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1740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2A51988-F938-DF44-96E5-5CF8441DD7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9707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23570667-8A4C-8B4D-8FFF-D86513EA699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654787" y="6197205"/>
            <a:ext cx="2153703" cy="66079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DEC2ACFC-4E2D-B649-930B-63E0A4863A7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6797" r="90000">
                        <a14:foregroundMark x1="11406" y1="42222" x2="11406" y2="42222"/>
                        <a14:foregroundMark x1="13516" y1="42778" x2="13516" y2="42778"/>
                        <a14:foregroundMark x1="13516" y1="42778" x2="13516" y2="42778"/>
                        <a14:foregroundMark x1="13828" y1="42778" x2="13828" y2="42778"/>
                        <a14:foregroundMark x1="18281" y1="43472" x2="18281" y2="43472"/>
                        <a14:foregroundMark x1="36172" y1="37222" x2="36172" y2="50972"/>
                        <a14:foregroundMark x1="36172" y1="50972" x2="37969" y2="40972"/>
                        <a14:foregroundMark x1="37969" y1="40972" x2="37969" y2="67361"/>
                        <a14:foregroundMark x1="37969" y1="67361" x2="36484" y2="40000"/>
                        <a14:foregroundMark x1="36484" y1="40000" x2="38516" y2="54306"/>
                        <a14:foregroundMark x1="38516" y1="54306" x2="36641" y2="41250"/>
                        <a14:foregroundMark x1="36641" y1="41250" x2="37422" y2="50000"/>
                        <a14:foregroundMark x1="45859" y1="40278" x2="45859" y2="40278"/>
                        <a14:foregroundMark x1="45859" y1="40278" x2="45859" y2="40278"/>
                        <a14:foregroundMark x1="64844" y1="38194" x2="64844" y2="38194"/>
                        <a14:foregroundMark x1="64844" y1="38194" x2="64844" y2="38194"/>
                        <a14:foregroundMark x1="82578" y1="37222" x2="82578" y2="37222"/>
                        <a14:foregroundMark x1="82578" y1="37222" x2="82578" y2="37222"/>
                        <a14:foregroundMark x1="23906" y1="49722" x2="23906" y2="49722"/>
                        <a14:foregroundMark x1="23906" y1="49722" x2="23906" y2="49722"/>
                        <a14:foregroundMark x1="23906" y1="49722" x2="23906" y2="49722"/>
                        <a14:foregroundMark x1="23906" y1="50000" x2="23906" y2="50000"/>
                        <a14:foregroundMark x1="13672" y1="49028" x2="13672" y2="49028"/>
                        <a14:foregroundMark x1="13672" y1="49028" x2="13672" y2="49028"/>
                        <a14:foregroundMark x1="18281" y1="56944" x2="18281" y2="56944"/>
                        <a14:foregroundMark x1="18281" y1="57222" x2="18281" y2="57222"/>
                        <a14:foregroundMark x1="6797" y1="50972" x2="6797" y2="50972"/>
                        <a14:foregroundMark x1="22891" y1="68472" x2="22891" y2="68472"/>
                        <a14:foregroundMark x1="22891" y1="68472" x2="22891" y2="68472"/>
                        <a14:backgroundMark x1="6641" y1="24722" x2="6641" y2="24722"/>
                        <a14:backgroundMark x1="6641" y1="24722" x2="6641" y2="24722"/>
                        <a14:backgroundMark x1="6641" y1="24722" x2="6641" y2="24722"/>
                        <a14:backgroundMark x1="6641" y1="24722" x2="6641" y2="24722"/>
                      </a14:backgroundRemoval>
                    </a14:imgEffect>
                  </a14:imgLayer>
                </a14:imgProps>
              </a:ext>
            </a:extLst>
          </a:blip>
          <a:srcRect t="27206" b="24169"/>
          <a:stretch/>
        </p:blipFill>
        <p:spPr>
          <a:xfrm>
            <a:off x="-87531" y="6175711"/>
            <a:ext cx="2494556" cy="682289"/>
          </a:xfrm>
          <a:prstGeom prst="rect">
            <a:avLst/>
          </a:prstGeom>
        </p:spPr>
      </p:pic>
      <p:pic>
        <p:nvPicPr>
          <p:cNvPr id="18" name="Picture 1">
            <a:extLst>
              <a:ext uri="{FF2B5EF4-FFF2-40B4-BE49-F238E27FC236}">
                <a16:creationId xmlns:a16="http://schemas.microsoft.com/office/drawing/2014/main" id="{F8644162-6F72-2743-8AF3-06D26731F733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487"/>
            <a:ext cx="4616155" cy="1160671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813DE846-3E71-854A-8F4F-601F6A9477DD}"/>
              </a:ext>
            </a:extLst>
          </p:cNvPr>
          <p:cNvSpPr txBox="1"/>
          <p:nvPr userDrawn="1"/>
        </p:nvSpPr>
        <p:spPr>
          <a:xfrm>
            <a:off x="4808490" y="393499"/>
            <a:ext cx="140294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6000" dirty="0">
                <a:solidFill>
                  <a:srgbClr val="FF0000"/>
                </a:solidFill>
                <a:latin typeface="STXingkai" panose="02010800040101010101" pitchFamily="2" charset="-122"/>
                <a:ea typeface="STXingkai" panose="02010800040101010101" pitchFamily="2" charset="-122"/>
              </a:rPr>
              <a:t>2021</a:t>
            </a:r>
            <a:endParaRPr kumimoji="1" lang="zh-CN" altLang="en-US" sz="6000" dirty="0">
              <a:solidFill>
                <a:srgbClr val="FF0000"/>
              </a:solidFill>
              <a:latin typeface="STXingkai" panose="02010800040101010101" pitchFamily="2" charset="-122"/>
              <a:ea typeface="STXingkai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9626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D29AB2-4989-C140-B878-62CD44E35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67C874F-7A84-0249-BEC5-7527AF74C0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0F5434-085C-DD46-BFC0-3D40B1679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D5FD1-A20D-4B49-A821-B9659A013D0B}" type="datetimeFigureOut">
              <a:rPr kumimoji="1" lang="zh-CN" altLang="en-US" smtClean="0"/>
              <a:t>2021/3/28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97B71D-8378-0A4B-9005-FDD0BA9E0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F67E11-C957-FA48-98F8-CF28DA182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79A4B-FD4E-C943-BF9B-AAD77A1771C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43360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5EFCEFB-6A22-9842-895D-3A2B3526A8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6DBF169-3934-9443-B1E1-87E2AEC92A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5C1AE6-6005-3B45-88DD-1266AEDC8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D5FD1-A20D-4B49-A821-B9659A013D0B}" type="datetimeFigureOut">
              <a:rPr kumimoji="1" lang="zh-CN" altLang="en-US" smtClean="0"/>
              <a:t>2021/3/28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0C1DA9-0FB5-2842-A7C5-2C75F9C90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5B7102-4447-2344-A9D1-E39F55682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79A4B-FD4E-C943-BF9B-AAD77A1771C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7042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CBCC63-0092-3A4B-B5CD-E3ECCBFAE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084496" cy="1325563"/>
          </a:xfrm>
        </p:spPr>
        <p:txBody>
          <a:bodyPr/>
          <a:lstStyle/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84F593-38B1-264E-9501-2AB79A4EA3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0200"/>
            <a:ext cx="10515600" cy="4246661"/>
          </a:xfrm>
        </p:spPr>
        <p:txBody>
          <a:bodyPr/>
          <a:lstStyle/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5ACAED-02A5-AF4F-B5C1-AC7D12546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105603-9B1A-534B-9410-BDEF770D4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79A4B-FD4E-C943-BF9B-AAD77A1771CA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4B28C89-FD74-BE49-B6B0-BD75BD169C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39890" y="103816"/>
            <a:ext cx="1119453" cy="1119453"/>
          </a:xfrm>
          <a:prstGeom prst="rect">
            <a:avLst/>
          </a:prstGeom>
        </p:spPr>
      </p:pic>
      <p:pic>
        <p:nvPicPr>
          <p:cNvPr id="16" name="图片 15" descr="13.png">
            <a:extLst>
              <a:ext uri="{FF2B5EF4-FFF2-40B4-BE49-F238E27FC236}">
                <a16:creationId xmlns:a16="http://schemas.microsoft.com/office/drawing/2014/main" id="{79550CD1-3ADA-A24A-A058-64499A8FB48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 l="53149"/>
          <a:stretch>
            <a:fillRect/>
          </a:stretch>
        </p:blipFill>
        <p:spPr>
          <a:xfrm>
            <a:off x="7907337" y="1139033"/>
            <a:ext cx="4284663" cy="5715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95BD25D6-468F-F64A-AFF0-6D45357FBF06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423" y="5979419"/>
            <a:ext cx="4284663" cy="1160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431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2BC59E-3B59-9144-85A6-6B8854496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877964C-664C-1140-A695-DB813DBC9E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C0C45F-3D26-4943-9EEA-0E8CC5485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D5FD1-A20D-4B49-A821-B9659A013D0B}" type="datetimeFigureOut">
              <a:rPr kumimoji="1" lang="zh-CN" altLang="en-US" smtClean="0"/>
              <a:t>2021/3/28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2FAF8D-02F3-CA4B-9928-CC3B9A5A8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C58369-FFD7-D74F-8445-01F4897F6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79A4B-FD4E-C943-BF9B-AAD77A1771C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98792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306ACA-1ECD-314A-85CF-01957DD24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9F5590-6E97-E743-98CF-A289129015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0DA7CE8-8874-9344-A878-72FD85C35A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7B5FEE1-69D3-024A-84EF-1B5923A70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D5FD1-A20D-4B49-A821-B9659A013D0B}" type="datetimeFigureOut">
              <a:rPr kumimoji="1" lang="zh-CN" altLang="en-US" smtClean="0"/>
              <a:t>2021/3/28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B1C1B75-4E44-B543-93AB-E92132084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8398A66-94FC-014C-AD4B-33FD64D54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79A4B-FD4E-C943-BF9B-AAD77A1771C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835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C22BF3-6141-5D40-8E03-CD80F7702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711A631-C34C-CB4B-8C0F-314673DB05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EFA0114-AFA0-374D-B3E4-5E8C5D12A0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EE30E94-47A7-EC43-A724-CBB115DE06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CF0A2A6-D1FE-5343-834F-19F1CA2496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29D5B3F-3633-1D4C-8BA4-3A8A73F37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D5FD1-A20D-4B49-A821-B9659A013D0B}" type="datetimeFigureOut">
              <a:rPr kumimoji="1" lang="zh-CN" altLang="en-US" smtClean="0"/>
              <a:t>2021/3/28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98CDFE7-B7C0-E047-ADB5-9471DEE4E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711C768-F1B2-7746-9FD1-71DEF9F8E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79A4B-FD4E-C943-BF9B-AAD77A1771C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4595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EBCE6B-FDBB-1F4D-B134-D1479B912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AD196C1-3440-F641-BAF0-18B651A13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D5FD1-A20D-4B49-A821-B9659A013D0B}" type="datetimeFigureOut">
              <a:rPr kumimoji="1" lang="zh-CN" altLang="en-US" smtClean="0"/>
              <a:t>2021/3/28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7496FBF-6996-8145-8395-AF4DF319C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EC3E38C-95F8-4849-9710-05CCE506B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79A4B-FD4E-C943-BF9B-AAD77A1771C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0476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01C448D-574E-4F4C-AC1F-FE44F9AAE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D5FD1-A20D-4B49-A821-B9659A013D0B}" type="datetimeFigureOut">
              <a:rPr kumimoji="1" lang="zh-CN" altLang="en-US" smtClean="0"/>
              <a:t>2021/3/28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59178D5-0640-6A49-BAC6-804BEDCCB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BCBEC75-C81B-9C49-8A18-F36D5A44C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79A4B-FD4E-C943-BF9B-AAD77A1771C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27111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1CC929-EB46-BE4B-9728-2B016E10C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3BFB79-B7DA-7843-AFA8-3C082C0A66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292234D-158A-424C-A8E0-5970FCF66E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7386C44-A1F5-E04E-B083-3CEC8492B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D5FD1-A20D-4B49-A821-B9659A013D0B}" type="datetimeFigureOut">
              <a:rPr kumimoji="1" lang="zh-CN" altLang="en-US" smtClean="0"/>
              <a:t>2021/3/28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6BA25BF-D432-734A-8285-7CDB2B224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511C430-626C-D04A-8ACE-AAF2B8D75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79A4B-FD4E-C943-BF9B-AAD77A1771C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0279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B8CDC1-2B45-BC49-BBEE-A8693C4B3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EDF02EE-4345-764B-B786-98A201A3EF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97EF6DD-0D51-2543-A35E-81E84E5358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C330D0B-1567-124D-BAD1-45F7AF056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D5FD1-A20D-4B49-A821-B9659A013D0B}" type="datetimeFigureOut">
              <a:rPr kumimoji="1" lang="zh-CN" altLang="en-US" smtClean="0"/>
              <a:t>2021/3/28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86E7B93-1ED2-F54A-AFCD-0B426DF53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28F8687-CF27-5F48-8432-CE5A1355B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79A4B-FD4E-C943-BF9B-AAD77A1771C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02447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47BA950-ED42-094C-B9DC-7285B5021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1851D41-2D79-4146-9133-E87EBB2EFF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F76BC1-0DDA-7941-8AE3-9300E97607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9D5FD1-A20D-4B49-A821-B9659A013D0B}" type="datetimeFigureOut">
              <a:rPr kumimoji="1" lang="zh-CN" altLang="en-US" smtClean="0"/>
              <a:t>2021/3/28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6FBD6D-BF1C-C84B-BF86-84BF8017A4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F32935-A665-6A41-90D6-1EEAD2E3EE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379A4B-FD4E-C943-BF9B-AAD77A1771C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76786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847A6B-E236-1443-9EE8-84DC762F81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Welcome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PacificVis</a:t>
            </a:r>
            <a:r>
              <a:rPr kumimoji="1" lang="zh-CN" altLang="en-US" dirty="0"/>
              <a:t> </a:t>
            </a:r>
            <a:r>
              <a:rPr kumimoji="1" lang="en-US" altLang="zh-CN" dirty="0"/>
              <a:t>2021</a:t>
            </a: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2A44639-B460-9642-BF1F-90E21F12AE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en-US" altLang="zh-CN" dirty="0"/>
          </a:p>
          <a:p>
            <a:r>
              <a:rPr kumimoji="1" lang="en-US" altLang="zh-CN" dirty="0"/>
              <a:t>IEEE</a:t>
            </a:r>
          </a:p>
          <a:p>
            <a:r>
              <a:rPr kumimoji="1" lang="en-US" altLang="zh-CN"/>
              <a:t>2021.4.19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412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C54F38-6713-D742-9B86-D85BC6779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One of the Best Vis Conference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E79212-686C-8748-9D2E-1C2A88319B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 Held in</a:t>
            </a:r>
            <a:r>
              <a:rPr kumimoji="1" lang="zh-CN" altLang="en-US" dirty="0"/>
              <a:t> </a:t>
            </a:r>
            <a:r>
              <a:rPr kumimoji="1" lang="en-US" altLang="zh-CN" dirty="0"/>
              <a:t>Tianjin</a:t>
            </a:r>
          </a:p>
          <a:p>
            <a:r>
              <a:rPr kumimoji="1" lang="en-US" altLang="zh-CN" dirty="0"/>
              <a:t>A beautiful city in China</a:t>
            </a:r>
          </a:p>
          <a:p>
            <a:endParaRPr kumimoji="1" lang="zh-CN" altLang="en-US" dirty="0"/>
          </a:p>
        </p:txBody>
      </p:sp>
      <p:sp>
        <p:nvSpPr>
          <p:cNvPr id="4" name="AutoShape 2" descr="天津城市夜景高清图片下载-正版图片501219366-摄图网">
            <a:extLst>
              <a:ext uri="{FF2B5EF4-FFF2-40B4-BE49-F238E27FC236}">
                <a16:creationId xmlns:a16="http://schemas.microsoft.com/office/drawing/2014/main" id="{6DBAFBE8-2CFE-AB4C-8088-8742CBB6C65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3076" name="Picture 4" descr="天津城市夜景高清图片下载-正版图片501219366-摄图网">
            <a:extLst>
              <a:ext uri="{FF2B5EF4-FFF2-40B4-BE49-F238E27FC236}">
                <a16:creationId xmlns:a16="http://schemas.microsoft.com/office/drawing/2014/main" id="{9B316445-FE7D-D34D-AC0D-C72DDFA29B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6451" y="2850776"/>
            <a:ext cx="4800795" cy="2701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25387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21</Words>
  <Application>Microsoft Macintosh PowerPoint</Application>
  <PresentationFormat>宽屏</PresentationFormat>
  <Paragraphs>7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STXingkai</vt:lpstr>
      <vt:lpstr>Arial</vt:lpstr>
      <vt:lpstr>Office 主题​​</vt:lpstr>
      <vt:lpstr>Welcome to PacificVis 2021</vt:lpstr>
      <vt:lpstr>One of the Best Vis Conference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Microsoft Office User</cp:lastModifiedBy>
  <cp:revision>11</cp:revision>
  <dcterms:created xsi:type="dcterms:W3CDTF">2021-03-28T12:22:32Z</dcterms:created>
  <dcterms:modified xsi:type="dcterms:W3CDTF">2021-03-28T13:30:02Z</dcterms:modified>
</cp:coreProperties>
</file>