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53f3e651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53f3e65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a5491d61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7a5491d61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7a5491d61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7a5491d61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3f993fab3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3f993fab3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63f993fab3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63f993fab3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3f993fab3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3f993fab3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6c19c5df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6c19c5df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63f993fab3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63f993fab3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3f993fab3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3f993fab3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63f993fab3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63f993fab3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3f993fab3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3f993fab3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63f993fab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63f993fab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3f993fab3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3f993fab3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63f993fab3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63f993fab3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3f993fab3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3f993fab3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a5491d61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a5491d61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7a647778f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7a647778f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a647778f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7a647778f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Ranking Based </a:t>
            </a:r>
            <a:r>
              <a:rPr lang="en"/>
              <a:t>Question Answering System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Details</a:t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Tokenization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 Stop words removal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Lemmatizing with NLTK 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Measuring the Cosine Similarity 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 Classification - Approach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Exploration</a:t>
            </a:r>
            <a:endParaRPr>
              <a:solidFill>
                <a:srgbClr val="24292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Text Cleaning</a:t>
            </a:r>
            <a:endParaRPr>
              <a:solidFill>
                <a:srgbClr val="24292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Obtaining POS Tags, Identifying Named Entities, Lemmas, Syntactic Dependency Relations and Orthographic Features.</a:t>
            </a:r>
            <a:endParaRPr>
              <a:solidFill>
                <a:srgbClr val="24292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the obtained properties as Features.</a:t>
            </a:r>
            <a:endParaRPr>
              <a:solidFill>
                <a:srgbClr val="24292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a Linear SVM model on the engineered features.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Support Vector Machine Classifier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used:</a:t>
            </a:r>
            <a:r>
              <a:rPr lang="en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Named Entity Recognition + Lemmas + POS Tags</a:t>
            </a:r>
            <a:endParaRPr>
              <a:solidFill>
                <a:srgbClr val="24292E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24292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Accuracy: 66.316%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9525" y="1527175"/>
            <a:ext cx="4638675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4400" y="289325"/>
            <a:ext cx="5792475" cy="45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74" name="Google Shape;1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976" y="571024"/>
            <a:ext cx="8600700" cy="387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Accuracy</a:t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0875" y="1135225"/>
            <a:ext cx="6903725" cy="35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Update</a:t>
            </a:r>
            <a:endParaRPr/>
          </a:p>
        </p:txBody>
      </p:sp>
      <p:sp>
        <p:nvSpPr>
          <p:cNvPr id="187" name="Google Shape;187;p2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Developed Chrome Web Extension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Developed Question Selection Web Service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Selected most relevant Questions from QA systems using the developed web service.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similarity matching using cosine similarity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Applied Classification techniques to find the domain of the asked question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Deployed and integrated context-based QA model of BITS Pilani with the above-developed system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Goals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3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Integrating deep learning techniques such as Siamese Manhattan LSTM for similarity matching of questions. The model has been prepared but requires more improvement in accuracy.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THANK YOU</a:t>
            </a:r>
            <a:endParaRPr sz="3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</a:endParaRPr>
          </a:p>
          <a:p>
            <a:pPr indent="-304800" lvl="0" marL="457200" rtl="0" algn="ct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Vishal Mittal (2017A7PS0080P)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-"/>
            </a:pPr>
            <a:r>
              <a:rPr lang="en" sz="1200">
                <a:solidFill>
                  <a:schemeClr val="dk1"/>
                </a:solidFill>
              </a:rPr>
              <a:t>Kamaldeep Verma</a:t>
            </a:r>
            <a:r>
              <a:rPr lang="en" sz="1200">
                <a:solidFill>
                  <a:schemeClr val="dk1"/>
                </a:solidFill>
              </a:rPr>
              <a:t> (</a:t>
            </a:r>
            <a:r>
              <a:rPr lang="en" sz="1200">
                <a:solidFill>
                  <a:schemeClr val="accent2"/>
                </a:solidFill>
              </a:rPr>
              <a:t>2018H1120281P</a:t>
            </a:r>
            <a:r>
              <a:rPr lang="en" sz="1200">
                <a:solidFill>
                  <a:schemeClr val="dk1"/>
                </a:solidFill>
              </a:rPr>
              <a:t>)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Introduction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Related Work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Proposed Technique and Algorithm</a:t>
            </a:r>
            <a:endParaRPr>
              <a:solidFill>
                <a:srgbClr val="000000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Implementation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 Update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Answering system is an automated computer system that answers queries questioned by humans in natural language.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 user based question answering systems available on the web: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Quora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 Overflow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 Exchange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Yahoo Answers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Flutter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Technique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architecture of the system comprises of 4 modules: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Chrome/Firefox Extension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Selection Web Service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Answering System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Question Classification Model</a:t>
            </a:r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9825" y="-103375"/>
            <a:ext cx="5442700" cy="4735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Yahoo! Answers topic classification dataset is a human labelled dataset constructed using 10 largest main categories.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class contains 140,000 training samples and 6,000 testing samples. Therefore, the total number of training samples is 1,400,000 and testing samples 60,000 in this dataset.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From all the answers and other meta-information, only the best answer content and the main category information were used.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for classification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Society &amp; Culture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Science &amp; Mathematics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Health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Education &amp; Reference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Computers &amp; Internet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for classification (Contd.)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</a:t>
            </a:r>
            <a:r>
              <a:rPr lang="en"/>
              <a:t>Sports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7. Business &amp; Finance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8. Entertainment &amp; Music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9. Family &amp; Relationships 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10. Politics &amp; Government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