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Corbel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Vismitha NV</dc:creator>
  <cp:lastModifiedBy>Vismitha NV</cp:lastModifiedBy>
  <cp:revision>1</cp:revision>
  <dcterms:created xsi:type="dcterms:W3CDTF">2021-06-12T11:06:48Z</dcterms:created>
  <dcterms:modified xsi:type="dcterms:W3CDTF">2021-06-12T11:07:40Z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