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6/11/2021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6/11/2021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Tw Cen MT</vt:lpstr>
      <vt:lpstr>Tw Cen MT Condensed</vt:lpstr>
      <vt:lpstr>Wingdings 3</vt:lpstr>
      <vt:lpstr>ModernClassicBlock-3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</dc:title>
  <dc:creator>Vismitha NV</dc:creator>
  <cp:lastModifiedBy>Vismitha NV</cp:lastModifiedBy>
  <cp:revision>2</cp:revision>
  <dcterms:created xsi:type="dcterms:W3CDTF">2021-06-11T07:36:44Z</dcterms:created>
  <dcterms:modified xsi:type="dcterms:W3CDTF">2021-06-11T13:33:47Z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