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8A64-4120-4401-BF18-417302616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6FFE-027B-4923-B31D-6AC395D1B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775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Vismitha NV</dc:creator>
  <cp:lastModifiedBy>Vismitha NV</cp:lastModifiedBy>
  <cp:revision>3</cp:revision>
  <dcterms:created xsi:type="dcterms:W3CDTF">2021-06-11T07:29:37Z</dcterms:created>
  <dcterms:modified xsi:type="dcterms:W3CDTF">2021-06-11T13:53:46Z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