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5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C8EDA9-70CE-4A62-99FE-71B395D1BB0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2C7EEC-86F6-4CA7-805C-CB656E6A63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664C2C-082A-4164-A0C5-E616AB2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Gothic</vt:lpstr>
      <vt:lpstr>Wingdings 3</vt:lpstr>
      <vt:lpstr>Wisp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Design</dc:title>
  <dc:creator>Vismitha NV</dc:creator>
  <cp:lastModifiedBy>Vismitha NV</cp:lastModifiedBy>
  <cp:revision>3</cp:revision>
  <dcterms:created xsi:type="dcterms:W3CDTF">2021-06-11T07:32:30Z</dcterms:created>
  <dcterms:modified xsi:type="dcterms:W3CDTF">2021-06-14T12:17:19Z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