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{4FCB9499-A555-4F4F-8109-EC9A14123D34}tf78438558_win32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Vismitha NV</dc:creator>
  <cp:lastModifiedBy>Vismitha NV</cp:lastModifiedBy>
  <cp:revision>3</cp:revision>
  <dcterms:created xsi:type="dcterms:W3CDTF">2021-06-11T07:28:49Z</dcterms:created>
  <dcterms:modified xsi:type="dcterms:W3CDTF">2021-06-11T13:56:41Z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