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 Boardroom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Vismitha NV</dc:creator>
  <cp:lastModifiedBy>Vismitha NV</cp:lastModifiedBy>
  <cp:revision>2</cp:revision>
  <dcterms:created xsi:type="dcterms:W3CDTF">2021-06-11T07:28:08Z</dcterms:created>
  <dcterms:modified xsi:type="dcterms:W3CDTF">2021-06-11T14:01:12Z</dcterms:modified>
</cp:coreProperties>
</file>