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44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DCD08-52E8-4FC1-A1CD-24F0F0D89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3608511"/>
            <a:ext cx="4114800" cy="11123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Vismitha NV</dc:creator>
  <cp:lastModifiedBy>Vismitha NV</cp:lastModifiedBy>
  <cp:revision>2</cp:revision>
  <dcterms:created xsi:type="dcterms:W3CDTF">2021-06-11T07:37:51Z</dcterms:created>
  <dcterms:modified xsi:type="dcterms:W3CDTF">2021-06-11T14:14:44Z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