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sm.presentations.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theme/themeOverride1.xml" ContentType="application/vnd.openxmlformats-officedocument.themeOverr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p14="http://schemas.microsoft.com/office/powerpoint/2010/main" xmlns:r="http://schemas.openxmlformats.org/officeDocument/2006/relationships" xmlns:a="http://schemas.openxmlformats.org/drawingml/2006/main">
  <p:sldMasterIdLst>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hf sldNum="0" hdr="0" ftr="0" dt="0">
    <p:prHF dtFmt="0"/>
  </p:hf>
  <p:sldSz cx="9144000" cy="5143500"/>
  <p:notesSz cx="6858000" cy="9144000"/>
  <p:defaultTextStyle>
    <a:lvl1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1pPr>
    <a:lvl2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2pPr>
    <a:lvl3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3pPr>
    <a:lvl4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4pPr>
    <a:lvl5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5pPr>
    <a:lvl6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6pPr>
    <a:lvl7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7pPr>
    <a:lvl8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8pPr>
    <a:lvl9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9pPr>
  </p:defaultTextStyle>
</p:presentation>
</file>

<file path=ppt/presProps.xml><?xml version="1.0" encoding="utf-8"?>
<p:presentationPr xmlns:p="http://schemas.openxmlformats.org/presentationml/2006/main" xmlns:p14="http://schemas.microsoft.com/office/powerpoint/2010/main" xmlns:r="http://schemas.openxmlformats.org/officeDocument/2006/relationships" xmlns:a="http://schemas.openxmlformats.org/drawingml/2006/main">
  <pr:smAppRevision xmlns:pr="smNativeData" dt="1609199296" val="980" rev64="64" revOS="3"/>
  <pr:smFileRevision xmlns:pr="smNativeData" dt="1609199296" val="101"/>
  <p:showPr showNarration="1">
    <p:penClr>
      <a:srgbClr val="0000FF"/>
    </p:penClr>
  </p:showPr>
  <p:extLst>
    <p:ext uri="smNativeData">
      <pr:guideOptions xmlns:pr="smNativeData" dt="1609199296" snapToGrid="1" snapToBorders="1" snapToGuide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p14="http://schemas.microsoft.com/office/powerpoint/2010/main" xmlns:r="http://schemas.openxmlformats.org/officeDocument/2006/relationships" xmlns:a="http://schemas.openxmlformats.org/drawingml/2006/main">
  <p:slideViewPr>
    <p:cSldViewPr snapToObjects="1" showGuides="1">
      <p:cViewPr>
        <p:scale>
          <a:sx n="140" d="100"/>
          <a:sy n="140" d="100"/>
        </p:scale>
        <p:origin x="-86" y="128"/>
      </p:cViewPr>
    </p:cSldViewPr>
  </p:slideViewPr>
  <p:outlineViewPr>
    <p:cViewPr>
      <p:scale>
        <a:sx n="33" d="100"/>
        <a:sy n="33" d="100"/>
      </p:scale>
      <p:origin x="0" y="0"/>
    </p:cViewPr>
  </p:outlineViewPr>
  <p:sorterViewPr>
    <p:cViewPr>
      <p:scale>
        <a:sx n="26" d="100"/>
        <a:sy n="26" d="100"/>
      </p:scale>
      <p:origin x="0" y="0"/>
    </p:cViewPr>
  </p:sorterViewPr>
  <p:notesViewPr>
    <p:cSldViewPr snapToObjects="1" showGuides="1">
      <p:cViewPr>
        <p:scale>
          <a:sx n="140" d="100"/>
          <a:sy n="140" d="100"/>
        </p:scale>
        <p:origin x="-86" y="128"/>
      </p:cViewPr>
    </p:cSldViewPr>
  </p:notesViewPr>
  <p:gridSpacing cx="71755" cy="71755"/>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 ?>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p14="http://schemas.microsoft.com/office/powerpoint/2010/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Shape 3"/>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C4d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knAABQGQAAEAAAACYAAAAIAAAAAQ8AAP8fAAA="/>
              </a:ext>
            </a:extLst>
          </p:cNvSpPr>
          <p:nvPr>
            <p:ph type="sldImg" idx="2"/>
          </p:nvPr>
        </p:nvSpPr>
        <p:spPr>
          <a:xfrm>
            <a:off x="381000" y="685800"/>
            <a:ext cx="6096635" cy="3429000"/>
          </a:xfrm>
          <a:custGeom>
            <a:avLst/>
            <a:gdLst/>
            <a:ahLst/>
            <a:cxnLst/>
            <a:rect l="0" t="0" r="6096635" b="3429000"/>
            <a:pathLst>
              <a:path w="6096635" h="3429000" fill="none" extrusionOk="0">
                <a:moveTo>
                  <a:pt x="0" y="0"/>
                </a:moveTo>
                <a:lnTo>
                  <a:pt x="6096635" y="0"/>
                </a:lnTo>
                <a:lnTo>
                  <a:pt x="6096635" y="3429000"/>
                </a:lnTo>
                <a:lnTo>
                  <a:pt x="0" y="3429000"/>
                </a:lnTo>
                <a:close/>
              </a:path>
            </a:pathLst>
          </a:custGeom>
          <a:noFill/>
          <a:ln w="9525" cap="flat" cmpd="sng" algn="ctr">
            <a:solidFill>
              <a:srgbClr val="000000"/>
            </a:solidFill>
            <a:prstDash val="solid"/>
            <a:headEnd type="none"/>
            <a:tailEnd type="none"/>
          </a:ln>
        </p:spPr>
      </p:sp>
      <p:sp>
        <p:nvSpPr>
          <p:cNvPr id="3" name="Shape 4"/>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BY3H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AVgVg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Z8AAP8fAAA="/>
              </a:ext>
            </a:extLst>
          </p:cNvSpPr>
          <p:nvPr>
            <p:ph type="body" idx="1"/>
          </p:nvPr>
        </p:nvSpPr>
        <p:spPr>
          <a:xfrm>
            <a:off x="685800" y="4343400"/>
            <a:ext cx="5486400" cy="4114800"/>
          </a:xfrm>
          <a:prstGeom prst="rect">
            <a:avLst/>
          </a:prstGeom>
          <a:noFill/>
          <a:ln>
            <a:noFill/>
          </a:ln>
        </p:spPr>
        <p:txBody>
          <a:bodyPr vert="horz" wrap="square" lIns="91440" tIns="91440" rIns="91440" bIns="91440" numCol="1" spcCol="215900" anchor="t">
            <a:prstTxWarp prst="textNoShape">
              <a:avLst/>
            </a:prstTxWarp>
          </a:bodyPr>
          <a:lstStyle>
            <a:lvl1pPr marL="457200" indent="-298450">
              <a:spcBef>
                <a:spcPts val="0"/>
              </a:spcBef>
              <a:spcAft>
                <a:spcPts val="0"/>
              </a:spcAft>
              <a:buSzPts val="1100"/>
              <a:buChar char="●"/>
              <p:prBullet>
                <a:buChar char="●">
                  <a:rPr sz="1100">
                    <a:latin typeface="Arial" pitchFamily="2" charset="0"/>
                    <a:ea typeface="Arial" pitchFamily="2" charset="0"/>
                    <a:cs typeface="Arial" pitchFamily="2" charset="0"/>
                  </a:rPr>
                </a:buChar>
              </p:prBullet>
              <a:defRPr sz="1100"/>
            </a:lvl1pPr>
            <a:lvl2pPr marL="914400" indent="-298450">
              <a:spcBef>
                <a:spcPts val="0"/>
              </a:spcBef>
              <a:spcAft>
                <a:spcPts val="0"/>
              </a:spcAft>
              <a:buSzPts val="1100"/>
              <a:buChar char="○"/>
              <p:prBullet>
                <a:buChar char="○">
                  <a:rPr sz="1100">
                    <a:solidFill>
                      <a:srgbClr val="000000"/>
                    </a:solidFill>
                    <a:latin typeface="Arial" pitchFamily="2" charset="0"/>
                    <a:ea typeface="Arial" pitchFamily="2" charset="0"/>
                    <a:cs typeface="Arial" pitchFamily="2" charset="0"/>
                  </a:rPr>
                </a:buChar>
              </p:prBullet>
              <a:defRPr sz="1100"/>
            </a:lvl2pPr>
            <a:lvl3pPr marL="1371600" indent="-298450">
              <a:spcBef>
                <a:spcPts val="0"/>
              </a:spcBef>
              <a:spcAft>
                <a:spcPts val="0"/>
              </a:spcAft>
              <a:buSzPts val="1100"/>
              <a:buChar char="■"/>
              <p:prBullet>
                <a:buChar char="■">
                  <a:rPr sz="1100">
                    <a:solidFill>
                      <a:srgbClr val="000000"/>
                    </a:solidFill>
                    <a:latin typeface="Arial" pitchFamily="2" charset="0"/>
                    <a:ea typeface="Arial" pitchFamily="2" charset="0"/>
                    <a:cs typeface="Arial" pitchFamily="2" charset="0"/>
                  </a:rPr>
                </a:buChar>
              </p:prBullet>
              <a:defRPr sz="1100"/>
            </a:lvl3pPr>
            <a:lvl4pPr marL="1828800" indent="-298450">
              <a:spcBef>
                <a:spcPts val="0"/>
              </a:spcBef>
              <a:spcAft>
                <a:spcPts val="0"/>
              </a:spcAft>
              <a:buSzPts val="1100"/>
              <a:buChar char="●"/>
              <p:prBullet>
                <a:buChar char="●">
                  <a:rPr sz="1100">
                    <a:solidFill>
                      <a:srgbClr val="000000"/>
                    </a:solidFill>
                    <a:latin typeface="Arial" pitchFamily="2" charset="0"/>
                    <a:ea typeface="Arial" pitchFamily="2" charset="0"/>
                    <a:cs typeface="Arial" pitchFamily="2" charset="0"/>
                  </a:rPr>
                </a:buChar>
              </p:prBullet>
              <a:defRPr sz="1100"/>
            </a:lvl4pPr>
            <a:lvl5pPr marL="2286000" indent="-298450">
              <a:spcBef>
                <a:spcPts val="0"/>
              </a:spcBef>
              <a:spcAft>
                <a:spcPts val="0"/>
              </a:spcAft>
              <a:buSzPts val="1100"/>
              <a:buChar char="○"/>
              <p:prBullet>
                <a:buChar char="○">
                  <a:rPr sz="1100">
                    <a:solidFill>
                      <a:srgbClr val="000000"/>
                    </a:solidFill>
                    <a:latin typeface="Arial" pitchFamily="2" charset="0"/>
                    <a:ea typeface="Arial" pitchFamily="2" charset="0"/>
                    <a:cs typeface="Arial" pitchFamily="2" charset="0"/>
                  </a:rPr>
                </a:buChar>
              </p:prBullet>
              <a:defRPr sz="1100"/>
            </a:lvl5pPr>
            <a:lvl6pPr marL="2743200" indent="-298450">
              <a:spcBef>
                <a:spcPts val="0"/>
              </a:spcBef>
              <a:spcAft>
                <a:spcPts val="0"/>
              </a:spcAft>
              <a:buSzPts val="1100"/>
              <a:buChar char="■"/>
              <p:prBullet>
                <a:buChar char="■">
                  <a:rPr sz="1100">
                    <a:solidFill>
                      <a:srgbClr val="000000"/>
                    </a:solidFill>
                    <a:latin typeface="Arial" pitchFamily="2" charset="0"/>
                    <a:ea typeface="Arial" pitchFamily="2" charset="0"/>
                    <a:cs typeface="Arial" pitchFamily="2" charset="0"/>
                  </a:rPr>
                </a:buChar>
              </p:prBullet>
              <a:defRPr sz="1100"/>
            </a:lvl6pPr>
            <a:lvl7pPr marL="3200400" indent="-298450">
              <a:spcBef>
                <a:spcPts val="0"/>
              </a:spcBef>
              <a:spcAft>
                <a:spcPts val="0"/>
              </a:spcAft>
              <a:buSzPts val="1100"/>
              <a:buChar char="●"/>
              <p:prBullet>
                <a:buChar char="●">
                  <a:rPr sz="1100">
                    <a:solidFill>
                      <a:srgbClr val="000000"/>
                    </a:solidFill>
                    <a:latin typeface="Arial" pitchFamily="2" charset="0"/>
                    <a:ea typeface="Arial" pitchFamily="2" charset="0"/>
                    <a:cs typeface="Arial" pitchFamily="2" charset="0"/>
                  </a:rPr>
                </a:buChar>
              </p:prBullet>
              <a:defRPr sz="1100"/>
            </a:lvl7pPr>
            <a:lvl8pPr marL="3657600" indent="-298450">
              <a:spcBef>
                <a:spcPts val="0"/>
              </a:spcBef>
              <a:spcAft>
                <a:spcPts val="0"/>
              </a:spcAft>
              <a:buSzPts val="1100"/>
              <a:buChar char="○"/>
              <p:prBullet>
                <a:buChar char="○">
                  <a:rPr sz="1100">
                    <a:solidFill>
                      <a:srgbClr val="000000"/>
                    </a:solidFill>
                    <a:latin typeface="Arial" pitchFamily="2" charset="0"/>
                    <a:ea typeface="Arial" pitchFamily="2" charset="0"/>
                    <a:cs typeface="Arial" pitchFamily="2" charset="0"/>
                  </a:rPr>
                </a:buChar>
              </p:prBullet>
              <a:defRPr sz="1100"/>
            </a:lvl8pPr>
            <a:lvl9pPr marL="4114800" indent="-298450">
              <a:spcBef>
                <a:spcPts val="0"/>
              </a:spcBef>
              <a:spcAft>
                <a:spcPts val="0"/>
              </a:spcAft>
              <a:buSzPts val="1100"/>
              <a:buChar char="■"/>
              <p:prBullet>
                <a:buChar char="■">
                  <a:rPr sz="1100">
                    <a:solidFill>
                      <a:srgbClr val="000000"/>
                    </a:solidFill>
                    <a:latin typeface="Arial" pitchFamily="2" charset="0"/>
                    <a:ea typeface="Arial" pitchFamily="2" charset="0"/>
                    <a:cs typeface="Arial" pitchFamily="2" charset="0"/>
                  </a:rPr>
                </a:buChar>
              </p:prBullet>
              <a:defRPr sz="1100"/>
            </a:lvl9pPr>
          </a:lstStyle>
          <a:p>
            <a:pPr/>
          </a:p>
        </p:txBody>
      </p:sp>
    </p:spTree>
  </p:cSld>
  <p:clrMap bg1="lt1" tx1="dk1" bg2="lt2" tx2="dk2" accent1="accent1" accent2="accent2" accent3="accent3" accent4="accent4" accent5="accent5" accent6="accent6" hlink="hlink" folHlink="folHlink"/>
  <p:hf sldNum="0" hdr="0" ftr="0" dt="0">
    <p:prHF dtFmt="0"/>
  </p:hf>
  <p:notesStyle>
    <a:lvl1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1pPr>
    <a:lvl2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2pPr>
    <a:lvl3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3pPr>
    <a:lvl4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4pPr>
    <a:lvl5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5pPr>
    <a:lvl6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6pPr>
    <a:lvl7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7pPr>
    <a:lvl8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8pPr>
    <a:lvl9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9pPr>
  </p:notesStyle>
</p:notesMaster>
</file>

<file path=ppt/notesSlides/_rels/notesSlide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82"/>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knAABQGQAAEAAAACYAAAAIAAAAAQ8AAAAAAAA="/>
              </a:ext>
            </a:extLst>
          </p:cNvSpPr>
          <p:nvPr>
            <p:ph type="sldImg" idx="2"/>
          </p:nvPr>
        </p:nvSpPr>
        <p:spPr>
          <a:xfrm>
            <a:off x="381000" y="685800"/>
            <a:ext cx="6096635" cy="3429000"/>
          </a:xfrm>
          <a:custGeom>
            <a:avLst/>
            <a:gdLst/>
            <a:ahLst/>
            <a:cxnLst/>
            <a:rect l="0" t="0" r="6096635" b="3429000"/>
            <a:pathLst>
              <a:path w="6096635" h="3429000" fill="none" extrusionOk="0">
                <a:moveTo>
                  <a:pt x="0" y="0"/>
                </a:moveTo>
                <a:lnTo>
                  <a:pt x="6096635" y="0"/>
                </a:lnTo>
                <a:lnTo>
                  <a:pt x="6096635" y="3429000"/>
                </a:lnTo>
                <a:lnTo>
                  <a:pt x="0" y="3429000"/>
                </a:lnTo>
                <a:close/>
              </a:path>
            </a:pathLst>
          </a:custGeom>
        </p:spPr>
      </p:sp>
      <p:sp>
        <p:nvSpPr>
          <p:cNvPr id="3" name="Shape 83"/>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Bw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10.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39"/>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140"/>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11.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45"/>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U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146"/>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U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1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51"/>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GkAcw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152"/>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GUAcg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2.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88"/>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89"/>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NcN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3.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94"/>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F06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95"/>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FJwQ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4.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00"/>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101"/>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BF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5.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06"/>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O9D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107"/>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o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6.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13"/>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114"/>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P////8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7.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20"/>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o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121"/>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8.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27"/>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o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128"/>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notesSlides/notesSlide9.xml><?xml version="1.0" encoding="utf-8"?>
<p:notes xmlns:p="http://schemas.openxmlformats.org/presentationml/2006/main" xmlns:p14="http://schemas.microsoft.com/office/powerpoint/2010/main" xmlns:r="http://schemas.openxmlformats.org/officeDocument/2006/relationships" xmlns:a="http://schemas.openxmlformats.org/drawingml/2006/main" showMasterSp="0">
  <p:cSld>
    <p:bg>
      <p:bgPr>
        <a:solidFill>
          <a:schemeClr val="bg1"/>
        </a:solidFill>
        <a:effectLst/>
      </p:bgPr>
    </p:bg>
    <p:spTree>
      <p:nvGrpSpPr>
        <p:cNvPr id="1" name=""/>
        <p:cNvGrpSpPr/>
        <p:nvPr/>
      </p:nvGrpSpPr>
      <p:grpSpPr>
        <a:xfrm>
          <a:off x="0" y="0"/>
          <a:ext cx="0" cy="0"/>
          <a:chOff x="0" y="0"/>
          <a:chExt cx="0" cy="0"/>
        </a:xfrm>
      </p:grpSpPr>
      <p:sp>
        <p:nvSpPr>
          <p:cNvPr id="2" name="Shape 133"/>
          <p:cNvSpPr>
            <a:spLocks noGrp="1" noChangeArrowheads="1"/>
            <a:extLst>
              <a:ext uri="smNativeData">
                <pr:smNativeData xmlns:pr="smNativeData" val="SMDATA_13_wG7qXxMAAAAlAAAACw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BAAAAAAAAAAAAAAAPAAAAAQAAACMAAAAjAAAAIwAAAB4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H9/fwAAAAADzMzMAMDA/wB/f38AAAAAAAAAAAAAAAAAAAAAAAAAAAAhAAAAGAAAABQAAABYAgAAOAQAANgnAABQGQAAEAAAACYAAAAIAAAAAQ8AAAAAAAA="/>
              </a:ext>
            </a:extLst>
          </p:cNvSpPr>
          <p:nvPr>
            <p:ph type="sldImg" idx="2"/>
          </p:nvPr>
        </p:nvSpPr>
        <p:spPr>
          <a:xfrm>
            <a:off x="381000" y="685800"/>
            <a:ext cx="6096000" cy="3429000"/>
          </a:xfrm>
          <a:custGeom>
            <a:avLst/>
            <a:gdLst/>
            <a:ahLst/>
            <a:cxnLst/>
            <a:rect l="0" t="0" r="6096000" b="3429000"/>
            <a:pathLst>
              <a:path w="6096000" h="3429000" fill="none" extrusionOk="0">
                <a:moveTo>
                  <a:pt x="0" y="0"/>
                </a:moveTo>
                <a:lnTo>
                  <a:pt x="6096000" y="0"/>
                </a:lnTo>
                <a:lnTo>
                  <a:pt x="6096000" y="3429000"/>
                </a:lnTo>
                <a:lnTo>
                  <a:pt x="0" y="3429000"/>
                </a:lnTo>
                <a:close/>
              </a:path>
            </a:pathLst>
          </a:custGeom>
        </p:spPr>
      </p:sp>
      <p:sp>
        <p:nvSpPr>
          <p:cNvPr id="3" name="Shape 134"/>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4BAAAuBoAAPglAAAINAAAEAAAACYAAAAIAAAAvT8AAAAAAAA="/>
              </a:ext>
            </a:extLst>
          </p:cNvSpPr>
          <p:nvPr>
            <p:ph type="body" idx="1"/>
          </p:nvPr>
        </p:nvSpPr>
        <p:spPr>
          <a:xfrm>
            <a:off x="685800" y="4343400"/>
            <a:ext cx="5486400" cy="4114800"/>
          </a:xfrm>
          <a:prstGeom prst="rect">
            <a:avLst/>
          </a:prstGeo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p>
        </p:txBody>
      </p:sp>
    </p:spTree>
  </p:cSld>
  <p:clrMapOvr>
    <a:masterClrMapping/>
  </p:clrMapOvr>
</p:note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themeOverride" Target="../theme/themeOverride1.xml"/></Relationships>
</file>

<file path=ppt/slideLayouts/_rels/slideLayout13.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
  <p:cSld name="TITLE">
    <p:bg>
      <p:bgPr>
        <a:solidFill>
          <a:srgbClr val="2A3990"/>
        </a:solidFill>
        <a:effectLst/>
      </p:bgPr>
    </p:bg>
    <p:spTree>
      <p:nvGrpSpPr>
        <p:cNvPr id="1" name=""/>
        <p:cNvGrpSpPr/>
        <p:nvPr/>
      </p:nvGrpSpPr>
      <p:grpSpPr>
        <a:xfrm>
          <a:off x="0" y="0"/>
          <a:ext cx="0" cy="0"/>
          <a:chOff x="0" y="0"/>
          <a:chExt cx="0" cy="0"/>
        </a:xfrm>
      </p:grpSpPr>
      <p:grpSp>
        <p:nvGrpSpPr>
          <p:cNvPr id="2" name="Shape 10"/>
          <p:cNvGrpSpPr>
            <a:extLst>
              <a:ext uri="smNativeData">
                <pr:smNativeData xmlns:pr="smNativeData" val="SMDATA_7_wG7qXx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IQlAAAAAAAAQDgAAH4MAAAQAAAAJgAAAAgAAAD/////AAAAAA=="/>
              </a:ext>
            </a:extLst>
          </p:cNvGrpSpPr>
          <p:nvPr/>
        </p:nvGrpSpPr>
        <p:grpSpPr>
          <a:xfrm>
            <a:off x="6098540" y="0"/>
            <a:ext cx="3045460" cy="2030730"/>
            <a:chOff x="6098540" y="0"/>
            <a:chExt cx="3045460" cy="2030730"/>
          </a:xfrm>
        </p:grpSpPr>
        <p:sp>
          <p:nvSpPr>
            <p:cNvPr id="7" name="Shape 11"/>
            <p:cNvSpPr>
              <a:extLst>
                <a:ext uri="smNativeData">
                  <pr:smNativeData xmlns:pr="smNativeData" val="SMDATA_13_wG7qXxMAAAAlAAAAZAAAAA0AAAAAkAAAAJAAAACQAAAAkAAAAAAAAAABAAAAAAAAAAEAAABQAAAAAAAAAAAA4D8AAAAAAADgPwAAAAAAAOA/AAAAAAAA4D8AAAAAAADgPwAAAAAAAOA/AAAAAAAA4D8AAAAAAADgPwAAAAAAAOA/AAAAAAAA4D8CAAAAjAAAAAEAAAAAAAAAIS10D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ABMgAAAAAAAEA4AAA/BgAAAAAAACYAAAAIAAAA//////////8="/>
                </a:ext>
              </a:extLst>
            </p:cNvSpPr>
            <p:nvPr/>
          </p:nvSpPr>
          <p:spPr>
            <a:xfrm>
              <a:off x="8128635" y="0"/>
              <a:ext cx="1015365" cy="1015365"/>
            </a:xfrm>
            <a:prstGeom prst="rect">
              <a:avLst/>
            </a:prstGeom>
            <a:solidFill>
              <a:schemeClr val="accent1"/>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6" name="Shape 12"/>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OUmrDf///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G1MiIEMAAAAEAAAAAAAAAAAAAAAAAAAAAAAAAAeAAAAaAAAAAAAAAAAAAAAAAAAAAAAAAAAAAAAECcAABAnAAAAAAAAAAAAAAAAAAAAAAAAAAAAAAAAAAAAAAAAAAAAABQAAAAAAAAAwMD/AAAAAABkAAAAMgAAAAAAAABkAAAAAAAAAH9/fwAKAAAAHwAAAFQAAAA5SasG////AQAAAAAAAAAAAAAAAAAAAAAAAAAAAAAAAAAAAAAAAAAAKjmQAn9/fwBDQ0MDzMzMAMDA/wB/f38AAAAAAAAAAAAAAAAAAAAAAAAAAAAhAAAAGAAAABQAAADCKwAAAAAAAAEyAAA/BgAAAAAAACYAAAAIAAAA//////////8="/>
                </a:ext>
              </a:extLst>
            </p:cNvSpPr>
            <p:nvPr/>
          </p:nvSpPr>
          <p:spPr>
            <a:xfrm flipH="1">
              <a:off x="7113270" y="0"/>
              <a:ext cx="1015365" cy="1015365"/>
            </a:xfrm>
            <a:prstGeom prst="rtTriangle">
              <a:avLst/>
            </a:prstGeom>
            <a:solidFill>
              <a:schemeClr val="accent2"/>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5" name="Shape 13"/>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eJDN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kM0A////AQAAAAAAAAAAAAAAAAAAAAAAAAAAAAAAAAAAAAAAAAAAKjmQAn9/fwBDQ0MDzMzMAMDA/wB/f38AAAAAAAAAAAAAAAAAAAAAAAAAAAAhAAAAGAAAABQAAADDKwAAAAAAAAEyAAA/BgAAAAAAACYAAAAIAAAA//////////8="/>
                </a:ext>
              </a:extLst>
            </p:cNvSpPr>
            <p:nvPr/>
          </p:nvSpPr>
          <p:spPr>
            <a:xfrm rot="10800000" flipH="1">
              <a:off x="7113905" y="0"/>
              <a:ext cx="1014730" cy="1015365"/>
            </a:xfrm>
            <a:prstGeom prst="rtTriangle">
              <a:avLst/>
            </a:prstGeom>
            <a:solidFill>
              <a:srgbClr val="7890CD"/>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4" name="Shape 14"/>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IS10D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OAO2cs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CEJQAAAAAAAMMrAAA/BgAAAAAAACYAAAAIAAAA//////////8="/>
                </a:ext>
              </a:extLst>
            </p:cNvSpPr>
            <p:nvPr/>
          </p:nvSpPr>
          <p:spPr>
            <a:xfrm rot="10800000">
              <a:off x="6098540" y="0"/>
              <a:ext cx="1015365" cy="1015365"/>
            </a:xfrm>
            <a:prstGeom prst="rtTriangle">
              <a:avLst/>
            </a:prstGeom>
            <a:solidFill>
              <a:schemeClr val="accent1"/>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3" name="Shape 15"/>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eJDN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OAO2csMAAAAEAAAAAAAAAAAAAAAAAAAAAAAAAAeAAAAaAAAAAAAAAAAAAAAAAAAAAAAAAAAAAAAECcAABAnAAAAAAAAAAAAAAAAAAAAAAAAAAAAAAAAAAAAAAAAAAAAABQAAAAAAAAAwMD/AAAAAABkAAAAMgAAAAAAAABkAAAAAAAAAH9/fwAKAAAAHwAAAFQAAAB4kM0A////AQAAAAAAAAAAAAAAAAAAAAAAAAAAAAAAAAAAAAAAAAAAKjmQAn9/fwBDQ0MDzMzMAMDA/wB/f38AAAAAAAAAAAAAAAAAAAAAAAAAAAAhAAAAGAAAABQAAAABMgAAPwYAAEA4AAB+DAAAAAAAACYAAAAIAAAA//////////8="/>
                </a:ext>
              </a:extLst>
            </p:cNvSpPr>
            <p:nvPr/>
          </p:nvSpPr>
          <p:spPr>
            <a:xfrm rot="10800000">
              <a:off x="8128635" y="1015365"/>
              <a:ext cx="1015365" cy="1015365"/>
            </a:xfrm>
            <a:prstGeom prst="rtTriangle">
              <a:avLst/>
            </a:prstGeom>
            <a:solidFill>
              <a:srgbClr val="7890CD"/>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grpSp>
      <p:sp>
        <p:nvSpPr>
          <p:cNvPr id="8" name="Shape 16"/>
          <p:cNvSpPr>
            <a:spLocks noGrp="1" noChangeArrowheads="1"/>
            <a:extLst>
              <a:ext uri="smNativeData">
                <pr:smNativeData xmlns:pr="smNativeData" val="SMDATA_13_wG7qXxMAAAAlAAAAZAAAAA0AAAAAkAAAAJAAAACQAAAAkAAAAAAAAAAC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Q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uAwAA7AoAAEI2AAAVEAAAEAAAACYAAAAIAAAAvZAAAAAAAAA="/>
              </a:ext>
            </a:extLst>
          </p:cNvSpPr>
          <p:nvPr>
            <p:ph type="ctrTitle"/>
          </p:nvPr>
        </p:nvSpPr>
        <p:spPr>
          <a:xfrm>
            <a:off x="598170" y="1775460"/>
            <a:ext cx="8221980" cy="838835"/>
          </a:xfrm>
        </p:spPr>
        <p:txBody>
          <a:bodyPr vert="horz" wrap="square" lIns="91440" tIns="91440" rIns="91440" bIns="91440" numCol="1" spcCol="215900" anchor="b">
            <a:prstTxWarp prst="textNoShape">
              <a:avLst/>
            </a:prstTxWarp>
          </a:bodyPr>
          <a:lstStyle>
            <a:lvl1pPr>
              <a:spcBef>
                <a:spcPts val="0"/>
              </a:spcBef>
              <a:spcAft>
                <a:spcPts val="0"/>
              </a:spcAft>
              <a:buNone/>
              <p:prBullet>
                <a:buNone/>
              </p:prBullet>
              <a:defRPr sz="4200">
                <a:solidFill>
                  <a:srgbClr val="FFFFFF"/>
                </a:solidFill>
              </a:defRPr>
            </a:lvl1pPr>
            <a:lvl2pPr>
              <a:spcBef>
                <a:spcPts val="0"/>
              </a:spcBef>
              <a:spcAft>
                <a:spcPts val="0"/>
              </a:spcAft>
              <a:buNone/>
              <p:prBullet>
                <a:buNone/>
              </p:prBullet>
              <a:defRPr sz="4200">
                <a:solidFill>
                  <a:srgbClr val="FFFFFF"/>
                </a:solidFill>
              </a:defRPr>
            </a:lvl2pPr>
            <a:lvl3pPr>
              <a:spcBef>
                <a:spcPts val="0"/>
              </a:spcBef>
              <a:spcAft>
                <a:spcPts val="0"/>
              </a:spcAft>
              <a:buNone/>
              <p:prBullet>
                <a:buNone/>
              </p:prBullet>
              <a:defRPr sz="4200">
                <a:solidFill>
                  <a:srgbClr val="FFFFFF"/>
                </a:solidFill>
              </a:defRPr>
            </a:lvl3pPr>
            <a:lvl4pPr>
              <a:spcBef>
                <a:spcPts val="0"/>
              </a:spcBef>
              <a:spcAft>
                <a:spcPts val="0"/>
              </a:spcAft>
              <a:buNone/>
              <p:prBullet>
                <a:buNone/>
              </p:prBullet>
              <a:defRPr sz="4200">
                <a:solidFill>
                  <a:srgbClr val="FFFFFF"/>
                </a:solidFill>
              </a:defRPr>
            </a:lvl4pPr>
            <a:lvl5pPr>
              <a:spcBef>
                <a:spcPts val="0"/>
              </a:spcBef>
              <a:spcAft>
                <a:spcPts val="0"/>
              </a:spcAft>
              <a:buNone/>
              <p:prBullet>
                <a:buNone/>
              </p:prBullet>
              <a:defRPr sz="4200">
                <a:solidFill>
                  <a:srgbClr val="FFFFFF"/>
                </a:solidFill>
              </a:defRPr>
            </a:lvl5pPr>
            <a:lvl6pPr>
              <a:spcBef>
                <a:spcPts val="0"/>
              </a:spcBef>
              <a:spcAft>
                <a:spcPts val="0"/>
              </a:spcAft>
              <a:buNone/>
              <p:prBullet>
                <a:buNone/>
              </p:prBullet>
              <a:defRPr sz="4200">
                <a:solidFill>
                  <a:srgbClr val="FFFFFF"/>
                </a:solidFill>
              </a:defRPr>
            </a:lvl6pPr>
            <a:lvl7pPr>
              <a:spcBef>
                <a:spcPts val="0"/>
              </a:spcBef>
              <a:spcAft>
                <a:spcPts val="0"/>
              </a:spcAft>
              <a:buNone/>
              <p:prBullet>
                <a:buNone/>
              </p:prBullet>
              <a:defRPr sz="4200">
                <a:solidFill>
                  <a:srgbClr val="FFFFFF"/>
                </a:solidFill>
              </a:defRPr>
            </a:lvl7pPr>
            <a:lvl8pPr>
              <a:spcBef>
                <a:spcPts val="0"/>
              </a:spcBef>
              <a:spcAft>
                <a:spcPts val="0"/>
              </a:spcAft>
              <a:buNone/>
              <p:prBullet>
                <a:buNone/>
              </p:prBullet>
              <a:defRPr sz="4200">
                <a:solidFill>
                  <a:srgbClr val="FFFFFF"/>
                </a:solidFill>
              </a:defRPr>
            </a:lvl8pPr>
            <a:lvl9pPr>
              <a:spcBef>
                <a:spcPts val="0"/>
              </a:spcBef>
              <a:spcAft>
                <a:spcPts val="0"/>
              </a:spcAft>
              <a:buNone/>
              <p:prBullet>
                <a:buNone/>
              </p:prBullet>
              <a:defRPr sz="4200">
                <a:solidFill>
                  <a:srgbClr val="FFFFFF"/>
                </a:solidFill>
              </a:defRPr>
            </a:lvl9pPr>
          </a:lstStyle>
          <a:p>
            <a:pPr/>
          </a:p>
        </p:txBody>
      </p:sp>
      <p:sp>
        <p:nvSpPr>
          <p:cNvPr id="9" name="Shape 17"/>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PAQ2c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uAwAAtRAAAEI2AABfEwAAEAAAACYAAAAIAAAAPZAAAAAAAAA="/>
              </a:ext>
            </a:extLst>
          </p:cNvSpPr>
          <p:nvPr>
            <p:ph type="subTitle" idx="1"/>
          </p:nvPr>
        </p:nvSpPr>
        <p:spPr>
          <a:xfrm>
            <a:off x="598170" y="2715895"/>
            <a:ext cx="8221980" cy="433070"/>
          </a:xfrm>
        </p:spPr>
        <p:txBody>
          <a:bodyPr vert="horz" wrap="square" lIns="91440" tIns="91440" rIns="91440" bIns="91440" numCol="1" spcCol="215900" anchor="t">
            <a:prstTxWarp prst="textNoShape">
              <a:avLst/>
            </a:prstTxWarp>
          </a:bodyPr>
          <a:lstStyle>
            <a:lvl1pPr>
              <a:lnSpc>
                <a:spcPct val="100000"/>
              </a:lnSpc>
              <a:spcBef>
                <a:spcPts val="0"/>
              </a:spcBef>
              <a:spcAft>
                <a:spcPts val="0"/>
              </a:spcAft>
              <a:buNone/>
              <p:prBullet>
                <a:buNone/>
              </p:prBullet>
              <a:defRPr sz="2100">
                <a:solidFill>
                  <a:srgbClr val="FFFFFF"/>
                </a:solidFill>
              </a:defRPr>
            </a:lvl1pPr>
            <a:lvl2pPr>
              <a:lnSpc>
                <a:spcPct val="100000"/>
              </a:lnSpc>
              <a:spcBef>
                <a:spcPts val="0"/>
              </a:spcBef>
              <a:spcAft>
                <a:spcPts val="0"/>
              </a:spcAft>
              <a:buNone/>
              <p:prBullet>
                <a:buNone/>
              </p:prBullet>
              <a:defRPr sz="2100">
                <a:solidFill>
                  <a:srgbClr val="FFFFFF"/>
                </a:solidFill>
              </a:defRPr>
            </a:lvl2pPr>
            <a:lvl3pPr>
              <a:lnSpc>
                <a:spcPct val="100000"/>
              </a:lnSpc>
              <a:spcBef>
                <a:spcPts val="0"/>
              </a:spcBef>
              <a:spcAft>
                <a:spcPts val="0"/>
              </a:spcAft>
              <a:buNone/>
              <p:prBullet>
                <a:buNone/>
              </p:prBullet>
              <a:defRPr sz="2100">
                <a:solidFill>
                  <a:srgbClr val="FFFFFF"/>
                </a:solidFill>
              </a:defRPr>
            </a:lvl3pPr>
            <a:lvl4pPr>
              <a:lnSpc>
                <a:spcPct val="100000"/>
              </a:lnSpc>
              <a:spcBef>
                <a:spcPts val="0"/>
              </a:spcBef>
              <a:spcAft>
                <a:spcPts val="0"/>
              </a:spcAft>
              <a:buNone/>
              <p:prBullet>
                <a:buNone/>
              </p:prBullet>
              <a:defRPr sz="2100">
                <a:solidFill>
                  <a:srgbClr val="FFFFFF"/>
                </a:solidFill>
              </a:defRPr>
            </a:lvl4pPr>
            <a:lvl5pPr>
              <a:lnSpc>
                <a:spcPct val="100000"/>
              </a:lnSpc>
              <a:spcBef>
                <a:spcPts val="0"/>
              </a:spcBef>
              <a:spcAft>
                <a:spcPts val="0"/>
              </a:spcAft>
              <a:buNone/>
              <p:prBullet>
                <a:buNone/>
              </p:prBullet>
              <a:defRPr sz="2100">
                <a:solidFill>
                  <a:srgbClr val="FFFFFF"/>
                </a:solidFill>
              </a:defRPr>
            </a:lvl5pPr>
            <a:lvl6pPr>
              <a:lnSpc>
                <a:spcPct val="100000"/>
              </a:lnSpc>
              <a:spcBef>
                <a:spcPts val="0"/>
              </a:spcBef>
              <a:spcAft>
                <a:spcPts val="0"/>
              </a:spcAft>
              <a:buNone/>
              <p:prBullet>
                <a:buNone/>
              </p:prBullet>
              <a:defRPr sz="2100">
                <a:solidFill>
                  <a:srgbClr val="FFFFFF"/>
                </a:solidFill>
              </a:defRPr>
            </a:lvl6pPr>
            <a:lvl7pPr>
              <a:lnSpc>
                <a:spcPct val="100000"/>
              </a:lnSpc>
              <a:spcBef>
                <a:spcPts val="0"/>
              </a:spcBef>
              <a:spcAft>
                <a:spcPts val="0"/>
              </a:spcAft>
              <a:buNone/>
              <p:prBullet>
                <a:buNone/>
              </p:prBullet>
              <a:defRPr sz="2100">
                <a:solidFill>
                  <a:srgbClr val="FFFFFF"/>
                </a:solidFill>
              </a:defRPr>
            </a:lvl7pPr>
            <a:lvl8pPr>
              <a:lnSpc>
                <a:spcPct val="100000"/>
              </a:lnSpc>
              <a:spcBef>
                <a:spcPts val="0"/>
              </a:spcBef>
              <a:spcAft>
                <a:spcPts val="0"/>
              </a:spcAft>
              <a:buNone/>
              <p:prBullet>
                <a:buNone/>
              </p:prBullet>
              <a:defRPr sz="2100">
                <a:solidFill>
                  <a:srgbClr val="FFFFFF"/>
                </a:solidFill>
              </a:defRPr>
            </a:lvl8pPr>
            <a:lvl9pPr>
              <a:lnSpc>
                <a:spcPct val="100000"/>
              </a:lnSpc>
              <a:spcBef>
                <a:spcPts val="0"/>
              </a:spcBef>
              <a:spcAft>
                <a:spcPts val="0"/>
              </a:spcAft>
              <a:buNone/>
              <p:prBullet>
                <a:buNone/>
              </p:prBullet>
              <a:defRPr sz="2100">
                <a:solidFill>
                  <a:srgbClr val="FFFFFF"/>
                </a:solidFill>
              </a:defRPr>
            </a:lvl9pPr>
          </a:lstStyle>
          <a:p>
            <a:pPr/>
          </a:p>
        </p:txBody>
      </p:sp>
      <p:sp>
        <p:nvSpPr>
          <p:cNvPr id="10" name="Shape 18"/>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OAO2cs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lvl1pPr>
            <a:lvl2pPr>
              <a:spcBef>
                <a:spcPts val="0"/>
              </a:spcBef>
              <a:buNone/>
              <p:prBullet>
                <a:buNone/>
              </p:prBullet>
            </a:lvl2pPr>
            <a:lvl3pPr>
              <a:spcBef>
                <a:spcPts val="0"/>
              </a:spcBef>
              <a:buNone/>
              <p:prBullet>
                <a:buNone/>
              </p:prBullet>
            </a:lvl3pPr>
            <a:lvl4pPr>
              <a:spcBef>
                <a:spcPts val="0"/>
              </a:spcBef>
              <a:buNone/>
              <p:prBullet>
                <a:buNone/>
              </p:prBullet>
            </a:lvl4pPr>
            <a:lvl5pPr>
              <a:spcBef>
                <a:spcPts val="0"/>
              </a:spcBef>
              <a:buNone/>
              <p:prBullet>
                <a:buNone/>
              </p:prBullet>
            </a:lvl5pPr>
            <a:lvl6pPr>
              <a:spcBef>
                <a:spcPts val="0"/>
              </a:spcBef>
              <a:buNone/>
              <p:prBullet>
                <a:buNone/>
              </p:prBullet>
            </a:lvl6pPr>
            <a:lvl7pPr>
              <a:spcBef>
                <a:spcPts val="0"/>
              </a:spcBef>
              <a:buNone/>
              <p:prBullet>
                <a:buNone/>
              </p:prBullet>
            </a:lvl7pPr>
            <a:lvl8pPr>
              <a:spcBef>
                <a:spcPts val="0"/>
              </a:spcBef>
              <a:buNone/>
              <p:prBullet>
                <a:buNone/>
              </p:prBullet>
            </a:lvl8pPr>
            <a:lvl9pPr>
              <a:spcBef>
                <a:spcPts val="0"/>
              </a:spcBef>
              <a:buNone/>
              <p:prBullet>
                <a:buNone/>
              </p:prBullet>
            </a:lvl9pPr>
          </a:lstStyle>
          <a:p>
            <a:pPr/>
            <a:fld id="{116BADBE-F0FC-3E5B-B2D3-060EE39D4453}" type="slidenum">
              <a:rPr noProof="1"/>
              <a:t>‹#›</a:t>
            </a:fld>
          </a:p>
        </p:txBody>
      </p:sp>
    </p:spTree>
  </p:cSld>
  <p:clrMapOvr>
    <a:masterClrMapping/>
  </p:clrMapOvr>
</p:sldLayout>
</file>

<file path=ppt/slideLayouts/slideLayout10.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IG_NUMBER">
    <p:bg>
      <p:bgPr>
        <a:solidFill>
          <a:srgbClr val="2A3990"/>
        </a:solidFill>
        <a:effectLst/>
      </p:bgPr>
    </p:bg>
    <p:spTree>
      <p:nvGrpSpPr>
        <p:cNvPr id="1" name=""/>
        <p:cNvGrpSpPr/>
        <p:nvPr/>
      </p:nvGrpSpPr>
      <p:grpSpPr>
        <a:xfrm>
          <a:off x="0" y="0"/>
          <a:ext cx="0" cy="0"/>
          <a:chOff x="0" y="0"/>
          <a:chExt cx="0" cy="0"/>
        </a:xfrm>
      </p:grpSpPr>
      <p:grpSp>
        <p:nvGrpSpPr>
          <p:cNvPr id="2" name="Shape 70"/>
          <p:cNvGrpSpPr>
            <a:extLst>
              <a:ext uri="smNativeData">
                <pr:smNativeData xmlns:pr="smNativeData" val="SMDATA_7_wG7qXxMAAAAlAAAAAQAAAA8BAAAAkAAAAEgAAACQAAAASAAAAAAAAAAAAAAAAAAAABcAAAAUAAAAAAAAAAAAAAD/fwAA/38AAAAAAAAJAAAABAAAAFMAAAAMAAAAEAAAAAAAAAAAAAAAAAAAAAAAAAAfAAAAVAAAAAAAAAAAAAAAAAAAAAAAAAAAAAAAAAAAAAAAAAAAAAAAAAAAAAAAAAAAAAAAAAAAAAAAAAAAAAAAAAAAAAAAAAAAAAAAAAAAAAAAAAAAAAAAAAAAACEAAAAYAAAAFAAAAIQlAAAAAAAAQDgAAH4MAAAQAAAAJgAAAAgAAAD/////AAAAAA=="/>
              </a:ext>
            </a:extLst>
          </p:cNvGrpSpPr>
          <p:nvPr/>
        </p:nvGrpSpPr>
        <p:grpSpPr>
          <a:xfrm>
            <a:off x="6098540" y="0"/>
            <a:ext cx="3045460" cy="2030730"/>
            <a:chOff x="6098540" y="0"/>
            <a:chExt cx="3045460" cy="2030730"/>
          </a:xfrm>
        </p:grpSpPr>
        <p:sp>
          <p:nvSpPr>
            <p:cNvPr id="7" name="Shape 71"/>
            <p:cNvSpPr>
              <a:extLst>
                <a:ext uri="smNativeData">
                  <pr:smNativeData xmlns:pr="smNativeData" val="SMDATA_13_wG7qXxMAAAAlAAAAZAAAAA0AAAAAkAAAAJAAAACQAAAAkAAAAAAAAAABAAAAAAAAAAEAAABQAAAAAAAAAAAA4D8AAAAAAADgPwAAAAAAAOA/AAAAAAAA4D8AAAAAAADgPwAAAAAAAOA/AAAAAAAA4D8AAAAAAADgPwAAAAAAAOA/AAAAAAAA4D8CAAAAjAAAAAEAAAAAAAAAIS10D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HNwY0I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BMgAAAAAAAEA4AAA/BgAAAAAAACYAAAAIAAAA//////////8="/>
                </a:ext>
              </a:extLst>
            </p:cNvSpPr>
            <p:nvPr/>
          </p:nvSpPr>
          <p:spPr>
            <a:xfrm>
              <a:off x="8128635" y="0"/>
              <a:ext cx="1015365" cy="1015365"/>
            </a:xfrm>
            <a:prstGeom prst="rect">
              <a:avLst/>
            </a:prstGeom>
            <a:solidFill>
              <a:schemeClr val="accent1"/>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6" name="Shape 72"/>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OUmrDf///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GAAAAAQAAAAAAAAAAAAAAAAAAAAAAAAAAAAAAAAAAAAAAAAAAAAAAAn9/fwAAAAADzMzMAMDA/wB/f38AAAAAAAAAAAAAAAAAAAAAAAAAAAAhAAAAGAAAABQAAADCKwAAAAAAAAEyAAA/BgAAAAAAACYAAAAIAAAA//////////8="/>
                </a:ext>
              </a:extLst>
            </p:cNvSpPr>
            <p:nvPr/>
          </p:nvSpPr>
          <p:spPr>
            <a:xfrm flipH="1">
              <a:off x="7113270" y="0"/>
              <a:ext cx="1015365" cy="1015365"/>
            </a:xfrm>
            <a:prstGeom prst="rtTriangle">
              <a:avLst/>
            </a:prstGeom>
            <a:solidFill>
              <a:schemeClr val="accent2"/>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5" name="Shape 73"/>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eJDN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kM0AAAAAAQAAAAAAAAAAAAAAAAAAAAAAAAAAAAAAAAAAAAAAAAAAAAAAAn9/fwAAAAADzMzMAMDA/wB/f38AAAAAAAAAAAAAAAAAAAAAAAAAAAAhAAAAGAAAABQAAADDKwAAAAAAAAEyAAA/BgAAAAAAACYAAAAIAAAA//////////8="/>
                </a:ext>
              </a:extLst>
            </p:cNvSpPr>
            <p:nvPr/>
          </p:nvSpPr>
          <p:spPr>
            <a:xfrm rot="10800000" flipH="1">
              <a:off x="7113905" y="0"/>
              <a:ext cx="1014730" cy="1015365"/>
            </a:xfrm>
            <a:prstGeom prst="rtTriangle">
              <a:avLst/>
            </a:prstGeom>
            <a:solidFill>
              <a:srgbClr val="7890CD"/>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4" name="Shape 74"/>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IS10D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EJQAAAAAAAMMrAAA/BgAAAAAAACYAAAAIAAAA//////////8="/>
                </a:ext>
              </a:extLst>
            </p:cNvSpPr>
            <p:nvPr/>
          </p:nvSpPr>
          <p:spPr>
            <a:xfrm rot="10800000">
              <a:off x="6098540" y="0"/>
              <a:ext cx="1015365" cy="1015365"/>
            </a:xfrm>
            <a:prstGeom prst="rtTriangle">
              <a:avLst/>
            </a:prstGeom>
            <a:solidFill>
              <a:schemeClr val="accent1"/>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3" name="Shape 75"/>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eJDN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kM0AAAAAAQAAAAAAAAAAAAAAAAAAAAAAAAAAAAAAAAAAAAAAAAAAAAAAAn9/fwAAAAADzMzMAMDA/wB/f38AAAAAAAAAAAAAAAAAAAAAAAAAAAAhAAAAGAAAABQAAAABMgAAPwYAAEA4AAB+DAAAAAAAACYAAAAIAAAA//////////8="/>
                </a:ext>
              </a:extLst>
            </p:cNvSpPr>
            <p:nvPr/>
          </p:nvSpPr>
          <p:spPr>
            <a:xfrm rot="10800000">
              <a:off x="8128635" y="1015365"/>
              <a:ext cx="1015365" cy="1015365"/>
            </a:xfrm>
            <a:prstGeom prst="rtTriangle">
              <a:avLst/>
            </a:prstGeom>
            <a:solidFill>
              <a:srgbClr val="7890CD"/>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grpSp>
      <p:sp>
        <p:nvSpPr>
          <p:cNvPr id="8" name="Shape 76"/>
          <p:cNvSpPr>
            <a:spLocks noGrp="1" noChangeArrowheads="1"/>
            <a:extLst>
              <a:ext uri="smNativeData">
                <pr:smNativeData xmlns:pr="smNativeData" val="SMDATA_13_wG7qXxMAAAAlAAAAZAAAAA0AAAAAkAAAAJAAAACQAAAAkAAAAAAAAAAC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ugcAAFU2AAA4FAAAEAAAACYAAAAIAAAAvZAAAAAAAAA="/>
              </a:ext>
            </a:extLst>
          </p:cNvSpPr>
          <p:nvPr>
            <p:ph type="title"/>
          </p:nvPr>
        </p:nvSpPr>
        <p:spPr>
          <a:xfrm>
            <a:off x="311785" y="1256030"/>
            <a:ext cx="8520430" cy="2030730"/>
          </a:xfrm>
        </p:spPr>
        <p:txBody>
          <a:bodyPr vert="horz" wrap="square" lIns="91440" tIns="91440" rIns="91440" bIns="91440" numCol="1" spcCol="215900" anchor="b">
            <a:prstTxWarp prst="textNoShape">
              <a:avLst/>
            </a:prstTxWarp>
          </a:bodyPr>
          <a:lstStyle>
            <a:lvl1pPr algn="ctr">
              <a:spcBef>
                <a:spcPts val="0"/>
              </a:spcBef>
              <a:spcAft>
                <a:spcPts val="0"/>
              </a:spcAft>
              <a:buNone/>
              <p:prBullet>
                <a:buNone/>
              </p:prBullet>
              <a:defRPr sz="12000">
                <a:solidFill>
                  <a:srgbClr val="FFFFFF"/>
                </a:solidFill>
              </a:defRPr>
            </a:lvl1pPr>
            <a:lvl2pPr algn="ctr">
              <a:spcBef>
                <a:spcPts val="0"/>
              </a:spcBef>
              <a:spcAft>
                <a:spcPts val="0"/>
              </a:spcAft>
              <a:buNone/>
              <p:prBullet>
                <a:buNone/>
              </p:prBullet>
              <a:defRPr sz="12000">
                <a:solidFill>
                  <a:srgbClr val="FFFFFF"/>
                </a:solidFill>
              </a:defRPr>
            </a:lvl2pPr>
            <a:lvl3pPr algn="ctr">
              <a:spcBef>
                <a:spcPts val="0"/>
              </a:spcBef>
              <a:spcAft>
                <a:spcPts val="0"/>
              </a:spcAft>
              <a:buNone/>
              <p:prBullet>
                <a:buNone/>
              </p:prBullet>
              <a:defRPr sz="12000">
                <a:solidFill>
                  <a:srgbClr val="FFFFFF"/>
                </a:solidFill>
              </a:defRPr>
            </a:lvl3pPr>
            <a:lvl4pPr algn="ctr">
              <a:spcBef>
                <a:spcPts val="0"/>
              </a:spcBef>
              <a:spcAft>
                <a:spcPts val="0"/>
              </a:spcAft>
              <a:buNone/>
              <p:prBullet>
                <a:buNone/>
              </p:prBullet>
              <a:defRPr sz="12000">
                <a:solidFill>
                  <a:srgbClr val="FFFFFF"/>
                </a:solidFill>
              </a:defRPr>
            </a:lvl4pPr>
            <a:lvl5pPr algn="ctr">
              <a:spcBef>
                <a:spcPts val="0"/>
              </a:spcBef>
              <a:spcAft>
                <a:spcPts val="0"/>
              </a:spcAft>
              <a:buNone/>
              <p:prBullet>
                <a:buNone/>
              </p:prBullet>
              <a:defRPr sz="12000">
                <a:solidFill>
                  <a:srgbClr val="FFFFFF"/>
                </a:solidFill>
              </a:defRPr>
            </a:lvl5pPr>
            <a:lvl6pPr algn="ctr">
              <a:spcBef>
                <a:spcPts val="0"/>
              </a:spcBef>
              <a:spcAft>
                <a:spcPts val="0"/>
              </a:spcAft>
              <a:buNone/>
              <p:prBullet>
                <a:buNone/>
              </p:prBullet>
              <a:defRPr sz="12000">
                <a:solidFill>
                  <a:srgbClr val="FFFFFF"/>
                </a:solidFill>
              </a:defRPr>
            </a:lvl6pPr>
            <a:lvl7pPr algn="ctr">
              <a:spcBef>
                <a:spcPts val="0"/>
              </a:spcBef>
              <a:spcAft>
                <a:spcPts val="0"/>
              </a:spcAft>
              <a:buNone/>
              <p:prBullet>
                <a:buNone/>
              </p:prBullet>
              <a:defRPr sz="12000">
                <a:solidFill>
                  <a:srgbClr val="FFFFFF"/>
                </a:solidFill>
              </a:defRPr>
            </a:lvl7pPr>
            <a:lvl8pPr algn="ctr">
              <a:spcBef>
                <a:spcPts val="0"/>
              </a:spcBef>
              <a:spcAft>
                <a:spcPts val="0"/>
              </a:spcAft>
              <a:buNone/>
              <p:prBullet>
                <a:buNone/>
              </p:prBullet>
              <a:defRPr sz="12000">
                <a:solidFill>
                  <a:srgbClr val="FFFFFF"/>
                </a:solidFill>
              </a:defRPr>
            </a:lvl8pPr>
            <a:lvl9pPr algn="ctr">
              <a:spcBef>
                <a:spcPts val="0"/>
              </a:spcBef>
              <a:spcAft>
                <a:spcPts val="0"/>
              </a:spcAft>
              <a:buNone/>
              <p:prBullet>
                <a:buNone/>
              </p:prBullet>
              <a:defRPr sz="12000">
                <a:solidFill>
                  <a:srgbClr val="FFFFFF"/>
                </a:solidFill>
              </a:defRPr>
            </a:lvl9pPr>
          </a:lstStyle>
          <a:p>
            <a:pPr/>
          </a:p>
        </p:txBody>
      </p:sp>
      <p:sp>
        <p:nvSpPr>
          <p:cNvPr id="9" name="Shape 77"/>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uhQAAFU2AACdHAAAEAAAACYAAAAIAAAAPZAAAAAAAAA="/>
              </a:ext>
            </a:extLst>
          </p:cNvSpPr>
          <p:nvPr>
            <p:ph idx="1"/>
          </p:nvPr>
        </p:nvSpPr>
        <p:spPr>
          <a:xfrm>
            <a:off x="311785" y="3369310"/>
            <a:ext cx="8520430" cy="1282065"/>
          </a:xfrm>
        </p:spPr>
        <p:txBody>
          <a:bodyPr vert="horz" wrap="square" lIns="91440" tIns="91440" rIns="91440" bIns="91440" numCol="1" spcCol="215900" anchor="t">
            <a:prstTxWarp prst="textNoShape">
              <a:avLst/>
            </a:prstTxWarp>
          </a:bodyPr>
          <a:lstStyle>
            <a:lvl1pPr marL="457200" indent="-342900" algn="ctr">
              <a:spcBef>
                <a:spcPts val="0"/>
              </a:spcBef>
              <a:spcAft>
                <a:spcPts val="0"/>
              </a:spcAft>
              <a:buClrTx/>
              <a:buSzPts val="1800"/>
              <a:buChar char="●"/>
              <p:prBullet>
                <a:buChar char="●">
                  <a:buClrTx/>
                  <a:rPr sz="1800">
                    <a:latin typeface="Roboto" pitchFamily="0" charset="0"/>
                    <a:ea typeface="Roboto" pitchFamily="0" charset="0"/>
                    <a:cs typeface="Roboto" pitchFamily="0" charset="0"/>
                  </a:rPr>
                </a:buChar>
              </p:prBullet>
              <a:defRPr>
                <a:solidFill>
                  <a:srgbClr val="FFFFFF"/>
                </a:solidFill>
              </a:defRPr>
            </a:lvl1pPr>
            <a:lvl2pPr marL="914400" indent="-317500" algn="ctr">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2pPr>
            <a:lvl3pPr marL="1371600" indent="-317500" algn="ctr">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3pPr>
            <a:lvl4pPr marL="1828800" indent="-317500" algn="ctr">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4pPr>
            <a:lvl5pPr marL="2286000" indent="-317500" algn="ctr">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5pPr>
            <a:lvl6pPr marL="2743200" indent="-317500" algn="ctr">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6pPr>
            <a:lvl7pPr marL="3200400" indent="-317500" algn="ctr">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7pPr>
            <a:lvl8pPr marL="3657600" indent="-317500" algn="ctr">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8pPr>
            <a:lvl9pPr marL="4114800" indent="-317500" algn="ctr">
              <a:spcBef>
                <a:spcPts val="1600"/>
              </a:spcBef>
              <a:spcAft>
                <a:spcPts val="160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9pPr>
          </a:lstStyle>
          <a:p>
            <a:pPr/>
          </a:p>
        </p:txBody>
      </p:sp>
      <p:sp>
        <p:nvSpPr>
          <p:cNvPr id="10" name="Shape 78"/>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lvl1pPr>
            <a:lvl2pPr>
              <a:spcBef>
                <a:spcPts val="0"/>
              </a:spcBef>
              <a:buNone/>
              <p:prBullet>
                <a:buNone/>
              </p:prBullet>
            </a:lvl2pPr>
            <a:lvl3pPr>
              <a:spcBef>
                <a:spcPts val="0"/>
              </a:spcBef>
              <a:buNone/>
              <p:prBullet>
                <a:buNone/>
              </p:prBullet>
            </a:lvl3pPr>
            <a:lvl4pPr>
              <a:spcBef>
                <a:spcPts val="0"/>
              </a:spcBef>
              <a:buNone/>
              <p:prBullet>
                <a:buNone/>
              </p:prBullet>
            </a:lvl4pPr>
            <a:lvl5pPr>
              <a:spcBef>
                <a:spcPts val="0"/>
              </a:spcBef>
              <a:buNone/>
              <p:prBullet>
                <a:buNone/>
              </p:prBullet>
            </a:lvl5pPr>
            <a:lvl6pPr>
              <a:spcBef>
                <a:spcPts val="0"/>
              </a:spcBef>
              <a:buNone/>
              <p:prBullet>
                <a:buNone/>
              </p:prBullet>
            </a:lvl6pPr>
            <a:lvl7pPr>
              <a:spcBef>
                <a:spcPts val="0"/>
              </a:spcBef>
              <a:buNone/>
              <p:prBullet>
                <a:buNone/>
              </p:prBullet>
            </a:lvl7pPr>
            <a:lvl8pPr>
              <a:spcBef>
                <a:spcPts val="0"/>
              </a:spcBef>
              <a:buNone/>
              <p:prBullet>
                <a:buNone/>
              </p:prBullet>
            </a:lvl8pPr>
            <a:lvl9pPr>
              <a:spcBef>
                <a:spcPts val="0"/>
              </a:spcBef>
              <a:buNone/>
              <p:prBullet>
                <a:buNone/>
              </p:prBullet>
            </a:lvl9pPr>
          </a:lstStyle>
          <a:p>
            <a:pPr/>
            <a:fld id="{1425D612-5CF9-7020-B79D-AA7598D341FF}" type="slidenum">
              <a:rPr noProof="1"/>
              <a:t>‹#›</a:t>
            </a:fld>
          </a:p>
        </p:txBody>
      </p:sp>
    </p:spTree>
  </p:cSld>
  <p:clrMapOvr>
    <a:masterClrMapping/>
  </p:clrMapOvr>
</p:sldLayout>
</file>

<file path=ppt/slideLayouts/slideLayout11.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Shape 80"/>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solidFill>
                  <a:srgbClr val="434343"/>
                </a:solidFill>
              </a:defRPr>
            </a:lvl1pPr>
            <a:lvl2pPr>
              <a:spcBef>
                <a:spcPts val="0"/>
              </a:spcBef>
              <a:buNone/>
              <p:prBullet>
                <a:buNone/>
              </p:prBullet>
              <a:defRPr>
                <a:solidFill>
                  <a:srgbClr val="434343"/>
                </a:solidFill>
              </a:defRPr>
            </a:lvl2pPr>
            <a:lvl3pPr>
              <a:spcBef>
                <a:spcPts val="0"/>
              </a:spcBef>
              <a:buNone/>
              <p:prBullet>
                <a:buNone/>
              </p:prBullet>
              <a:defRPr>
                <a:solidFill>
                  <a:srgbClr val="434343"/>
                </a:solidFill>
              </a:defRPr>
            </a:lvl3pPr>
            <a:lvl4pPr>
              <a:spcBef>
                <a:spcPts val="0"/>
              </a:spcBef>
              <a:buNone/>
              <p:prBullet>
                <a:buNone/>
              </p:prBullet>
              <a:defRPr>
                <a:solidFill>
                  <a:srgbClr val="434343"/>
                </a:solidFill>
              </a:defRPr>
            </a:lvl4pPr>
            <a:lvl5pPr>
              <a:spcBef>
                <a:spcPts val="0"/>
              </a:spcBef>
              <a:buNone/>
              <p:prBullet>
                <a:buNone/>
              </p:prBullet>
              <a:defRPr>
                <a:solidFill>
                  <a:srgbClr val="434343"/>
                </a:solidFill>
              </a:defRPr>
            </a:lvl5pPr>
            <a:lvl6pPr>
              <a:spcBef>
                <a:spcPts val="0"/>
              </a:spcBef>
              <a:buNone/>
              <p:prBullet>
                <a:buNone/>
              </p:prBullet>
              <a:defRPr>
                <a:solidFill>
                  <a:srgbClr val="434343"/>
                </a:solidFill>
              </a:defRPr>
            </a:lvl6pPr>
            <a:lvl7pPr>
              <a:spcBef>
                <a:spcPts val="0"/>
              </a:spcBef>
              <a:buNone/>
              <p:prBullet>
                <a:buNone/>
              </p:prBullet>
              <a:defRPr>
                <a:solidFill>
                  <a:srgbClr val="434343"/>
                </a:solidFill>
              </a:defRPr>
            </a:lvl7pPr>
            <a:lvl8pPr>
              <a:spcBef>
                <a:spcPts val="0"/>
              </a:spcBef>
              <a:buNone/>
              <p:prBullet>
                <a:buNone/>
              </p:prBullet>
              <a:defRPr>
                <a:solidFill>
                  <a:srgbClr val="434343"/>
                </a:solidFill>
              </a:defRPr>
            </a:lvl8pPr>
            <a:lvl9pPr>
              <a:spcBef>
                <a:spcPts val="0"/>
              </a:spcBef>
              <a:buNone/>
              <p:prBullet>
                <a:buNone/>
              </p:prBullet>
              <a:defRPr>
                <a:solidFill>
                  <a:srgbClr val="434343"/>
                </a:solidFill>
              </a:defRPr>
            </a:lvl9pPr>
          </a:lstStyle>
          <a:p>
            <a:pPr/>
            <a:fld id="{70052B61-2F9D-50DD-D3BD-D98865F3258C}" type="slidenum">
              <a:rPr noProof="1"/>
              <a:t>‹#›</a:t>
            </a:fld>
          </a:p>
        </p:txBody>
      </p:sp>
    </p:spTree>
  </p:cSld>
  <p:clrMapOvr>
    <a:masterClrMapping/>
  </p:clrMapOvr>
</p:sldLayout>
</file>

<file path=ppt/slideLayouts/slideLayout12.xml><?xml version="1.0" encoding="utf-8"?>
<p:sldLayout xmlns:p="http://schemas.openxmlformats.org/presentationml/2006/main" xmlns:p14="http://schemas.microsoft.com/office/powerpoint/2010/main" xmlns:r="http://schemas.openxmlformats.org/officeDocument/2006/relationships" xmlns:a="http://schemas.openxmlformats.org/drawingml/2006/main" showMasterSp="0" type="title">
  <p:cSld>
    <p:bg>
      <p:bgPr>
        <a:gradFill flip="none" rotWithShape="0">
          <a:gsLst>
            <a:gs pos="0">
              <a:schemeClr val="bg2"/>
            </a:gs>
            <a:gs pos="100000">
              <a:schemeClr val="accent2"/>
            </a:gs>
          </a:gsLst>
          <a:lin ang="16200000" scaled="0"/>
          <a:tileRect/>
        </a:gra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G7qXxMAAAAlAAAAZAAAAA0AAAAAkAAAAEgAAACQAAAASAAAAAAAAAAC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B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AvBgAAtQkAAFMyAACJEgAAEAAAACYAAAAIAAAA/fD///////8="/>
              </a:ext>
            </a:extLst>
          </p:cNvSpPr>
          <p:nvPr>
            <p:ph type="ctrTitle" sz="quarter"/>
          </p:nvPr>
        </p:nvSpPr>
        <p:spPr>
          <a:xfrm>
            <a:off x="1005205" y="1577975"/>
            <a:ext cx="7175500" cy="1435100"/>
          </a:xfrm>
          <a:noFill/>
          <a:ln>
            <a:noFill/>
          </a:ln>
          <a:effectLst/>
        </p:spPr>
        <p:txBody>
          <a:bodyPr vert="horz" wrap="square" lIns="91440" tIns="45720" rIns="91440" bIns="45720" numCol="1" spcCol="215900" anchor="b">
            <a:prstTxWarp prst="textNoShape">
              <a:avLst/>
            </a:prstTxWarp>
          </a:bodyPr>
          <a:lstStyle>
            <a:lvl1pPr marL="0" marR="0" indent="0" algn="ctr" defTabSz="450215">
              <a:hyphen val="0"/>
              <a:lnSpc>
                <a:spcPct val="100000"/>
              </a:lnSpc>
              <a:spcBef>
                <a:spcPts val="0"/>
              </a:spcBef>
              <a:spcAft>
                <a:spcPts val="0"/>
              </a:spcAft>
              <a:buNone/>
              <p:prBullet>
                <a:buNone/>
              </p:prBullet>
              <a:tabLst/>
              <a:defRPr sz="4400" b="1" i="0" u="none" strike="noStrike" kern="1" spc="0" prSpc="50" pitch="50" baseline="0">
                <a:solidFill>
                  <a:schemeClr val="tx2"/>
                </a:solidFill>
                <a:effectLst>
                  <a:outerShdw dist="63500" dir="3600000" algn="tl" rotWithShape="0">
                    <a:srgbClr val="000000">
                      <a:alpha val="40000"/>
                    </a:srgbClr>
                  </a:outerShdw>
                </a:effectLst>
                <a:txBgFill val="auto"/>
                <a:latin typeface="Tahoma" pitchFamily="0" charset="0"/>
                <a:ea typeface="Tahoma" pitchFamily="0" charset="0"/>
                <a:cs typeface="Tahoma" pitchFamily="0" charset="0"/>
              </a:defRPr>
            </a:lvl1pPr>
          </a:lstStyle>
          <a:p>
            <a:pPr defTabSz="450215">
              <a:spcBef>
                <a:spcPts val="0"/>
              </a:spcBef>
              <a:tabLst/>
            </a:pPr>
            <a:r>
              <a:t>Click to edit Master title style</a:t>
            </a:r>
          </a:p>
        </p:txBody>
      </p:sp>
      <p:grpSp>
        <p:nvGrpSpPr>
          <p:cNvPr id="3" name="Group1"/>
          <p:cNvGrpSpPr>
            <a:extLst>
              <a:ext uri="smNativeData">
                <pr:smNativeData xmlns:pr="smNativeData" val="SMDATA_7_wG7qXxMAAAAlAAAAAQAAAA0AAAAAkAAAAEgAAACQAAAASAAAAAAAAAAAAAAAAAAAABcAAAAUAAAAAAAAAAAAAAD/fwAA/38AAAAAAAAJAAAABAAAAAAAAAAMAAAAEAAAAAAAAAAAAAAAAAAAAAAAAAAfAAAAVAAAAAAAAAAAAAAAAAAAAAAAAAAAAAAAAAAAAAAAAAAAAAAAAAAAAAAAAAAAAAAAAAAAAAAAAAAAAAAAAAAAAAAAAAAAAAAAAAAAAAAAAAAAAAAAAAAAACEAAAAYAAAAFAAAAAAAAAAgHAAAQDgAADAqAAAQAAAAJgAAAAgAAAD/////AAAAAA=="/>
              </a:ext>
            </a:extLst>
          </p:cNvGrpSpPr>
          <p:nvPr/>
        </p:nvGrpSpPr>
        <p:grpSpPr>
          <a:xfrm>
            <a:off x="0" y="4572000"/>
            <a:ext cx="9144000" cy="2286000"/>
            <a:chOff x="0" y="4572000"/>
            <a:chExt cx="9144000" cy="2286000"/>
          </a:xfrm>
        </p:grpSpPr>
        <p:sp>
          <p:nvSpPr>
            <p:cNvPr id="35" name="Rectangle2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J6AAg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AAAAAIBwAAMADAAAwKgAAAAAAACYAAAAIAAAA//////////8="/>
                </a:ext>
              </a:extLst>
            </p:cNvSpPr>
            <p:nvPr/>
          </p:nvSpPr>
          <p:spPr>
            <a:xfrm>
              <a:off x="0" y="4572000"/>
              <a:ext cx="609600" cy="2286000"/>
            </a:xfrm>
            <a:prstGeom prst="rect">
              <a:avLst/>
            </a:prstGeom>
            <a:solidFill>
              <a:schemeClr val="bg1"/>
            </a:solidFill>
            <a:ln>
              <a:noFill/>
            </a:ln>
            <a:effectLst/>
          </p:spPr>
        </p:sp>
        <p:sp>
          <p:nvSpPr>
            <p:cNvPr id="34" name="Rectangle2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CABwAAZR4AANgJAAAwKgAAAAAAACYAAAAIAAAA//////////8="/>
                </a:ext>
              </a:extLst>
            </p:cNvSpPr>
            <p:nvPr/>
          </p:nvSpPr>
          <p:spPr>
            <a:xfrm>
              <a:off x="1219200" y="4940935"/>
              <a:ext cx="381000" cy="1917065"/>
            </a:xfrm>
            <a:prstGeom prst="rect">
              <a:avLst/>
            </a:prstGeom>
            <a:solidFill>
              <a:schemeClr val="bg1"/>
            </a:solidFill>
            <a:ln>
              <a:noFill/>
            </a:ln>
            <a:effectLst/>
          </p:spPr>
        </p:sp>
        <p:sp>
          <p:nvSpPr>
            <p:cNvPr id="33" name="Rectangle29"/>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YBgAAHSEAAHAIAAAwKgAAAAAAACYAAAAIAAAA//////////8="/>
                </a:ext>
              </a:extLst>
            </p:cNvSpPr>
            <p:nvPr/>
          </p:nvSpPr>
          <p:spPr>
            <a:xfrm>
              <a:off x="990600" y="5382895"/>
              <a:ext cx="381000" cy="1475105"/>
            </a:xfrm>
            <a:prstGeom prst="rect">
              <a:avLst/>
            </a:prstGeom>
            <a:solidFill>
              <a:schemeClr val="bg1"/>
            </a:solidFill>
            <a:ln>
              <a:noFill/>
            </a:ln>
            <a:effectLst/>
          </p:spPr>
        </p:sp>
        <p:sp>
          <p:nvSpPr>
            <p:cNvPr id="32" name="Rectangle28"/>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4BAAAfB0AAJAGAAAwKgAAAAAAACYAAAAIAAAA//////////8="/>
                </a:ext>
              </a:extLst>
            </p:cNvSpPr>
            <p:nvPr/>
          </p:nvSpPr>
          <p:spPr>
            <a:xfrm>
              <a:off x="685800" y="4792980"/>
              <a:ext cx="381000" cy="2065020"/>
            </a:xfrm>
            <a:prstGeom prst="rect">
              <a:avLst/>
            </a:prstGeom>
            <a:solidFill>
              <a:schemeClr val="bg1"/>
            </a:solidFill>
            <a:ln>
              <a:noFill/>
            </a:ln>
            <a:effectLst/>
          </p:spPr>
        </p:sp>
        <p:sp>
          <p:nvSpPr>
            <p:cNvPr id="31" name="Rectangle30"/>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DQAgAAviQAACgFAAAwKgAAAAAAACYAAAAIAAAA//////////8="/>
                </a:ext>
              </a:extLst>
            </p:cNvSpPr>
            <p:nvPr/>
          </p:nvSpPr>
          <p:spPr>
            <a:xfrm>
              <a:off x="457200" y="5972810"/>
              <a:ext cx="381000" cy="885190"/>
            </a:xfrm>
            <a:prstGeom prst="rect">
              <a:avLst/>
            </a:prstGeom>
            <a:solidFill>
              <a:schemeClr val="bg1"/>
            </a:solidFill>
            <a:ln>
              <a:noFill/>
            </a:ln>
            <a:effectLst/>
          </p:spPr>
        </p:sp>
        <p:sp>
          <p:nvSpPr>
            <p:cNvPr id="30" name="Rectangle3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DICgAATR8AANARAAAwKgAAAAAAACYAAAAIAAAA//////////8="/>
                </a:ext>
              </a:extLst>
            </p:cNvSpPr>
            <p:nvPr/>
          </p:nvSpPr>
          <p:spPr>
            <a:xfrm>
              <a:off x="1752600" y="5088255"/>
              <a:ext cx="1143000" cy="1769745"/>
            </a:xfrm>
            <a:prstGeom prst="rect">
              <a:avLst/>
            </a:prstGeom>
            <a:solidFill>
              <a:schemeClr val="bg1"/>
            </a:solidFill>
            <a:ln>
              <a:noFill/>
            </a:ln>
            <a:effectLst/>
          </p:spPr>
        </p:sp>
        <p:sp>
          <p:nvSpPr>
            <p:cNvPr id="29" name="Rectangle3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BgCQAA7iIAALgLAAAwKgAAAAAAACYAAAAIAAAA//////////8="/>
                </a:ext>
              </a:extLst>
            </p:cNvSpPr>
            <p:nvPr/>
          </p:nvSpPr>
          <p:spPr>
            <a:xfrm>
              <a:off x="1524000" y="5678170"/>
              <a:ext cx="381000" cy="1179830"/>
            </a:xfrm>
            <a:prstGeom prst="rect">
              <a:avLst/>
            </a:prstGeom>
            <a:solidFill>
              <a:schemeClr val="bg1"/>
            </a:solidFill>
            <a:ln>
              <a:noFill/>
            </a:ln>
            <a:effectLst/>
          </p:spPr>
        </p:sp>
        <p:sp>
          <p:nvSpPr>
            <p:cNvPr id="28" name="Rectangle24"/>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CIDgAA8B0AAOAQAAAwKgAAAAAAACYAAAAIAAAA//////////8="/>
                </a:ext>
              </a:extLst>
            </p:cNvSpPr>
            <p:nvPr/>
          </p:nvSpPr>
          <p:spPr>
            <a:xfrm>
              <a:off x="2362200" y="4866640"/>
              <a:ext cx="381000" cy="1991360"/>
            </a:xfrm>
            <a:prstGeom prst="rect">
              <a:avLst/>
            </a:prstGeom>
            <a:solidFill>
              <a:schemeClr val="bg1"/>
            </a:solidFill>
            <a:ln>
              <a:noFill/>
            </a:ln>
            <a:effectLst/>
          </p:spPr>
        </p:sp>
        <p:sp>
          <p:nvSpPr>
            <p:cNvPr id="27" name="Rectangle23"/>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DQEQAA1iMAAKAUAAAwKgAAAAAAACYAAAAIAAAA//////////8="/>
                </a:ext>
              </a:extLst>
            </p:cNvSpPr>
            <p:nvPr/>
          </p:nvSpPr>
          <p:spPr>
            <a:xfrm>
              <a:off x="2895600" y="5825490"/>
              <a:ext cx="457200" cy="1032510"/>
            </a:xfrm>
            <a:prstGeom prst="rect">
              <a:avLst/>
            </a:prstGeom>
            <a:solidFill>
              <a:schemeClr val="bg1"/>
            </a:solidFill>
            <a:ln>
              <a:noFill/>
            </a:ln>
            <a:effectLst/>
          </p:spPr>
        </p:sp>
        <p:sp>
          <p:nvSpPr>
            <p:cNvPr id="26" name="Rectangle25"/>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CgFAAAeiIAAPgWAAAwKgAAAAAAACYAAAAIAAAA//////////8="/>
                </a:ext>
              </a:extLst>
            </p:cNvSpPr>
            <p:nvPr/>
          </p:nvSpPr>
          <p:spPr>
            <a:xfrm>
              <a:off x="3352800" y="5604510"/>
              <a:ext cx="381000" cy="1253490"/>
            </a:xfrm>
            <a:prstGeom prst="rect">
              <a:avLst/>
            </a:prstGeom>
            <a:solidFill>
              <a:schemeClr val="bg1"/>
            </a:solidFill>
            <a:ln>
              <a:noFill/>
            </a:ln>
            <a:effectLst/>
          </p:spPr>
        </p:sp>
        <p:sp>
          <p:nvSpPr>
            <p:cNvPr id="25" name="Rectangle27"/>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D4FgAAwR8AAOgXAAAwKgAAAAAAACYAAAAIAAAA//////////8="/>
                </a:ext>
              </a:extLst>
            </p:cNvSpPr>
            <p:nvPr/>
          </p:nvSpPr>
          <p:spPr>
            <a:xfrm>
              <a:off x="3733800" y="5161915"/>
              <a:ext cx="152400" cy="1696085"/>
            </a:xfrm>
            <a:prstGeom prst="rect">
              <a:avLst/>
            </a:prstGeom>
            <a:solidFill>
              <a:schemeClr val="bg1"/>
            </a:solidFill>
            <a:ln>
              <a:noFill/>
            </a:ln>
            <a:effectLst/>
          </p:spPr>
        </p:sp>
        <p:sp>
          <p:nvSpPr>
            <p:cNvPr id="24" name="Rectangle26"/>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BgGAAAwR8AAFAZAAAwKgAAAAAAACYAAAAIAAAA//////////8="/>
                </a:ext>
              </a:extLst>
            </p:cNvSpPr>
            <p:nvPr/>
          </p:nvSpPr>
          <p:spPr>
            <a:xfrm>
              <a:off x="3962400" y="5161915"/>
              <a:ext cx="152400" cy="1696085"/>
            </a:xfrm>
            <a:prstGeom prst="rect">
              <a:avLst/>
            </a:prstGeom>
            <a:solidFill>
              <a:schemeClr val="bg1"/>
            </a:solidFill>
            <a:ln>
              <a:noFill/>
            </a:ln>
            <a:effectLst/>
          </p:spPr>
        </p:sp>
        <p:sp>
          <p:nvSpPr>
            <p:cNvPr id="23" name="Rectangle7"/>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DIGQAAwR8AALgaAAAwKgAAAAAAACYAAAAIAAAA//////////8="/>
                </a:ext>
              </a:extLst>
            </p:cNvSpPr>
            <p:nvPr/>
          </p:nvSpPr>
          <p:spPr>
            <a:xfrm>
              <a:off x="4191000" y="5161915"/>
              <a:ext cx="152400" cy="1696085"/>
            </a:xfrm>
            <a:prstGeom prst="rect">
              <a:avLst/>
            </a:prstGeom>
            <a:solidFill>
              <a:schemeClr val="bg1"/>
            </a:solidFill>
            <a:ln>
              <a:noFill/>
            </a:ln>
            <a:effectLst/>
          </p:spPr>
        </p:sp>
        <p:sp>
          <p:nvSpPr>
            <p:cNvPr id="22" name="Rectangle6"/>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DoFwAAYiMAAIgdAAAwKgAAAAAAACYAAAAIAAAA//////////8="/>
                </a:ext>
              </a:extLst>
            </p:cNvSpPr>
            <p:nvPr/>
          </p:nvSpPr>
          <p:spPr>
            <a:xfrm>
              <a:off x="3886200" y="5751830"/>
              <a:ext cx="914400" cy="1106170"/>
            </a:xfrm>
            <a:prstGeom prst="rect">
              <a:avLst/>
            </a:prstGeom>
            <a:solidFill>
              <a:schemeClr val="bg1"/>
            </a:solidFill>
            <a:ln>
              <a:noFill/>
            </a:ln>
            <a:effectLst/>
          </p:spPr>
        </p:sp>
        <p:sp>
          <p:nvSpPr>
            <p:cNvPr id="21" name="Rectangle8"/>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wGwAAwR8AACAcAAAwKgAAAAAAACYAAAAIAAAA//////////8="/>
                </a:ext>
              </a:extLst>
            </p:cNvSpPr>
            <p:nvPr/>
          </p:nvSpPr>
          <p:spPr>
            <a:xfrm>
              <a:off x="4419600" y="5161915"/>
              <a:ext cx="152400" cy="1696085"/>
            </a:xfrm>
            <a:prstGeom prst="rect">
              <a:avLst/>
            </a:prstGeom>
            <a:solidFill>
              <a:schemeClr val="bg1"/>
            </a:solidFill>
            <a:ln>
              <a:noFill/>
            </a:ln>
            <a:effectLst/>
          </p:spPr>
        </p:sp>
        <p:sp>
          <p:nvSpPr>
            <p:cNvPr id="20" name="Rectangle10"/>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CYHAAAwR8AAIgdAAAwKgAAAAAAACYAAAAIAAAA//////////8="/>
                </a:ext>
              </a:extLst>
            </p:cNvSpPr>
            <p:nvPr/>
          </p:nvSpPr>
          <p:spPr>
            <a:xfrm>
              <a:off x="4648200" y="5161915"/>
              <a:ext cx="152400" cy="1696085"/>
            </a:xfrm>
            <a:prstGeom prst="rect">
              <a:avLst/>
            </a:prstGeom>
            <a:solidFill>
              <a:schemeClr val="bg1"/>
            </a:solidFill>
            <a:ln>
              <a:noFill/>
            </a:ln>
            <a:effectLst/>
          </p:spPr>
        </p:sp>
        <p:sp>
          <p:nvSpPr>
            <p:cNvPr id="19" name="Rectangle9"/>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D4FgAAwR8AAIgdAAAGIgAAAAAAACYAAAAIAAAA//////////8="/>
                </a:ext>
              </a:extLst>
            </p:cNvSpPr>
            <p:nvPr/>
          </p:nvSpPr>
          <p:spPr>
            <a:xfrm rot="5400000">
              <a:off x="4082415" y="4813300"/>
              <a:ext cx="368935" cy="1066800"/>
            </a:xfrm>
            <a:prstGeom prst="rect">
              <a:avLst/>
            </a:prstGeom>
            <a:solidFill>
              <a:schemeClr val="bg1"/>
            </a:solidFill>
            <a:ln>
              <a:noFill/>
            </a:ln>
            <a:effectLst/>
          </p:spPr>
        </p:sp>
        <p:sp>
          <p:nvSpPr>
            <p:cNvPr id="18" name="Rectangle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CIHQAA1CgAABgkAAAwKgAAAAAAACYAAAAIAAAA//////////8="/>
                </a:ext>
              </a:extLst>
            </p:cNvSpPr>
            <p:nvPr/>
          </p:nvSpPr>
          <p:spPr>
            <a:xfrm rot="5400000">
              <a:off x="5223510" y="6214110"/>
              <a:ext cx="220980" cy="1066800"/>
            </a:xfrm>
            <a:prstGeom prst="rect">
              <a:avLst/>
            </a:prstGeom>
            <a:solidFill>
              <a:schemeClr val="bg1"/>
            </a:solidFill>
            <a:ln>
              <a:noFill/>
            </a:ln>
            <a:effectLst/>
          </p:spPr>
        </p:sp>
        <p:sp>
          <p:nvSpPr>
            <p:cNvPr id="17" name="Rectangle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B4HgAApyUAAOAfAAAwKgAAAAAAACYAAAAIAAAA//////////8="/>
                </a:ext>
              </a:extLst>
            </p:cNvSpPr>
            <p:nvPr/>
          </p:nvSpPr>
          <p:spPr>
            <a:xfrm>
              <a:off x="4953000" y="6120765"/>
              <a:ext cx="228600" cy="737235"/>
            </a:xfrm>
            <a:prstGeom prst="rect">
              <a:avLst/>
            </a:prstGeom>
            <a:solidFill>
              <a:schemeClr val="bg1"/>
            </a:solidFill>
            <a:ln>
              <a:noFill/>
            </a:ln>
            <a:effectLst/>
          </p:spPr>
        </p:sp>
        <p:sp>
          <p:nvSpPr>
            <p:cNvPr id="16" name="Rectangle3"/>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BYIAAApyUAAMAhAAAwKgAAAAAAACYAAAAIAAAA//////////8="/>
                </a:ext>
              </a:extLst>
            </p:cNvSpPr>
            <p:nvPr/>
          </p:nvSpPr>
          <p:spPr>
            <a:xfrm>
              <a:off x="5257800" y="6120765"/>
              <a:ext cx="228600" cy="737235"/>
            </a:xfrm>
            <a:prstGeom prst="rect">
              <a:avLst/>
            </a:prstGeom>
            <a:solidFill>
              <a:schemeClr val="bg1"/>
            </a:solidFill>
            <a:ln>
              <a:noFill/>
            </a:ln>
            <a:effectLst/>
          </p:spPr>
        </p:sp>
        <p:sp>
          <p:nvSpPr>
            <p:cNvPr id="15" name="Rectangle5"/>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4IgAApyUAAKAjAAAwKgAAAAAAACYAAAAIAAAA//////////8="/>
                </a:ext>
              </a:extLst>
            </p:cNvSpPr>
            <p:nvPr/>
          </p:nvSpPr>
          <p:spPr>
            <a:xfrm>
              <a:off x="5562600" y="6120765"/>
              <a:ext cx="228600" cy="737235"/>
            </a:xfrm>
            <a:prstGeom prst="rect">
              <a:avLst/>
            </a:prstGeom>
            <a:solidFill>
              <a:schemeClr val="bg1"/>
            </a:solidFill>
            <a:ln>
              <a:noFill/>
            </a:ln>
            <a:effectLst/>
          </p:spPr>
        </p:sp>
        <p:sp>
          <p:nvSpPr>
            <p:cNvPr id="14" name="Rectangle4"/>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eHgAAMyUAAAQkAACPJgAAAAAAACYAAAAIAAAA//////////8="/>
                </a:ext>
              </a:extLst>
            </p:cNvSpPr>
            <p:nvPr/>
          </p:nvSpPr>
          <p:spPr>
            <a:xfrm rot="5400000">
              <a:off x="5264785" y="5678170"/>
              <a:ext cx="220980" cy="958850"/>
            </a:xfrm>
            <a:prstGeom prst="rect">
              <a:avLst/>
            </a:prstGeom>
            <a:solidFill>
              <a:schemeClr val="bg1"/>
            </a:solidFill>
            <a:ln>
              <a:noFill/>
            </a:ln>
            <a:effectLst/>
          </p:spPr>
        </p:sp>
        <p:sp>
          <p:nvSpPr>
            <p:cNvPr id="13" name="Rectangle1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YJAAAdycAAHAmAAAwKgAAAAAAACYAAAAIAAAA//////////8="/>
                </a:ext>
              </a:extLst>
            </p:cNvSpPr>
            <p:nvPr/>
          </p:nvSpPr>
          <p:spPr>
            <a:xfrm rot="5400000">
              <a:off x="5836920" y="6445885"/>
              <a:ext cx="442595" cy="381000"/>
            </a:xfrm>
            <a:prstGeom prst="rect">
              <a:avLst/>
            </a:prstGeom>
            <a:solidFill>
              <a:schemeClr val="bg1"/>
            </a:solidFill>
            <a:ln>
              <a:noFill/>
            </a:ln>
            <a:effectLst/>
          </p:spPr>
        </p:sp>
        <p:sp>
          <p:nvSpPr>
            <p:cNvPr id="12" name="Rectangle17"/>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BwJgAAYiMAANgnAAAwKgAAAAAAACYAAAAIAAAA//////////8="/>
                </a:ext>
              </a:extLst>
            </p:cNvSpPr>
            <p:nvPr/>
          </p:nvSpPr>
          <p:spPr>
            <a:xfrm rot="5400000">
              <a:off x="5809615" y="6190615"/>
              <a:ext cx="1106170" cy="228600"/>
            </a:xfrm>
            <a:prstGeom prst="rect">
              <a:avLst/>
            </a:prstGeom>
            <a:solidFill>
              <a:schemeClr val="bg1"/>
            </a:solidFill>
            <a:ln>
              <a:noFill/>
            </a:ln>
            <a:effectLst/>
          </p:spPr>
        </p:sp>
        <p:sp>
          <p:nvSpPr>
            <p:cNvPr id="11" name="Rectangle16"/>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DYJwAAwR8AAJgrAAAwKgAAAAAAACYAAAAIAAAA//////////8="/>
                </a:ext>
              </a:extLst>
            </p:cNvSpPr>
            <p:nvPr/>
          </p:nvSpPr>
          <p:spPr>
            <a:xfrm rot="5400000">
              <a:off x="5934075" y="5704840"/>
              <a:ext cx="1696085" cy="609600"/>
            </a:xfrm>
            <a:prstGeom prst="rect">
              <a:avLst/>
            </a:prstGeom>
            <a:solidFill>
              <a:schemeClr val="bg1"/>
            </a:solidFill>
            <a:ln>
              <a:noFill/>
            </a:ln>
            <a:effectLst/>
          </p:spPr>
        </p:sp>
        <p:sp>
          <p:nvSpPr>
            <p:cNvPr id="10" name="Rectangle18"/>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CYKwAAMyUAAAAtAAAwKgAAAAAAACYAAAAIAAAA//////////8="/>
                </a:ext>
              </a:extLst>
            </p:cNvSpPr>
            <p:nvPr/>
          </p:nvSpPr>
          <p:spPr>
            <a:xfrm rot="5400000">
              <a:off x="6795770" y="6337935"/>
              <a:ext cx="810895" cy="228600"/>
            </a:xfrm>
            <a:prstGeom prst="rect">
              <a:avLst/>
            </a:prstGeom>
            <a:solidFill>
              <a:schemeClr val="bg1"/>
            </a:solidFill>
            <a:ln>
              <a:noFill/>
            </a:ln>
            <a:effectLst/>
          </p:spPr>
        </p:sp>
        <p:sp>
          <p:nvSpPr>
            <p:cNvPr id="9" name="Rectangle20"/>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ALQAAkiEAALAxAAAwKgAAAAAAACYAAAAIAAAA//////////8="/>
                </a:ext>
              </a:extLst>
            </p:cNvSpPr>
            <p:nvPr/>
          </p:nvSpPr>
          <p:spPr>
            <a:xfrm rot="5400000">
              <a:off x="6995795" y="5776595"/>
              <a:ext cx="1400810" cy="762000"/>
            </a:xfrm>
            <a:prstGeom prst="rect">
              <a:avLst/>
            </a:prstGeom>
            <a:solidFill>
              <a:schemeClr val="bg1"/>
            </a:solidFill>
            <a:ln>
              <a:noFill/>
            </a:ln>
            <a:effectLst/>
          </p:spPr>
        </p:sp>
        <p:sp>
          <p:nvSpPr>
            <p:cNvPr id="8" name="Rectangle19"/>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BoLgAA2R4AAEgwAAAwKgAAAAAAACYAAAAIAAAA//////////8="/>
                </a:ext>
              </a:extLst>
            </p:cNvSpPr>
            <p:nvPr/>
          </p:nvSpPr>
          <p:spPr>
            <a:xfrm rot="5400000">
              <a:off x="6774815" y="5783580"/>
              <a:ext cx="1843405" cy="304800"/>
            </a:xfrm>
            <a:prstGeom prst="rect">
              <a:avLst/>
            </a:prstGeom>
            <a:solidFill>
              <a:schemeClr val="bg1"/>
            </a:solidFill>
            <a:ln>
              <a:noFill/>
            </a:ln>
            <a:effectLst/>
          </p:spPr>
        </p:sp>
        <p:sp>
          <p:nvSpPr>
            <p:cNvPr id="7" name="Rectangle13"/>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CwMQAA1iMAABgzAAAwKgAAAAAAACYAAAAIAAAA//////////8="/>
                </a:ext>
              </a:extLst>
            </p:cNvSpPr>
            <p:nvPr/>
          </p:nvSpPr>
          <p:spPr>
            <a:xfrm rot="5400000">
              <a:off x="7675245" y="6227445"/>
              <a:ext cx="1032510" cy="228600"/>
            </a:xfrm>
            <a:prstGeom prst="rect">
              <a:avLst/>
            </a:prstGeom>
            <a:solidFill>
              <a:schemeClr val="bg1"/>
            </a:solidFill>
            <a:ln>
              <a:noFill/>
            </a:ln>
            <a:effectLst/>
          </p:spPr>
        </p:sp>
        <p:sp>
          <p:nvSpPr>
            <p:cNvPr id="6" name="Rectangle1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YMwAA7iIAAHA1AAAwKgAAAAAAACYAAAAIAAAA//////////8="/>
                </a:ext>
              </a:extLst>
            </p:cNvSpPr>
            <p:nvPr/>
          </p:nvSpPr>
          <p:spPr>
            <a:xfrm rot="5400000">
              <a:off x="7906385" y="6077585"/>
              <a:ext cx="1179830" cy="381000"/>
            </a:xfrm>
            <a:prstGeom prst="rect">
              <a:avLst/>
            </a:prstGeom>
            <a:solidFill>
              <a:schemeClr val="bg1"/>
            </a:solidFill>
            <a:ln>
              <a:noFill/>
            </a:ln>
            <a:effectLst/>
          </p:spPr>
        </p:sp>
        <p:sp>
          <p:nvSpPr>
            <p:cNvPr id="5" name="Rectangle14"/>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DoNQAAfB0AAEA4AAAwKgAAAAAAACYAAAAIAAAA//////////8="/>
                </a:ext>
              </a:extLst>
            </p:cNvSpPr>
            <p:nvPr/>
          </p:nvSpPr>
          <p:spPr>
            <a:xfrm rot="5400000">
              <a:off x="7920990" y="5634990"/>
              <a:ext cx="2065020" cy="381000"/>
            </a:xfrm>
            <a:prstGeom prst="rect">
              <a:avLst/>
            </a:prstGeom>
            <a:solidFill>
              <a:schemeClr val="bg1"/>
            </a:solidFill>
            <a:ln>
              <a:noFill/>
            </a:ln>
            <a:effectLst/>
          </p:spPr>
        </p:sp>
        <p:sp>
          <p:nvSpPr>
            <p:cNvPr id="4" name="Rectangle15"/>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CANAAAGyYAANg2AAAwKgAAAAAAACYAAAAIAAAA//////////8="/>
                </a:ext>
              </a:extLst>
            </p:cNvSpPr>
            <p:nvPr/>
          </p:nvSpPr>
          <p:spPr>
            <a:xfrm rot="5400000">
              <a:off x="8393430" y="6335395"/>
              <a:ext cx="663575" cy="381000"/>
            </a:xfrm>
            <a:prstGeom prst="rect">
              <a:avLst/>
            </a:prstGeom>
            <a:solidFill>
              <a:schemeClr val="bg1"/>
            </a:solidFill>
            <a:ln>
              <a:noFill/>
            </a:ln>
            <a:effectLst/>
          </p:spPr>
        </p:sp>
      </p:grpSp>
      <p:sp>
        <p:nvSpPr>
          <p:cNvPr id="36" name="Curve3"/>
          <p:cNvSpPr>
            <a:extLst>
              <a:ext uri="smNativeData">
                <pr:smNativeData xmlns:pr="smNativeData" val="SMDATA_13_wG7qXxMAAAAlAAAACwAAAA0AAAAAkAAAAEgAAACQAAAASAAAAAAAAAAAAAAAAAAAAAEAAABQAAAAAAAAAAAA4D8AAAAAAADgPwAAAAAAAOA/AAAAAAAA4D8AAAAAAADgPwAAAAAAAOA/AAAAAAAA4D8AAAAAAADgPwAAAAAAAOA/AAAAAAAA4D8CAAAAjAAAAAEAAAAAAAAAN18vCDdfLwg9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DgAQAA0AIAAAYlAAA4BAAAEAAAACYAAAAIAAAA//////////8="/>
              </a:ext>
            </a:extLst>
          </p:cNvSpPr>
          <p:nvPr/>
        </p:nvSpPr>
        <p:spPr>
          <a:xfrm>
            <a:off x="304800" y="457200"/>
            <a:ext cx="5713730" cy="228600"/>
          </a:xfrm>
          <a:custGeom>
            <a:avLst/>
            <a:gdLst/>
            <a:ahLst/>
            <a:cxnLst/>
            <a:rect l="0" t="0" r="5713730" b="228600"/>
            <a:pathLst>
              <a:path w="5713730" h="228600">
                <a:moveTo>
                  <a:pt x="120845" y="116895"/>
                </a:moveTo>
                <a:cubicBezTo>
                  <a:pt x="146843" y="102173"/>
                  <a:pt x="164270" y="94378"/>
                  <a:pt x="181411" y="75324"/>
                </a:cubicBezTo>
                <a:cubicBezTo>
                  <a:pt x="189982" y="67540"/>
                  <a:pt x="188839" y="57150"/>
                  <a:pt x="198266" y="50212"/>
                </a:cubicBezTo>
                <a:cubicBezTo>
                  <a:pt x="247405" y="17294"/>
                  <a:pt x="372821" y="13830"/>
                  <a:pt x="440814" y="0"/>
                </a:cubicBezTo>
                <a:cubicBezTo>
                  <a:pt x="885628" y="13830"/>
                  <a:pt x="1320157" y="43285"/>
                  <a:pt x="1768399" y="50212"/>
                </a:cubicBezTo>
                <a:cubicBezTo>
                  <a:pt x="1798682" y="52818"/>
                  <a:pt x="1828679" y="54544"/>
                  <a:pt x="1858676" y="57996"/>
                </a:cubicBezTo>
                <a:cubicBezTo>
                  <a:pt x="1874675" y="59745"/>
                  <a:pt x="1892387" y="71860"/>
                  <a:pt x="1904672" y="66671"/>
                </a:cubicBezTo>
                <a:cubicBezTo>
                  <a:pt x="1922384" y="59745"/>
                  <a:pt x="1916099" y="44966"/>
                  <a:pt x="1920956" y="33764"/>
                </a:cubicBezTo>
                <a:cubicBezTo>
                  <a:pt x="1981236" y="41502"/>
                  <a:pt x="2042944" y="50212"/>
                  <a:pt x="2103510" y="57996"/>
                </a:cubicBezTo>
                <a:cubicBezTo>
                  <a:pt x="2346343" y="52818"/>
                  <a:pt x="2474902" y="43285"/>
                  <a:pt x="2697166" y="33764"/>
                </a:cubicBezTo>
                <a:cubicBezTo>
                  <a:pt x="2851151" y="4321"/>
                  <a:pt x="3195689" y="42417"/>
                  <a:pt x="3368815" y="66671"/>
                </a:cubicBezTo>
                <a:cubicBezTo>
                  <a:pt x="3435094" y="94378"/>
                  <a:pt x="3486232" y="96972"/>
                  <a:pt x="3565653" y="108231"/>
                </a:cubicBezTo>
                <a:cubicBezTo>
                  <a:pt x="4022466" y="97841"/>
                  <a:pt x="4059319" y="92652"/>
                  <a:pt x="4588125" y="99578"/>
                </a:cubicBezTo>
                <a:cubicBezTo>
                  <a:pt x="4705542" y="113431"/>
                  <a:pt x="4800676" y="119489"/>
                  <a:pt x="4922950" y="99578"/>
                </a:cubicBezTo>
                <a:cubicBezTo>
                  <a:pt x="4972088" y="91783"/>
                  <a:pt x="5037224" y="69266"/>
                  <a:pt x="5089791" y="66671"/>
                </a:cubicBezTo>
                <a:cubicBezTo>
                  <a:pt x="5256346" y="57996"/>
                  <a:pt x="5424615" y="56270"/>
                  <a:pt x="5592885" y="50212"/>
                </a:cubicBezTo>
                <a:cubicBezTo>
                  <a:pt x="5608883" y="44966"/>
                  <a:pt x="5623167" y="38039"/>
                  <a:pt x="5638880" y="33764"/>
                </a:cubicBezTo>
                <a:cubicBezTo>
                  <a:pt x="5653164" y="29432"/>
                  <a:pt x="5677162" y="17294"/>
                  <a:pt x="5684876" y="25100"/>
                </a:cubicBezTo>
                <a:cubicBezTo>
                  <a:pt x="5713730" y="55413"/>
                  <a:pt x="5618311" y="88320"/>
                  <a:pt x="5578600" y="91783"/>
                </a:cubicBezTo>
                <a:cubicBezTo>
                  <a:pt x="5504036" y="98709"/>
                  <a:pt x="5426329" y="96972"/>
                  <a:pt x="5350051" y="99578"/>
                </a:cubicBezTo>
                <a:cubicBezTo>
                  <a:pt x="5348337" y="99578"/>
                  <a:pt x="5213493" y="110825"/>
                  <a:pt x="5197494" y="116895"/>
                </a:cubicBezTo>
                <a:cubicBezTo>
                  <a:pt x="5038938" y="174913"/>
                  <a:pt x="5196066" y="148933"/>
                  <a:pt x="5059508" y="166238"/>
                </a:cubicBezTo>
                <a:cubicBezTo>
                  <a:pt x="4884953" y="228600"/>
                  <a:pt x="5075506" y="202620"/>
                  <a:pt x="4648405" y="191361"/>
                </a:cubicBezTo>
                <a:cubicBezTo>
                  <a:pt x="4554700" y="174045"/>
                  <a:pt x="4491277" y="158454"/>
                  <a:pt x="4389573" y="149802"/>
                </a:cubicBezTo>
                <a:cubicBezTo>
                  <a:pt x="4292725" y="152396"/>
                  <a:pt x="4195306" y="154122"/>
                  <a:pt x="4099030" y="158454"/>
                </a:cubicBezTo>
                <a:cubicBezTo>
                  <a:pt x="4011038" y="162786"/>
                  <a:pt x="3840198" y="174913"/>
                  <a:pt x="3840198" y="174913"/>
                </a:cubicBezTo>
                <a:cubicBezTo>
                  <a:pt x="3657644" y="206083"/>
                  <a:pt x="3462520" y="192230"/>
                  <a:pt x="3276538" y="182697"/>
                </a:cubicBezTo>
                <a:cubicBezTo>
                  <a:pt x="3260826" y="174913"/>
                  <a:pt x="3247970" y="164512"/>
                  <a:pt x="3230543" y="158454"/>
                </a:cubicBezTo>
                <a:cubicBezTo>
                  <a:pt x="3216259" y="153265"/>
                  <a:pt x="3197118" y="154991"/>
                  <a:pt x="3184547" y="149802"/>
                </a:cubicBezTo>
                <a:cubicBezTo>
                  <a:pt x="3076558" y="109099"/>
                  <a:pt x="3200546" y="135080"/>
                  <a:pt x="3093985" y="116895"/>
                </a:cubicBezTo>
                <a:cubicBezTo>
                  <a:pt x="2981424" y="74466"/>
                  <a:pt x="2770302" y="110825"/>
                  <a:pt x="2636886" y="116895"/>
                </a:cubicBezTo>
                <a:cubicBezTo>
                  <a:pt x="2471760" y="137663"/>
                  <a:pt x="2300348" y="123821"/>
                  <a:pt x="2133507" y="141115"/>
                </a:cubicBezTo>
                <a:cubicBezTo>
                  <a:pt x="1960666" y="135937"/>
                  <a:pt x="1914385" y="149802"/>
                  <a:pt x="1798682" y="108231"/>
                </a:cubicBezTo>
                <a:cubicBezTo>
                  <a:pt x="1679551" y="117763"/>
                  <a:pt x="1695264" y="124690"/>
                  <a:pt x="1600130" y="141115"/>
                </a:cubicBezTo>
                <a:cubicBezTo>
                  <a:pt x="1525566" y="184434"/>
                  <a:pt x="1458715" y="163655"/>
                  <a:pt x="1341298" y="158454"/>
                </a:cubicBezTo>
                <a:cubicBezTo>
                  <a:pt x="1325585" y="155859"/>
                  <a:pt x="1308444" y="154122"/>
                  <a:pt x="1295303" y="149802"/>
                </a:cubicBezTo>
                <a:cubicBezTo>
                  <a:pt x="1279590" y="145470"/>
                  <a:pt x="1266734" y="137663"/>
                  <a:pt x="1249307" y="133342"/>
                </a:cubicBezTo>
                <a:cubicBezTo>
                  <a:pt x="1204740" y="122953"/>
                  <a:pt x="1158173" y="116895"/>
                  <a:pt x="1112178" y="108231"/>
                </a:cubicBezTo>
                <a:cubicBezTo>
                  <a:pt x="1094751" y="104767"/>
                  <a:pt x="1083323" y="96115"/>
                  <a:pt x="1065896" y="91783"/>
                </a:cubicBezTo>
                <a:cubicBezTo>
                  <a:pt x="1036471" y="84845"/>
                  <a:pt x="973905" y="75324"/>
                  <a:pt x="973905" y="75324"/>
                </a:cubicBezTo>
                <a:cubicBezTo>
                  <a:pt x="857060" y="82250"/>
                  <a:pt x="757069" y="93509"/>
                  <a:pt x="639652" y="99578"/>
                </a:cubicBezTo>
                <a:cubicBezTo>
                  <a:pt x="523663" y="121227"/>
                  <a:pt x="469669" y="114300"/>
                  <a:pt x="334253" y="108231"/>
                </a:cubicBezTo>
                <a:cubicBezTo>
                  <a:pt x="241119" y="83119"/>
                  <a:pt x="234834" y="82250"/>
                  <a:pt x="120845" y="91783"/>
                </a:cubicBezTo>
                <a:cubicBezTo>
                  <a:pt x="74564" y="130748"/>
                  <a:pt x="109418" y="116895"/>
                  <a:pt x="0" y="116895"/>
                </a:cubicBezTo>
              </a:path>
            </a:pathLst>
          </a:custGeom>
          <a:solidFill>
            <a:schemeClr val="bg1">
              <a:alpha val="39000"/>
            </a:schemeClr>
          </a:solidFill>
          <a:ln>
            <a:noFill/>
          </a:ln>
          <a:effectLst/>
        </p:spPr>
      </p:sp>
      <p:sp>
        <p:nvSpPr>
          <p:cNvPr id="37" name="Curve1"/>
          <p:cNvSpPr>
            <a:extLst>
              <a:ext uri="smNativeData">
                <pr:smNativeData xmlns:pr="smNativeData" val="SMDATA_13_wG7qXxMAAAAlAAAACwAAAA0AAAAAkAAAAEgAAACQAAAASAAAAAAAAAAAAAAAAAAAAAEAAABQAAAAAAAAAAAA4D8AAAAAAADgPwAAAAAAAOA/AAAAAAAA4D8AAAAAAADgPwAAAAAAAOA/AAAAAAAA4D8AAAAAAADgPwAAAAAAAOA/AAAAAAAA4D8CAAAAjAAAAAEAAAAAAAAAN18vCDdfLwg9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wGwAAOAQAAAAtAAAoBQAAEAAAACYAAAAIAAAA//////////8="/>
              </a:ext>
            </a:extLst>
          </p:cNvSpPr>
          <p:nvPr/>
        </p:nvSpPr>
        <p:spPr>
          <a:xfrm flipH="1">
            <a:off x="4419600" y="685800"/>
            <a:ext cx="2895600" cy="152400"/>
          </a:xfrm>
          <a:custGeom>
            <a:avLst/>
            <a:gdLst/>
            <a:ahLst/>
            <a:cxnLst/>
            <a:rect l="0" t="0" r="2895600" b="152400"/>
            <a:pathLst>
              <a:path w="2895600" h="152400">
                <a:moveTo>
                  <a:pt x="61242" y="77930"/>
                </a:moveTo>
                <a:cubicBezTo>
                  <a:pt x="74417" y="68115"/>
                  <a:pt x="83249" y="62918"/>
                  <a:pt x="91935" y="50216"/>
                </a:cubicBezTo>
                <a:cubicBezTo>
                  <a:pt x="96279" y="45027"/>
                  <a:pt x="95700" y="38100"/>
                  <a:pt x="100477" y="33475"/>
                </a:cubicBezTo>
                <a:cubicBezTo>
                  <a:pt x="125379" y="11529"/>
                  <a:pt x="188938" y="9220"/>
                  <a:pt x="223396" y="0"/>
                </a:cubicBezTo>
                <a:cubicBezTo>
                  <a:pt x="448818" y="9220"/>
                  <a:pt x="669028" y="28857"/>
                  <a:pt x="896188" y="33475"/>
                </a:cubicBezTo>
                <a:cubicBezTo>
                  <a:pt x="911535" y="35212"/>
                  <a:pt x="926737" y="36363"/>
                  <a:pt x="941939" y="38664"/>
                </a:cubicBezTo>
                <a:cubicBezTo>
                  <a:pt x="950046" y="39830"/>
                  <a:pt x="959023" y="47907"/>
                  <a:pt x="965248" y="44447"/>
                </a:cubicBezTo>
                <a:cubicBezTo>
                  <a:pt x="974225" y="39830"/>
                  <a:pt x="971039" y="29977"/>
                  <a:pt x="973501" y="22509"/>
                </a:cubicBezTo>
                <a:cubicBezTo>
                  <a:pt x="1004049" y="27668"/>
                  <a:pt x="1035322" y="33475"/>
                  <a:pt x="1066015" y="38664"/>
                </a:cubicBezTo>
                <a:cubicBezTo>
                  <a:pt x="1189078" y="35212"/>
                  <a:pt x="1254229" y="28857"/>
                  <a:pt x="1366868" y="22509"/>
                </a:cubicBezTo>
                <a:cubicBezTo>
                  <a:pt x="1444904" y="2880"/>
                  <a:pt x="1619509" y="28278"/>
                  <a:pt x="1707246" y="44447"/>
                </a:cubicBezTo>
                <a:cubicBezTo>
                  <a:pt x="1740835" y="62918"/>
                  <a:pt x="1766750" y="64648"/>
                  <a:pt x="1806999" y="72154"/>
                </a:cubicBezTo>
                <a:cubicBezTo>
                  <a:pt x="2038502" y="65227"/>
                  <a:pt x="2057179" y="61768"/>
                  <a:pt x="2325167" y="66385"/>
                </a:cubicBezTo>
                <a:cubicBezTo>
                  <a:pt x="2384671" y="75621"/>
                  <a:pt x="2432883" y="79659"/>
                  <a:pt x="2494849" y="66385"/>
                </a:cubicBezTo>
                <a:cubicBezTo>
                  <a:pt x="2519751" y="61189"/>
                  <a:pt x="2552761" y="46177"/>
                  <a:pt x="2579400" y="44447"/>
                </a:cubicBezTo>
                <a:cubicBezTo>
                  <a:pt x="2663807" y="38664"/>
                  <a:pt x="2749083" y="37513"/>
                  <a:pt x="2834358" y="33475"/>
                </a:cubicBezTo>
                <a:cubicBezTo>
                  <a:pt x="2842466" y="29977"/>
                  <a:pt x="2849705" y="25359"/>
                  <a:pt x="2857668" y="22509"/>
                </a:cubicBezTo>
                <a:cubicBezTo>
                  <a:pt x="2864907" y="19622"/>
                  <a:pt x="2877068" y="11529"/>
                  <a:pt x="2880977" y="16734"/>
                </a:cubicBezTo>
                <a:cubicBezTo>
                  <a:pt x="2895600" y="36942"/>
                  <a:pt x="2847243" y="58880"/>
                  <a:pt x="2827119" y="61189"/>
                </a:cubicBezTo>
                <a:cubicBezTo>
                  <a:pt x="2789331" y="65806"/>
                  <a:pt x="2749951" y="64648"/>
                  <a:pt x="2711295" y="66385"/>
                </a:cubicBezTo>
                <a:cubicBezTo>
                  <a:pt x="2710426" y="66385"/>
                  <a:pt x="2642090" y="73884"/>
                  <a:pt x="2633983" y="77930"/>
                </a:cubicBezTo>
                <a:cubicBezTo>
                  <a:pt x="2553630" y="116609"/>
                  <a:pt x="2633259" y="99289"/>
                  <a:pt x="2564054" y="110825"/>
                </a:cubicBezTo>
                <a:cubicBezTo>
                  <a:pt x="2475593" y="152400"/>
                  <a:pt x="2572161" y="135080"/>
                  <a:pt x="2355715" y="127574"/>
                </a:cubicBezTo>
                <a:cubicBezTo>
                  <a:pt x="2308228" y="116030"/>
                  <a:pt x="2276086" y="105636"/>
                  <a:pt x="2224545" y="99868"/>
                </a:cubicBezTo>
                <a:cubicBezTo>
                  <a:pt x="2175464" y="101597"/>
                  <a:pt x="2126094" y="102748"/>
                  <a:pt x="2077303" y="105636"/>
                </a:cubicBezTo>
                <a:cubicBezTo>
                  <a:pt x="2032711" y="108524"/>
                  <a:pt x="1946133" y="116609"/>
                  <a:pt x="1946133" y="116609"/>
                </a:cubicBezTo>
                <a:cubicBezTo>
                  <a:pt x="1853618" y="137389"/>
                  <a:pt x="1754734" y="128153"/>
                  <a:pt x="1660482" y="121798"/>
                </a:cubicBezTo>
                <a:cubicBezTo>
                  <a:pt x="1652519" y="116609"/>
                  <a:pt x="1646004" y="109675"/>
                  <a:pt x="1637172" y="105636"/>
                </a:cubicBezTo>
                <a:cubicBezTo>
                  <a:pt x="1629933" y="102177"/>
                  <a:pt x="1620233" y="103327"/>
                  <a:pt x="1613863" y="99868"/>
                </a:cubicBezTo>
                <a:cubicBezTo>
                  <a:pt x="1559136" y="72733"/>
                  <a:pt x="1621970" y="90053"/>
                  <a:pt x="1567967" y="77930"/>
                </a:cubicBezTo>
                <a:cubicBezTo>
                  <a:pt x="1510924" y="49644"/>
                  <a:pt x="1403932" y="73884"/>
                  <a:pt x="1336319" y="77930"/>
                </a:cubicBezTo>
                <a:cubicBezTo>
                  <a:pt x="1252637" y="91775"/>
                  <a:pt x="1165769" y="82547"/>
                  <a:pt x="1081217" y="94077"/>
                </a:cubicBezTo>
                <a:cubicBezTo>
                  <a:pt x="993625" y="90625"/>
                  <a:pt x="970171" y="99868"/>
                  <a:pt x="911535" y="72154"/>
                </a:cubicBezTo>
                <a:cubicBezTo>
                  <a:pt x="851162" y="78509"/>
                  <a:pt x="859125" y="83127"/>
                  <a:pt x="810913" y="94077"/>
                </a:cubicBezTo>
                <a:cubicBezTo>
                  <a:pt x="773125" y="122956"/>
                  <a:pt x="739247" y="109103"/>
                  <a:pt x="679742" y="105636"/>
                </a:cubicBezTo>
                <a:cubicBezTo>
                  <a:pt x="671779" y="103906"/>
                  <a:pt x="663092" y="102748"/>
                  <a:pt x="656433" y="99868"/>
                </a:cubicBezTo>
                <a:cubicBezTo>
                  <a:pt x="648470" y="96980"/>
                  <a:pt x="641955" y="91775"/>
                  <a:pt x="633123" y="88895"/>
                </a:cubicBezTo>
                <a:cubicBezTo>
                  <a:pt x="610537" y="81968"/>
                  <a:pt x="586938" y="77930"/>
                  <a:pt x="563629" y="72154"/>
                </a:cubicBezTo>
                <a:cubicBezTo>
                  <a:pt x="554797" y="69845"/>
                  <a:pt x="549006" y="64077"/>
                  <a:pt x="540174" y="61189"/>
                </a:cubicBezTo>
                <a:cubicBezTo>
                  <a:pt x="525262" y="56563"/>
                  <a:pt x="493555" y="50216"/>
                  <a:pt x="493555" y="50216"/>
                </a:cubicBezTo>
                <a:cubicBezTo>
                  <a:pt x="434340" y="54834"/>
                  <a:pt x="383667" y="62339"/>
                  <a:pt x="324162" y="66385"/>
                </a:cubicBezTo>
                <a:cubicBezTo>
                  <a:pt x="265382" y="80818"/>
                  <a:pt x="238018" y="76200"/>
                  <a:pt x="169393" y="72154"/>
                </a:cubicBezTo>
                <a:cubicBezTo>
                  <a:pt x="122194" y="55413"/>
                  <a:pt x="119009" y="54834"/>
                  <a:pt x="61242" y="61189"/>
                </a:cubicBezTo>
                <a:cubicBezTo>
                  <a:pt x="37788" y="87165"/>
                  <a:pt x="55451" y="77930"/>
                  <a:pt x="0" y="77930"/>
                </a:cubicBezTo>
              </a:path>
            </a:pathLst>
          </a:custGeom>
          <a:solidFill>
            <a:schemeClr val="bg1">
              <a:alpha val="39000"/>
            </a:schemeClr>
          </a:solidFill>
          <a:ln>
            <a:noFill/>
          </a:ln>
          <a:effectLst/>
        </p:spPr>
      </p:sp>
      <p:sp>
        <p:nvSpPr>
          <p:cNvPr id="38" name="Curve2"/>
          <p:cNvSpPr>
            <a:extLst>
              <a:ext uri="smNativeData">
                <pr:smNativeData xmlns:pr="smNativeData" val="SMDATA_13_wG7qXxMAAAAlAAAACwAAAA0AAAAAkAAAAEgAAACQAAAASAAAAAAAAAAAAAAAAAAAAAEAAABQAAAAAAAAAAAA4D8AAAAAAADgPwAAAAAAAOA/AAAAAAAA4D8AAAAAAADgPwAAAAAAAOA/AAAAAAAA4D8AAAAAAADgPwAAAAAAAOA/AAAAAAAA4D8CAAAAjAAAAAEAAAAAAAAAN18vCDdfLwgo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AoIwAAaAEAAKg5AADQAgAAEAAAACYAAAAIAAAA//////////8="/>
              </a:ext>
            </a:extLst>
          </p:cNvSpPr>
          <p:nvPr/>
        </p:nvSpPr>
        <p:spPr>
          <a:xfrm rot="193471" flipV="1">
            <a:off x="5715000" y="228600"/>
            <a:ext cx="3657600" cy="228600"/>
          </a:xfrm>
          <a:custGeom>
            <a:avLst/>
            <a:gdLst/>
            <a:ahLst/>
            <a:cxnLst/>
            <a:rect l="0" t="0" r="3657600" b="228600"/>
            <a:pathLst>
              <a:path w="3657600" h="228600">
                <a:moveTo>
                  <a:pt x="86685" y="17488"/>
                </a:moveTo>
                <a:cubicBezTo>
                  <a:pt x="138257" y="18677"/>
                  <a:pt x="490667" y="6218"/>
                  <a:pt x="589971" y="41845"/>
                </a:cubicBezTo>
                <a:cubicBezTo>
                  <a:pt x="803758" y="36850"/>
                  <a:pt x="939089" y="32473"/>
                  <a:pt x="1135685" y="59950"/>
                </a:cubicBezTo>
                <a:cubicBezTo>
                  <a:pt x="1210848" y="88057"/>
                  <a:pt x="1232428" y="76192"/>
                  <a:pt x="1342705" y="71826"/>
                </a:cubicBezTo>
                <a:cubicBezTo>
                  <a:pt x="1437071" y="36850"/>
                  <a:pt x="1452982" y="41845"/>
                  <a:pt x="1582644" y="35593"/>
                </a:cubicBezTo>
                <a:cubicBezTo>
                  <a:pt x="1593982" y="33661"/>
                  <a:pt x="1604223" y="30598"/>
                  <a:pt x="1615562" y="29969"/>
                </a:cubicBezTo>
                <a:cubicBezTo>
                  <a:pt x="1662196" y="26849"/>
                  <a:pt x="1711025" y="28724"/>
                  <a:pt x="1757660" y="23729"/>
                </a:cubicBezTo>
                <a:cubicBezTo>
                  <a:pt x="1762232" y="23054"/>
                  <a:pt x="1838310" y="3109"/>
                  <a:pt x="1855500" y="0"/>
                </a:cubicBezTo>
                <a:cubicBezTo>
                  <a:pt x="1870131" y="1840"/>
                  <a:pt x="1937065" y="7487"/>
                  <a:pt x="1954256" y="11864"/>
                </a:cubicBezTo>
                <a:cubicBezTo>
                  <a:pt x="1987357" y="19980"/>
                  <a:pt x="2002170" y="39971"/>
                  <a:pt x="2040392" y="41845"/>
                </a:cubicBezTo>
                <a:cubicBezTo>
                  <a:pt x="2113544" y="45594"/>
                  <a:pt x="2186330" y="45594"/>
                  <a:pt x="2259117" y="47469"/>
                </a:cubicBezTo>
                <a:cubicBezTo>
                  <a:pt x="2306848" y="39342"/>
                  <a:pt x="2331720" y="49332"/>
                  <a:pt x="2379635" y="53710"/>
                </a:cubicBezTo>
                <a:cubicBezTo>
                  <a:pt x="2565989" y="69952"/>
                  <a:pt x="2411456" y="51835"/>
                  <a:pt x="2521732" y="65574"/>
                </a:cubicBezTo>
                <a:cubicBezTo>
                  <a:pt x="2592141" y="91177"/>
                  <a:pt x="2612624" y="81187"/>
                  <a:pt x="2685410" y="71826"/>
                </a:cubicBezTo>
                <a:cubicBezTo>
                  <a:pt x="2710464" y="73701"/>
                  <a:pt x="2738811" y="70557"/>
                  <a:pt x="2761671" y="77438"/>
                </a:cubicBezTo>
                <a:cubicBezTo>
                  <a:pt x="2836652" y="99932"/>
                  <a:pt x="2851465" y="151150"/>
                  <a:pt x="2946928" y="167381"/>
                </a:cubicBezTo>
                <a:cubicBezTo>
                  <a:pt x="2979847" y="165506"/>
                  <a:pt x="3015143" y="168638"/>
                  <a:pt x="3045866" y="161769"/>
                </a:cubicBezTo>
                <a:cubicBezTo>
                  <a:pt x="3062874" y="158020"/>
                  <a:pt x="3063972" y="143652"/>
                  <a:pt x="3077688" y="137400"/>
                </a:cubicBezTo>
                <a:cubicBezTo>
                  <a:pt x="3100365" y="126782"/>
                  <a:pt x="3173151" y="122415"/>
                  <a:pt x="3198205" y="119912"/>
                </a:cubicBezTo>
                <a:cubicBezTo>
                  <a:pt x="3228929" y="101807"/>
                  <a:pt x="3264042" y="101807"/>
                  <a:pt x="3307385" y="95555"/>
                </a:cubicBezTo>
                <a:cubicBezTo>
                  <a:pt x="3419856" y="98675"/>
                  <a:pt x="3535802" y="94309"/>
                  <a:pt x="3646079" y="107419"/>
                </a:cubicBezTo>
                <a:cubicBezTo>
                  <a:pt x="3657600" y="108676"/>
                  <a:pt x="3624499" y="113043"/>
                  <a:pt x="3613160" y="113671"/>
                </a:cubicBezTo>
                <a:cubicBezTo>
                  <a:pt x="3533607" y="117420"/>
                  <a:pt x="3452774" y="118038"/>
                  <a:pt x="3373222" y="119912"/>
                </a:cubicBezTo>
                <a:cubicBezTo>
                  <a:pt x="3335731" y="126141"/>
                  <a:pt x="3307385" y="131788"/>
                  <a:pt x="3274284" y="143652"/>
                </a:cubicBezTo>
                <a:cubicBezTo>
                  <a:pt x="3225455" y="184869"/>
                  <a:pt x="3240268" y="186126"/>
                  <a:pt x="3176626" y="203614"/>
                </a:cubicBezTo>
                <a:cubicBezTo>
                  <a:pt x="3165287" y="206734"/>
                  <a:pt x="3156143" y="212358"/>
                  <a:pt x="3143524" y="215478"/>
                </a:cubicBezTo>
                <a:cubicBezTo>
                  <a:pt x="3121944" y="220473"/>
                  <a:pt x="3077688" y="227343"/>
                  <a:pt x="3077688" y="227343"/>
                </a:cubicBezTo>
                <a:cubicBezTo>
                  <a:pt x="3041294" y="226097"/>
                  <a:pt x="2959364" y="228600"/>
                  <a:pt x="2914010" y="215478"/>
                </a:cubicBezTo>
                <a:cubicBezTo>
                  <a:pt x="2841224" y="194870"/>
                  <a:pt x="2774107" y="153642"/>
                  <a:pt x="2685410" y="149882"/>
                </a:cubicBezTo>
                <a:cubicBezTo>
                  <a:pt x="2605857" y="146144"/>
                  <a:pt x="2525024" y="145527"/>
                  <a:pt x="2445471" y="143652"/>
                </a:cubicBezTo>
                <a:cubicBezTo>
                  <a:pt x="2400117" y="127410"/>
                  <a:pt x="2364821" y="110551"/>
                  <a:pt x="2313249" y="101807"/>
                </a:cubicBezTo>
                <a:cubicBezTo>
                  <a:pt x="2303374" y="98058"/>
                  <a:pt x="2294230" y="91177"/>
                  <a:pt x="2281794" y="89931"/>
                </a:cubicBezTo>
                <a:cubicBezTo>
                  <a:pt x="2245401" y="86182"/>
                  <a:pt x="2145365" y="121169"/>
                  <a:pt x="2117750" y="131788"/>
                </a:cubicBezTo>
                <a:cubicBezTo>
                  <a:pt x="2078248" y="129913"/>
                  <a:pt x="2036186" y="132405"/>
                  <a:pt x="1997598" y="125536"/>
                </a:cubicBezTo>
                <a:cubicBezTo>
                  <a:pt x="1984980" y="123661"/>
                  <a:pt x="1984980" y="112425"/>
                  <a:pt x="1976018" y="107419"/>
                </a:cubicBezTo>
                <a:cubicBezTo>
                  <a:pt x="1963400" y="100550"/>
                  <a:pt x="1947489" y="94309"/>
                  <a:pt x="1931579" y="89931"/>
                </a:cubicBezTo>
                <a:cubicBezTo>
                  <a:pt x="1911096" y="84319"/>
                  <a:pt x="1866839" y="77438"/>
                  <a:pt x="1866839" y="77438"/>
                </a:cubicBezTo>
                <a:cubicBezTo>
                  <a:pt x="1777045" y="81816"/>
                  <a:pt x="1736080" y="85565"/>
                  <a:pt x="1658722" y="95555"/>
                </a:cubicBezTo>
                <a:cubicBezTo>
                  <a:pt x="1625803" y="141149"/>
                  <a:pt x="1617756" y="129285"/>
                  <a:pt x="1527962" y="143652"/>
                </a:cubicBezTo>
                <a:cubicBezTo>
                  <a:pt x="1412016" y="141778"/>
                  <a:pt x="1294790" y="143024"/>
                  <a:pt x="1179027" y="137400"/>
                </a:cubicBezTo>
                <a:cubicBezTo>
                  <a:pt x="1173175" y="137400"/>
                  <a:pt x="1072043" y="115546"/>
                  <a:pt x="1058509" y="113671"/>
                </a:cubicBezTo>
                <a:cubicBezTo>
                  <a:pt x="1048268" y="109922"/>
                  <a:pt x="1038027" y="104927"/>
                  <a:pt x="1026505" y="101807"/>
                </a:cubicBezTo>
                <a:cubicBezTo>
                  <a:pt x="1004926" y="96801"/>
                  <a:pt x="960669" y="89931"/>
                  <a:pt x="960669" y="89931"/>
                </a:cubicBezTo>
                <a:cubicBezTo>
                  <a:pt x="778703" y="94938"/>
                  <a:pt x="693481" y="101178"/>
                  <a:pt x="512613" y="95555"/>
                </a:cubicBezTo>
                <a:cubicBezTo>
                  <a:pt x="437632" y="85565"/>
                  <a:pt x="338694" y="58076"/>
                  <a:pt x="261884" y="53710"/>
                </a:cubicBezTo>
                <a:cubicBezTo>
                  <a:pt x="200985" y="49961"/>
                  <a:pt x="138257" y="49332"/>
                  <a:pt x="75529" y="47469"/>
                </a:cubicBezTo>
                <a:cubicBezTo>
                  <a:pt x="47732" y="24357"/>
                  <a:pt x="32918" y="29969"/>
                  <a:pt x="0" y="11864"/>
                </a:cubicBezTo>
              </a:path>
            </a:pathLst>
          </a:custGeom>
          <a:solidFill>
            <a:schemeClr val="bg1">
              <a:alpha val="60000"/>
            </a:schemeClr>
          </a:solidFill>
          <a:ln>
            <a:noFill/>
          </a:ln>
          <a:effectLst/>
        </p:spPr>
      </p:sp>
      <p:sp>
        <p:nvSpPr>
          <p:cNvPr id="39" name="Curve4"/>
          <p:cNvSpPr>
            <a:extLst>
              <a:ext uri="smNativeData">
                <pr:smNativeData xmlns:pr="smNativeData" val="SMDATA_13_wG7qXxMAAAAlAAAACwAAAA0AAAAAkAAAAEgAAACQAAAASAAAAAAAAAAAAAAAAAAAAAEAAABQAAAAAAAAAAAA4D8AAAAAAADgPwAAAAAAAOA/AAAAAAAA4D8AAAAAAADgPwAAAAAAAOA/AAAAAAAA4D8AAAAAAADgPwAAAAAAAOA/AAAAAAAA4D8CAAAAjAAAAAEAAAAAAAAAN18vCDdfLwhD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AAAAADzMzMAMDA/wB/f38AAAAAAAAAAAAAAAAAAAAAAAAAAAAhAAAAGAAAABQAAAB4AAAAOAQAACgUAAAoBQAAEAAAACYAAAAIAAAA//////////8="/>
              </a:ext>
            </a:extLst>
          </p:cNvSpPr>
          <p:nvPr/>
        </p:nvSpPr>
        <p:spPr>
          <a:xfrm>
            <a:off x="76200" y="685800"/>
            <a:ext cx="3200400" cy="152400"/>
          </a:xfrm>
          <a:custGeom>
            <a:avLst/>
            <a:gdLst/>
            <a:ahLst/>
            <a:cxnLst/>
            <a:rect l="0" t="0" r="3200400" b="152400"/>
            <a:pathLst>
              <a:path w="3200400" h="152400">
                <a:moveTo>
                  <a:pt x="106253" y="7529"/>
                </a:moveTo>
                <a:cubicBezTo>
                  <a:pt x="250751" y="12062"/>
                  <a:pt x="334922" y="9053"/>
                  <a:pt x="457177" y="29421"/>
                </a:cubicBezTo>
                <a:cubicBezTo>
                  <a:pt x="604716" y="18860"/>
                  <a:pt x="532547" y="18105"/>
                  <a:pt x="639120" y="0"/>
                </a:cubicBezTo>
                <a:cubicBezTo>
                  <a:pt x="809541" y="8298"/>
                  <a:pt x="955479" y="23363"/>
                  <a:pt x="1128621" y="29421"/>
                </a:cubicBezTo>
                <a:cubicBezTo>
                  <a:pt x="1371531" y="56579"/>
                  <a:pt x="1638285" y="60350"/>
                  <a:pt x="1874794" y="21877"/>
                </a:cubicBezTo>
                <a:cubicBezTo>
                  <a:pt x="1995449" y="79218"/>
                  <a:pt x="1847751" y="61859"/>
                  <a:pt x="2087461" y="72420"/>
                </a:cubicBezTo>
                <a:cubicBezTo>
                  <a:pt x="2206516" y="68649"/>
                  <a:pt x="2298687" y="67140"/>
                  <a:pt x="2407981" y="51298"/>
                </a:cubicBezTo>
                <a:cubicBezTo>
                  <a:pt x="2706578" y="55824"/>
                  <a:pt x="2911404" y="65631"/>
                  <a:pt x="3200400" y="72420"/>
                </a:cubicBezTo>
                <a:cubicBezTo>
                  <a:pt x="3066943" y="94305"/>
                  <a:pt x="2955889" y="90533"/>
                  <a:pt x="2804991" y="94305"/>
                </a:cubicBezTo>
                <a:cubicBezTo>
                  <a:pt x="2768506" y="110901"/>
                  <a:pt x="2697137" y="144849"/>
                  <a:pt x="2697137" y="144849"/>
                </a:cubicBezTo>
                <a:cubicBezTo>
                  <a:pt x="2555839" y="138059"/>
                  <a:pt x="2449426" y="128252"/>
                  <a:pt x="2301568" y="123726"/>
                </a:cubicBezTo>
                <a:cubicBezTo>
                  <a:pt x="2285886" y="121463"/>
                  <a:pt x="2271644" y="116182"/>
                  <a:pt x="2255802" y="116182"/>
                </a:cubicBezTo>
                <a:cubicBezTo>
                  <a:pt x="1976407" y="116182"/>
                  <a:pt x="1697012" y="127498"/>
                  <a:pt x="1417617" y="130515"/>
                </a:cubicBezTo>
                <a:cubicBezTo>
                  <a:pt x="1277920" y="127498"/>
                  <a:pt x="1100138" y="100340"/>
                  <a:pt x="990524" y="152400"/>
                </a:cubicBezTo>
                <a:cubicBezTo>
                  <a:pt x="880910" y="143340"/>
                  <a:pt x="812742" y="125235"/>
                  <a:pt x="715929" y="101849"/>
                </a:cubicBezTo>
                <a:cubicBezTo>
                  <a:pt x="661843" y="89009"/>
                  <a:pt x="587273" y="81481"/>
                  <a:pt x="532547" y="72420"/>
                </a:cubicBezTo>
                <a:cubicBezTo>
                  <a:pt x="403090" y="51298"/>
                  <a:pt x="258112" y="67894"/>
                  <a:pt x="122095" y="65631"/>
                </a:cubicBezTo>
                <a:cubicBezTo>
                  <a:pt x="61288" y="46772"/>
                  <a:pt x="41125" y="51298"/>
                  <a:pt x="0" y="21877"/>
                </a:cubicBezTo>
                <a:cubicBezTo>
                  <a:pt x="167861" y="14295"/>
                  <a:pt x="200025" y="22593"/>
                  <a:pt x="106253" y="7529"/>
                </a:cubicBezTo>
                <a:close/>
              </a:path>
            </a:pathLst>
          </a:custGeom>
          <a:solidFill>
            <a:schemeClr val="bg1">
              <a:alpha val="33000"/>
            </a:schemeClr>
          </a:solidFill>
          <a:ln>
            <a:noFill/>
          </a:ln>
          <a:effectLst/>
        </p:spPr>
      </p:sp>
      <p:sp>
        <p:nvSpPr>
          <p:cNvPr id="40" name="SlideSubtitle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DUCAAAThQAAK0vAAAFHgAAEAAAACYAAAAIAAAAffD///////8="/>
              </a:ext>
            </a:extLst>
          </p:cNvSpPr>
          <p:nvPr>
            <p:ph type="subTitle" sz="quarter" idx="1"/>
          </p:nvPr>
        </p:nvSpPr>
        <p:spPr>
          <a:xfrm>
            <a:off x="1435100" y="3300730"/>
            <a:ext cx="6315075" cy="1579245"/>
          </a:xfrm>
          <a:noFill/>
          <a:ln>
            <a:noFill/>
          </a:ln>
          <a:effectLst/>
        </p:spPr>
        <p:txBody>
          <a:bodyPr vert="horz" wrap="square" lIns="91440" tIns="45720" rIns="91440" bIns="45720" numCol="1" spcCol="215900" anchor="t">
            <a:prstTxWarp prst="textNoShape">
              <a:avLst/>
            </a:prstTxWarp>
          </a:bodyPr>
          <a:lstStyle>
            <a:lvl1pPr marL="342900" marR="0" indent="-342900" algn="ctr" defTabSz="450215">
              <a:hyphen val="0"/>
              <a:lnSpc>
                <a:spcPct val="100000"/>
              </a:lnSpc>
              <a:spcBef>
                <a:spcPts val="0"/>
              </a:spcBef>
              <a:spcAft>
                <a:spcPts val="0"/>
              </a:spcAft>
              <a:buNone/>
              <p:prBullet>
                <a:buNone/>
              </p:prBullet>
              <a:tabLst/>
              <a:defRPr sz="3200" b="0" i="0" u="none" strike="noStrike" kern="1" spc="0" prSpc="50" pitch="50" baseline="0">
                <a:solidFill>
                  <a:schemeClr val="tx1"/>
                </a:solidFill>
                <a:effectLst/>
                <a:txBgFill val="auto"/>
                <a:latin typeface="Tahoma" pitchFamily="0" charset="0"/>
                <a:ea typeface="Tahoma" pitchFamily="0" charset="0"/>
                <a:cs typeface="Tahoma" pitchFamily="0" charset="0"/>
              </a:defRPr>
            </a:lvl1pPr>
            <a:lvl2pPr marL="742950" marR="0" indent="-285750" algn="ctr" defTabSz="914400">
              <a:hyphen val="0"/>
              <a:lnSpc>
                <a:spcPct val="100000"/>
              </a:lnSpc>
              <a:spcBef>
                <a:spcPts val="0"/>
              </a:spcBef>
              <a:spcAft>
                <a:spcPts val="0"/>
              </a:spcAft>
              <a:buNone/>
              <p:prBullet>
                <a:buNone/>
              </p:prBullet>
              <a:tabLst/>
              <a:defRPr sz="2800" b="0" i="0" u="none" strike="noStrike" kern="1" spc="0" prSpc="50" pitch="50" baseline="0">
                <a:solidFill>
                  <a:schemeClr val="tx1"/>
                </a:solidFill>
                <a:effectLst/>
                <a:txBgFill val="auto"/>
                <a:latin typeface="Tahoma" pitchFamily="0" charset="0"/>
                <a:ea typeface="Tahoma" pitchFamily="0" charset="0"/>
                <a:cs typeface="Tahoma" pitchFamily="0" charset="0"/>
              </a:defRPr>
            </a:lvl2pPr>
            <a:lvl3pPr marL="1143000" marR="0" indent="-228600" algn="ctr" defTabSz="914400">
              <a:hyphen val="0"/>
              <a:lnSpc>
                <a:spcPct val="100000"/>
              </a:lnSpc>
              <a:spcBef>
                <a:spcPts val="0"/>
              </a:spcBef>
              <a:spcAft>
                <a:spcPts val="0"/>
              </a:spcAft>
              <a:buNone/>
              <p:prBullet>
                <a:buNone/>
              </p:prBullet>
              <a:tabLst/>
              <a:defRPr sz="2400" b="0" i="0" u="none" strike="noStrike" kern="1" spc="0" prSpc="50" pitch="50" baseline="0">
                <a:solidFill>
                  <a:schemeClr val="tx1"/>
                </a:solidFill>
                <a:effectLst/>
                <a:txBgFill val="auto"/>
                <a:latin typeface="Tahoma" pitchFamily="0" charset="0"/>
                <a:ea typeface="Tahoma" pitchFamily="0" charset="0"/>
                <a:cs typeface="Tahoma" pitchFamily="0" charset="0"/>
              </a:defRPr>
            </a:lvl3pPr>
            <a:lvl4pPr marL="1600200" marR="0" indent="-228600" algn="ctr" defTabSz="914400">
              <a:hyphen val="0"/>
              <a:lnSpc>
                <a:spcPct val="100000"/>
              </a:lnSpc>
              <a:spcBef>
                <a:spcPts val="0"/>
              </a:spcBef>
              <a:spcAft>
                <a:spcPts val="0"/>
              </a:spcAft>
              <a:buNone/>
              <p:prBullet>
                <a:buNone/>
              </p:prBullet>
              <a:tabLst/>
              <a:defRPr sz="2000" b="0" i="0" u="none" strike="noStrike" kern="1" spc="0" prSpc="50" pitch="50" baseline="0">
                <a:solidFill>
                  <a:schemeClr val="tx1"/>
                </a:solidFill>
                <a:effectLst/>
                <a:txBgFill val="auto"/>
                <a:latin typeface="Tahoma" pitchFamily="0" charset="0"/>
                <a:ea typeface="Tahoma" pitchFamily="0" charset="0"/>
                <a:cs typeface="Tahoma" pitchFamily="0" charset="0"/>
              </a:defRPr>
            </a:lvl4pPr>
            <a:lvl5pPr marL="2057400" marR="0" indent="-228600" algn="ctr" defTabSz="914400">
              <a:hyphen val="0"/>
              <a:lnSpc>
                <a:spcPct val="100000"/>
              </a:lnSpc>
              <a:spcBef>
                <a:spcPts val="0"/>
              </a:spcBef>
              <a:spcAft>
                <a:spcPts val="0"/>
              </a:spcAft>
              <a:buNone/>
              <p:prBullet>
                <a:buNone/>
              </p:prBullet>
              <a:tabLst/>
              <a:defRPr sz="2000" b="0" i="0" u="none" strike="noStrike" kern="1" spc="0" prSpc="50" pitch="50" baseline="0">
                <a:solidFill>
                  <a:schemeClr val="tx1"/>
                </a:solidFill>
                <a:effectLst/>
                <a:txBgFill val="auto"/>
                <a:latin typeface="Tahoma" pitchFamily="0" charset="0"/>
                <a:ea typeface="Tahoma" pitchFamily="0" charset="0"/>
                <a:cs typeface="Tahoma" pitchFamily="0" charset="0"/>
              </a:defRPr>
            </a:lvl5pPr>
          </a:lstStyle>
          <a:p>
            <a:pPr defTabSz="450215">
              <a:spcBef>
                <a:spcPts val="0"/>
              </a:spcBef>
              <a:tabLst/>
            </a:pPr>
            <a:r>
              <a:t>Click to edit Master subtitle style</a:t>
            </a:r>
          </a:p>
        </p:txBody>
      </p:sp>
      <p:sp>
        <p:nvSpPr>
          <p:cNvPr id="41" name="DateTimeField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JAwAA2SYAAAMPAAB/KQAAEAAAACYAAAAIAAAAffD///////8="/>
              </a:ext>
            </a:extLst>
          </p:cNvSpPr>
          <p:nvPr>
            <p:ph type="dt" sz="quarter" idx="2"/>
          </p:nvPr>
        </p:nvSpPr>
        <p:spPr>
          <a:xfrm>
            <a:off x="574675" y="6315075"/>
            <a:ext cx="1865630" cy="430530"/>
          </a:xfrm>
          <a:noFill/>
          <a:ln>
            <a:noFill/>
          </a:ln>
          <a:effectLst/>
        </p:spPr>
        <p:txBody>
          <a:bodyPr vert="horz" wrap="square" lIns="91440" tIns="45720" rIns="91440" bIns="45720" numCol="1" spcCol="215900" anchor="t">
            <a:prstTxWarp prst="textNoShape">
              <a:avLst/>
            </a:prstTxWarp>
          </a:bodyPr>
          <a:lstStyle/>
          <a:p>
            <a:pPr/>
            <a:fld id="{7E9BD577-3993-CE23-DD23-CF769B6D2B9A}" type="datetime1">
              <a:t>{Date/Time}</a:t>
            </a:fld>
          </a:p>
        </p:txBody>
      </p:sp>
      <p:sp>
        <p:nvSpPr>
          <p:cNvPr id="42" name="FooterField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oEQAA2SYAAH8pAAB/KQAAEAAAACYAAAAIAAAAffD///////8="/>
              </a:ext>
            </a:extLst>
          </p:cNvSpPr>
          <p:nvPr>
            <p:ph type="ftr" sz="quarter" idx="3"/>
          </p:nvPr>
        </p:nvSpPr>
        <p:spPr>
          <a:xfrm>
            <a:off x="2870200" y="6315075"/>
            <a:ext cx="3875405" cy="430530"/>
          </a:xfrm>
          <a:noFill/>
          <a:ln>
            <a:noFill/>
          </a:ln>
          <a:effectLst/>
        </p:spPr>
        <p:txBody>
          <a:bodyPr vert="horz" wrap="square" lIns="91440" tIns="45720" rIns="91440" bIns="45720" numCol="1" spcCol="215900" anchor="t">
            <a:prstTxWarp prst="textNoShape">
              <a:avLst/>
            </a:prstTxWarp>
          </a:bodyPr>
          <a:lstStyle/>
          <a:p>
            <a:pPr/>
            <a:fld id="{069869E1-AFEB-CD9F-A520-59CA276E530C}" type="footer">
              <a:t>{Footer}</a:t>
            </a:fld>
          </a:p>
        </p:txBody>
      </p:sp>
      <p:sp>
        <p:nvSpPr>
          <p:cNvPr id="43" name="SlideNumberField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AkLAAA2SYAANk1AAB/KQAAEAAAACYAAAAIAAAAffD///////8="/>
              </a:ext>
            </a:extLst>
          </p:cNvSpPr>
          <p:nvPr>
            <p:ph type="sldNum" sz="quarter" idx="4"/>
          </p:nvPr>
        </p:nvSpPr>
        <p:spPr>
          <a:xfrm>
            <a:off x="7175500" y="6315075"/>
            <a:ext cx="1577975" cy="430530"/>
          </a:xfrm>
          <a:noFill/>
          <a:ln>
            <a:noFill/>
          </a:ln>
          <a:effectLst/>
        </p:spPr>
        <p:txBody>
          <a:bodyPr vert="horz" wrap="square" lIns="91440" tIns="45720" rIns="91440" bIns="45720" numCol="1" spcCol="215900" anchor="t">
            <a:prstTxWarp prst="textNoShape">
              <a:avLst/>
            </a:prstTxWarp>
          </a:bodyPr>
          <a:lstStyle/>
          <a:p>
            <a:pPr/>
            <a:fld id="{09EC4DCD-83E4-B9BB-AA54-75EE031A5C20}" type="slidenum">
              <a:t>{Nr.}</a:t>
            </a:fld>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G7qXxMAAAAlAAAAZAAAAA0AAAAAkAAAAEgAAACQAAAASAAAAAAAAAAB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xQEAANk1AACZCg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XQwAANk1AABvIgAAEAAAACYAAAAIAAAAAIAAAAAAAAA="/>
              </a:ext>
            </a:extLst>
          </p:cNvSpPr>
          <p:nvPr>
            <p:ph idx="1"/>
          </p:nvPr>
        </p:nvSpPr>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AIAAAAAAAAA="/>
              </a:ext>
            </a:extLst>
          </p:cNvSpPr>
          <p:nvPr>
            <p:ph type="dt" sz="quarter" idx="10"/>
          </p:nvPr>
        </p:nvSpPr>
        <p:spPr/>
        <p:txBody>
          <a:bodyPr/>
          <a:lstStyle/>
          <a:p>
            <a:pPr/>
            <a:fld id="{184E1615-5BF5-1BE0-BBF6-ADB558B84DF8}" type="datetime1">
              <a:t>{Date/Time}</a:t>
            </a:fld>
          </a:p>
        </p:txBody>
      </p:sp>
      <p:sp>
        <p:nvSpPr>
          <p:cNvPr id="5" name="Foot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AIAAAAAAAAA="/>
              </a:ext>
            </a:extLst>
          </p:cNvSpPr>
          <p:nvPr>
            <p:ph type="ftr" sz="quarter" idx="11"/>
          </p:nvPr>
        </p:nvSpPr>
        <p:spPr/>
        <p:txBody>
          <a:bodyPr/>
          <a:lstStyle/>
          <a:p>
            <a:pPr/>
            <a:fld id="{37B8576E-20DA-EDA1-9400-D6F4194E6283}" type="footer">
              <a:t>{Footer}</a:t>
            </a:fld>
          </a:p>
        </p:txBody>
      </p:sp>
      <p:sp>
        <p:nvSpPr>
          <p:cNvPr id="6" name="SlideNumb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AIAAAAAAAAA="/>
              </a:ext>
            </a:extLst>
          </p:cNvSpPr>
          <p:nvPr>
            <p:ph type="sldNum" sz="quarter" idx="12"/>
          </p:nvPr>
        </p:nvSpPr>
        <p:spPr/>
        <p:txBody>
          <a:bodyPr/>
          <a:lstStyle/>
          <a:p>
            <a:pPr/>
            <a:fld id="{611400B2-FC8C-41F6-C2AC-0AA34EE2345F}" type="slidenum">
              <a:t>{Nr.}</a:t>
            </a:fld>
          </a:p>
        </p:txBody>
      </p:sp>
    </p:spTree>
  </p:cSld>
  <p:clrMapOvr>
    <a:masterClrMapping/>
  </p:clrMapOvr>
</p:sldLayout>
</file>

<file path=ppt/slideLayouts/slideLayout14.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 header">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yBAAAHBsAAEI0AAB9IwAAEAAAACYAAAAIAAAAgQ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wG7qXxMAAAAlAAAAZAAAAA0AAAAAkAAAAEgAAACQAAAASAAAAAAAAAAC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yBAAA4REAAEI0AAAcGwAAEAAAACYAAAAIAAAAgQAAAAAAAAA="/>
              </a:ext>
            </a:extLst>
          </p:cNvSpPr>
          <p:nvPr>
            <p:ph idx="1"/>
          </p:nvPr>
        </p:nvSpPr>
        <p:spPr>
          <a:xfrm>
            <a:off x="722630" y="2906395"/>
            <a:ext cx="7772400" cy="1500505"/>
          </a:xfrm>
        </p:spPr>
        <p:txBody>
          <a:bodyPr vert="horz" wrap="square" lIns="91440" tIns="45720" rIns="91440" bIns="45720" numCol="1" spcCol="215900" anchor="b">
            <a:prstTxWarp prst="textNoShape">
              <a:avLst/>
            </a:prstTxWarp>
          </a:bodyPr>
          <a:lstStyle/>
          <a:p>
            <a:pPr/>
            <a:r>
              <a:t>Click to edit Master text styles</a:t>
            </a:r>
          </a:p>
        </p:txBody>
      </p:sp>
      <p:sp>
        <p:nvSpPr>
          <p:cNvPr id="4" name="DateTime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AIAAAAAAAAA="/>
              </a:ext>
            </a:extLst>
          </p:cNvSpPr>
          <p:nvPr>
            <p:ph type="dt" sz="quarter" idx="10"/>
          </p:nvPr>
        </p:nvSpPr>
        <p:spPr/>
        <p:txBody>
          <a:bodyPr/>
          <a:lstStyle/>
          <a:p>
            <a:pPr/>
            <a:fld id="{46CAAAD3-9DAB-9F5C-E572-6B09E43C133E}" type="datetime1">
              <a:t>{Date/Time}</a:t>
            </a:fld>
          </a:p>
        </p:txBody>
      </p:sp>
      <p:sp>
        <p:nvSpPr>
          <p:cNvPr id="5" name="Foot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D8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AIAAAAAAAAA="/>
              </a:ext>
            </a:extLst>
          </p:cNvSpPr>
          <p:nvPr>
            <p:ph type="ftr" sz="quarter" idx="11"/>
          </p:nvPr>
        </p:nvSpPr>
        <p:spPr/>
        <p:txBody>
          <a:bodyPr/>
          <a:lstStyle/>
          <a:p>
            <a:pPr/>
            <a:fld id="{522FEEDA-94BF-7A18-F197-624DA0D90737}" type="footer">
              <a:t>{Footer}</a:t>
            </a:fld>
          </a:p>
        </p:txBody>
      </p:sp>
      <p:sp>
        <p:nvSpPr>
          <p:cNvPr id="6" name="SlideNumb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AIAAAAAAAAA="/>
              </a:ext>
            </a:extLst>
          </p:cNvSpPr>
          <p:nvPr>
            <p:ph type="sldNum" sz="quarter" idx="12"/>
          </p:nvPr>
        </p:nvSpPr>
        <p:spPr/>
        <p:txBody>
          <a:bodyPr/>
          <a:lstStyle/>
          <a:p>
            <a:pPr/>
            <a:fld id="{60595914-5A8D-0CAF-C3E1-ACFA17AF35F9}" type="slidenum">
              <a:t>{Nr.}</a:t>
            </a:fld>
          </a:p>
        </p:txBody>
      </p:sp>
    </p:spTree>
  </p:cSld>
  <p:clrMapOvr>
    <a:masterClrMapping/>
  </p:clrMapOvr>
</p:sldLayout>
</file>

<file path=ppt/slideLayouts/slideLayout15.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G7qXxMAAAAlAAAAZAAAAA0AAAAAkAAAAEgAAACQAAAASAAAAAAAAAAB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xQEAANk1AACZCgAAEAAAACYAAAAIAAAAAAAAAAAAAAA="/>
              </a:ext>
            </a:extLst>
          </p:cNvSpPr>
          <p:nvPr>
            <p:ph type="title"/>
          </p:nvPr>
        </p:nvSpPr>
        <p:spPr/>
        <p:txBody>
          <a:bodyPr/>
          <a:lstStyle/>
          <a:p>
            <a:pPr/>
            <a:r>
              <a:t>Click to edit Master title style</a:t>
            </a:r>
          </a:p>
        </p:txBody>
      </p:sp>
      <p:sp>
        <p:nvSpPr>
          <p:cNvPr id="3" name="SlideText2"/>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PH///8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DQAgAA2AkAAKgbAACwJQAAEAAAACYAAAAIAAAAAYAAAAAAAAA="/>
              </a:ext>
            </a:extLst>
          </p:cNvSpPr>
          <p:nvPr>
            <p:ph sz="half" idx="1"/>
          </p:nvPr>
        </p:nvSpPr>
        <p:spPr>
          <a:xfrm>
            <a:off x="457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wG7qXxMAAAAlAAAAZAAAAA8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YHAAA2AkAAHA1AACwJQAAAAAAACYAAAAIAAAAAYAAAAAAAAA="/>
              </a:ext>
            </a:extLst>
          </p:cNvSpPr>
          <p:nvPr>
            <p:ph sz="half" idx="2"/>
          </p:nvPr>
        </p:nvSpPr>
        <p:spPr>
          <a:xfrm>
            <a:off x="4648200" y="1600200"/>
            <a:ext cx="4038600" cy="452628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AIAAAAAAAAA="/>
              </a:ext>
            </a:extLst>
          </p:cNvSpPr>
          <p:nvPr>
            <p:ph type="dt" sz="quarter" idx="10"/>
          </p:nvPr>
        </p:nvSpPr>
        <p:spPr/>
        <p:txBody>
          <a:bodyPr/>
          <a:lstStyle/>
          <a:p>
            <a:pPr/>
            <a:fld id="{729162E9-A79F-C494-D129-51C12C672704}" type="datetime1">
              <a:t>{Date/Time}</a:t>
            </a:fld>
          </a:p>
        </p:txBody>
      </p:sp>
      <p:sp>
        <p:nvSpPr>
          <p:cNvPr id="6" name="Foot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AIAAAAAAAAA="/>
              </a:ext>
            </a:extLst>
          </p:cNvSpPr>
          <p:nvPr>
            <p:ph type="ftr" sz="quarter" idx="11"/>
          </p:nvPr>
        </p:nvSpPr>
        <p:spPr/>
        <p:txBody>
          <a:bodyPr/>
          <a:lstStyle/>
          <a:p>
            <a:pPr/>
            <a:fld id="{726DBC2A-649F-384A-D1D5-921FF29B27C7}" type="footer">
              <a:t>{Footer}</a:t>
            </a:fld>
          </a:p>
        </p:txBody>
      </p:sp>
      <p:sp>
        <p:nvSpPr>
          <p:cNvPr id="7" name="SlideNumb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AIAAAAAAAAA="/>
              </a:ext>
            </a:extLst>
          </p:cNvSpPr>
          <p:nvPr>
            <p:ph type="sldNum" sz="quarter" idx="12"/>
          </p:nvPr>
        </p:nvSpPr>
        <p:spPr/>
        <p:txBody>
          <a:bodyPr/>
          <a:lstStyle/>
          <a:p>
            <a:pPr/>
            <a:fld id="{1602E71D-53FB-5711-B5BA-A544A9F443F0}" type="slidenum">
              <a:t>{Nr.}</a:t>
            </a:fld>
          </a:p>
        </p:txBody>
      </p:sp>
    </p:spTree>
  </p:cSld>
  <p:clrMapOvr>
    <a:masterClrMapping/>
  </p:clrMapOvr>
</p:sldLayout>
</file>

<file path=ppt/slideLayouts/slideLayout16.xml><?xml version="1.0" encoding="utf-8"?>
<p:sldLayout xmlns:p="http://schemas.openxmlformats.org/presentationml/2006/main" xmlns:p14="http://schemas.microsoft.com/office/powerpoint/2010/main" xmlns:r="http://schemas.openxmlformats.org/officeDocument/2006/relationships" xmlns:a="http://schemas.openxmlformats.org/drawing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G7qXxMAAAAlAAAAZAAAAA0AAAAAkAAAAEgAAACQAAAASAAAAAAAAAAB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xQEAANk1AACZCgAAEAAAACYAAAAIAAAAAAAAAAAAAAA="/>
              </a:ext>
            </a:extLst>
          </p:cNvSpPr>
          <p:nvPr>
            <p:ph type="title"/>
          </p:nvPr>
        </p:nvSpPr>
        <p:spPr/>
        <p:txBody>
          <a:bodyPr/>
          <a:lstStyle/>
          <a:p>
            <a:pPr/>
            <a:r>
              <a:t>Click to edit Master title style</a:t>
            </a:r>
          </a:p>
        </p:txBody>
      </p:sp>
      <p:sp>
        <p:nvSpPr>
          <p:cNvPr id="3" name="SlideText3"/>
          <p:cNvSpPr>
            <a:spLocks noGrp="1" noChangeArrowheads="1"/>
            <a:extLst>
              <a:ext uri="smNativeData">
                <pr:smNativeData xmlns:pr="smNativeData" val="SMDATA_13_wG7qXxMAAAAlAAAAZAAAAA0AAAAAkAAAAEgAAACQAAAASAAAAAAAAAAC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DQAgAAcQkAAKobAABhDQAAEAAAACYAAAAIAAAAgQAAAAAAAAA="/>
              </a:ext>
            </a:extLst>
          </p:cNvSpPr>
          <p:nvPr>
            <p:ph idx="1"/>
          </p:nvPr>
        </p:nvSpPr>
        <p:spPr>
          <a:xfrm>
            <a:off x="457200" y="1534795"/>
            <a:ext cx="4039870" cy="640080"/>
          </a:xfrm>
        </p:spPr>
        <p:txBody>
          <a:bodyPr vert="horz" wrap="square" lIns="91440" tIns="45720" rIns="91440" bIns="45720" numCol="1" spcCol="215900" anchor="b">
            <a:prstTxWarp prst="textNoShape">
              <a:avLst/>
            </a:prstTxWarp>
          </a:bodyPr>
          <a:lstStyle/>
          <a:p>
            <a:pPr/>
            <a:r>
              <a:t>Click to edit Master text styles</a:t>
            </a:r>
          </a:p>
        </p:txBody>
      </p:sp>
      <p:sp>
        <p:nvSpPr>
          <p:cNvPr id="4" name="SlideText1"/>
          <p:cNvSpPr>
            <a:spLocks noGrp="1" noChangeArrowheads="1"/>
            <a:extLst>
              <a:ext uri="smNativeData">
                <pr:smNativeData xmlns:pr="smNativeData" val="SMDATA_13_wG7qXxMAAAAlAAAAZAAAAA8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DQAgAAYQ0AAKobAACwJQAAAAAAACYAAAAIAAAAAYAAAAAAAAA="/>
              </a:ext>
            </a:extLst>
          </p:cNvSpPr>
          <p:nvPr>
            <p:ph sz="half" idx="2"/>
          </p:nvPr>
        </p:nvSpPr>
        <p:spPr>
          <a:xfrm>
            <a:off x="45720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pr="smNativeData" val="SMDATA_13_wG7qXxMAAAAlAAAAZAAAAA8AAAAAkAAAAEgAAACQAAAASAAAAAAAAAAC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WHAAAcQkAAHA1AABhDQAAAAAAACYAAAAIAAAAgQAAAAAAAAA="/>
              </a:ext>
            </a:extLst>
          </p:cNvSpPr>
          <p:nvPr>
            <p:ph idx="3"/>
          </p:nvPr>
        </p:nvSpPr>
        <p:spPr>
          <a:xfrm>
            <a:off x="4646930" y="1534795"/>
            <a:ext cx="4039870" cy="640080"/>
          </a:xfrm>
        </p:spPr>
        <p:txBody>
          <a:bodyPr vert="horz" wrap="square" lIns="91440" tIns="45720" rIns="91440" bIns="45720" numCol="1" spcCol="215900" anchor="b">
            <a:prstTxWarp prst="textNoShape">
              <a:avLst/>
            </a:prstTxWarp>
          </a:bodyPr>
          <a:lstStyle/>
          <a:p>
            <a:pPr/>
            <a:r>
              <a:t>Click to edit Master text styles</a:t>
            </a:r>
          </a:p>
        </p:txBody>
      </p:sp>
      <p:sp>
        <p:nvSpPr>
          <p:cNvPr id="6" name="SlideText4"/>
          <p:cNvSpPr>
            <a:spLocks noGrp="1" noChangeArrowheads="1"/>
            <a:extLst>
              <a:ext uri="smNativeData">
                <pr:smNativeData xmlns:pr="smNativeData" val="SMDATA_13_wG7qXxMAAAAlAAAAZAAAAA8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WHAAAYQ0AAHA1AACwJQAAAAAAACYAAAAIAAAAAYAAAAAAAAA="/>
              </a:ext>
            </a:extLst>
          </p:cNvSpPr>
          <p:nvPr>
            <p:ph sz="half" idx="4"/>
          </p:nvPr>
        </p:nvSpPr>
        <p:spPr>
          <a:xfrm>
            <a:off x="4646930" y="2174875"/>
            <a:ext cx="4039870" cy="3951605"/>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AIAAAAAAAAA="/>
              </a:ext>
            </a:extLst>
          </p:cNvSpPr>
          <p:nvPr>
            <p:ph type="dt" sz="quarter" idx="10"/>
          </p:nvPr>
        </p:nvSpPr>
        <p:spPr/>
        <p:txBody>
          <a:bodyPr/>
          <a:lstStyle/>
          <a:p>
            <a:pPr/>
            <a:fld id="{690D2A30-7E84-58DC-CAB5-888964FB3CDD}" type="datetime1">
              <a:t>{Date/Time}</a:t>
            </a:fld>
          </a:p>
        </p:txBody>
      </p:sp>
      <p:sp>
        <p:nvSpPr>
          <p:cNvPr id="8" name="Foot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AIAAAAAAAAA="/>
              </a:ext>
            </a:extLst>
          </p:cNvSpPr>
          <p:nvPr>
            <p:ph type="ftr" sz="quarter" idx="11"/>
          </p:nvPr>
        </p:nvSpPr>
        <p:spPr/>
        <p:txBody>
          <a:bodyPr/>
          <a:lstStyle/>
          <a:p>
            <a:pPr/>
            <a:fld id="{56EE92C9-87BB-BB64-F556-7131DC180324}" type="footer">
              <a:t>{Footer}</a:t>
            </a:fld>
          </a:p>
        </p:txBody>
      </p:sp>
      <p:sp>
        <p:nvSpPr>
          <p:cNvPr id="9" name="SlideNumb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AIAAAAAAAAA="/>
              </a:ext>
            </a:extLst>
          </p:cNvSpPr>
          <p:nvPr>
            <p:ph type="sldNum" sz="quarter" idx="12"/>
          </p:nvPr>
        </p:nvSpPr>
        <p:spPr/>
        <p:txBody>
          <a:bodyPr/>
          <a:lstStyle/>
          <a:p>
            <a:pPr/>
            <a:fld id="{2F667D81-CFC2-338B-8CDE-39DE33907A6C}" type="slidenum">
              <a:t>{Nr.}</a:t>
            </a:fld>
          </a:p>
        </p:txBody>
      </p:sp>
    </p:spTree>
  </p:cSld>
  <p:clrMapOvr>
    <a:masterClrMapping/>
  </p:clrMapOvr>
</p:sldLayout>
</file>

<file path=ppt/slideLayouts/slideLayout17.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G7qXxMAAAAlAAAAZAAAAA0AAAAAkAAAAEgAAACQAAAASAAAAAAAAAAB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xQEAANk1AACZCgAAEAAAACYAAAAIAAAAAAAAAAAAAAA="/>
              </a:ext>
            </a:extLst>
          </p:cNvSpPr>
          <p:nvPr>
            <p:ph type="title"/>
          </p:nvPr>
        </p:nvSpPr>
        <p:spPr/>
        <p:txBody>
          <a:bodyPr/>
          <a:lstStyle/>
          <a:p>
            <a:pPr/>
            <a:r>
              <a:t>Click to edit Master title style</a:t>
            </a:r>
          </a:p>
        </p:txBody>
      </p:sp>
      <p:sp>
        <p:nvSpPr>
          <p:cNvPr id="3" name="DateTime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NgWNQU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AIAAAAAAAAA="/>
              </a:ext>
            </a:extLst>
          </p:cNvSpPr>
          <p:nvPr>
            <p:ph type="dt" sz="quarter" idx="10"/>
          </p:nvPr>
        </p:nvSpPr>
        <p:spPr/>
        <p:txBody>
          <a:bodyPr/>
          <a:lstStyle/>
          <a:p>
            <a:pPr/>
            <a:fld id="{58B7593C-72B5-E2AF-FB0F-84FA17410DD1}" type="datetime1">
              <a:t>{Date/Time}</a:t>
            </a:fld>
          </a:p>
        </p:txBody>
      </p:sp>
      <p:sp>
        <p:nvSpPr>
          <p:cNvPr id="4" name="Foot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GUAe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AIAAAAAAAAA="/>
              </a:ext>
            </a:extLst>
          </p:cNvSpPr>
          <p:nvPr>
            <p:ph type="ftr" sz="quarter" idx="11"/>
          </p:nvPr>
        </p:nvSpPr>
        <p:spPr/>
        <p:txBody>
          <a:bodyPr/>
          <a:lstStyle/>
          <a:p>
            <a:pPr/>
            <a:fld id="{4D533B09-47A0-06CD-EEEB-B19875A518E4}" type="footer">
              <a:t>{Footer}</a:t>
            </a:fld>
          </a:p>
        </p:txBody>
      </p:sp>
      <p:sp>
        <p:nvSpPr>
          <p:cNvPr id="5" name="SlideNumb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AIAAAAAAAAA="/>
              </a:ext>
            </a:extLst>
          </p:cNvSpPr>
          <p:nvPr>
            <p:ph type="sldNum" sz="quarter" idx="12"/>
          </p:nvPr>
        </p:nvSpPr>
        <p:spPr/>
        <p:txBody>
          <a:bodyPr/>
          <a:lstStyle/>
          <a:p>
            <a:pPr/>
            <a:fld id="{011A0734-7AEC-4FF1-A2A2-8CA449EC54D9}" type="slidenum">
              <a:t>{Nr.}</a:t>
            </a:fld>
          </a:p>
        </p:txBody>
      </p:sp>
    </p:spTree>
  </p:cSld>
  <p:clrMapOvr>
    <a:masterClrMapping/>
  </p:clrMapOvr>
</p:sldLayout>
</file>

<file path=ppt/slideLayouts/slideLayout1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AIAAAAAAAAA="/>
              </a:ext>
            </a:extLst>
          </p:cNvSpPr>
          <p:nvPr>
            <p:ph type="dt" sz="quarter" idx="10"/>
          </p:nvPr>
        </p:nvSpPr>
        <p:spPr/>
        <p:txBody>
          <a:bodyPr/>
          <a:lstStyle/>
          <a:p>
            <a:pPr/>
            <a:fld id="{3AB1C20E-40D7-E434-9909-B6618C476FE3}" type="datetime1">
              <a:t>{Date/Time}</a:t>
            </a:fld>
          </a:p>
        </p:txBody>
      </p:sp>
      <p:sp>
        <p:nvSpPr>
          <p:cNvPr id="3" name="Foot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GwAZQ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AIAAAAAAAAA="/>
              </a:ext>
            </a:extLst>
          </p:cNvSpPr>
          <p:nvPr>
            <p:ph type="ftr" sz="quarter" idx="11"/>
          </p:nvPr>
        </p:nvSpPr>
        <p:spPr/>
        <p:txBody>
          <a:bodyPr/>
          <a:lstStyle/>
          <a:p>
            <a:pPr/>
            <a:fld id="{1EEE816A-24F3-BB77-BD56-D222CF184B87}" type="footer">
              <a:t>{Footer}</a:t>
            </a:fld>
          </a:p>
        </p:txBody>
      </p:sp>
      <p:sp>
        <p:nvSpPr>
          <p:cNvPr id="4" name="SlideNumb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AIAAAAAAAAA="/>
              </a:ext>
            </a:extLst>
          </p:cNvSpPr>
          <p:nvPr>
            <p:ph type="sldNum" sz="quarter" idx="12"/>
          </p:nvPr>
        </p:nvSpPr>
        <p:spPr/>
        <p:txBody>
          <a:bodyPr/>
          <a:lstStyle/>
          <a:p>
            <a:pPr/>
            <a:fld id="{30C74D1D-53DD-92BB-937F-A5EE033165F0}" type="slidenum">
              <a:t>{Nr.}</a:t>
            </a:fld>
          </a:p>
        </p:txBody>
      </p:sp>
    </p:spTree>
  </p:cSld>
  <p:clrMapOvr>
    <a:masterClrMapping/>
  </p:clrMapOvr>
</p:sldLayout>
</file>

<file path=ppt/slideLayouts/slideLayout19.xml><?xml version="1.0" encoding="utf-8"?>
<p:sldLayout xmlns:p="http://schemas.openxmlformats.org/presentationml/2006/main" xmlns:p14="http://schemas.microsoft.com/office/powerpoint/2010/main" xmlns:r="http://schemas.openxmlformats.org/officeDocument/2006/relationships" xmlns:a="http://schemas.openxmlformats.org/drawing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G7qXxMAAAAlAAAAZAAAAA0AAAAAkAAAAEgAAACQAAAASAAAAAAAAAAC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DQAgAArgEAAFIVAADUCAAAEAAAACYAAAAIAAAAgQ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D+FQAArgEAAHA1AACwJQAAEAAAACYAAAAIAAAAAYAAAAAAAAA="/>
              </a:ext>
            </a:extLst>
          </p:cNvSpPr>
          <p:nvPr>
            <p:ph idx="1"/>
          </p:nvPr>
        </p:nvSpPr>
        <p:spPr>
          <a:xfrm>
            <a:off x="3575050" y="273050"/>
            <a:ext cx="5111750" cy="5853430"/>
          </a:xfrm>
        </p:spPr>
        <p:txBody>
          <a:bodyPr/>
          <a:lstStyle/>
          <a:p>
            <a:pPr/>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pr="smNativeData" val="SMDATA_13_wG7qXxMAAAAlAAAAZAAAAA8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DQAgAA1AgAAFIVAACwJQAAAAAAACYAAAAIAAAAAQAAAAAAAAA="/>
              </a:ext>
            </a:extLst>
          </p:cNvSpPr>
          <p:nvPr>
            <p:ph sz="half" idx="2"/>
          </p:nvPr>
        </p:nvSpPr>
        <p:spPr>
          <a:xfrm>
            <a:off x="457200" y="1435100"/>
            <a:ext cx="3008630" cy="4691380"/>
          </a:xfrm>
        </p:spPr>
        <p:txBody>
          <a:bodyPr/>
          <a:lstStyle/>
          <a:p>
            <a:pPr/>
            <a:r>
              <a:t>Click to edit Master text styles</a:t>
            </a:r>
          </a:p>
        </p:txBody>
      </p:sp>
      <p:sp>
        <p:nvSpPr>
          <p:cNvPr id="5" name="DateTime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AIAAAAAAAAA="/>
              </a:ext>
            </a:extLst>
          </p:cNvSpPr>
          <p:nvPr>
            <p:ph type="dt" sz="quarter" idx="10"/>
          </p:nvPr>
        </p:nvSpPr>
        <p:spPr/>
        <p:txBody>
          <a:bodyPr/>
          <a:lstStyle/>
          <a:p>
            <a:pPr/>
            <a:fld id="{3CF7CF3C-72D1-A239-9F4F-846C810169D1}" type="datetime1">
              <a:t>{Date/Time}</a:t>
            </a:fld>
          </a:p>
        </p:txBody>
      </p:sp>
      <p:sp>
        <p:nvSpPr>
          <p:cNvPr id="6" name="Foot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AIAAAAAAAAA="/>
              </a:ext>
            </a:extLst>
          </p:cNvSpPr>
          <p:nvPr>
            <p:ph type="ftr" sz="quarter" idx="11"/>
          </p:nvPr>
        </p:nvSpPr>
        <p:spPr/>
        <p:txBody>
          <a:bodyPr/>
          <a:lstStyle/>
          <a:p>
            <a:pPr/>
            <a:fld id="{735E0567-299E-0BF3-D0E6-DFA64BA8268A}" type="footer">
              <a:t>{Footer}</a:t>
            </a:fld>
          </a:p>
        </p:txBody>
      </p:sp>
      <p:sp>
        <p:nvSpPr>
          <p:cNvPr id="7" name="SlideNumb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AIAAAAAAAAA="/>
              </a:ext>
            </a:extLst>
          </p:cNvSpPr>
          <p:nvPr>
            <p:ph type="sldNum" sz="quarter" idx="12"/>
          </p:nvPr>
        </p:nvSpPr>
        <p:spPr/>
        <p:txBody>
          <a:bodyPr/>
          <a:lstStyle/>
          <a:p>
            <a:pPr/>
            <a:fld id="{07DA6344-0AEA-8F95-A462-FCC02D2C52A9}" type="slidenum">
              <a:t>{Nr.}</a:t>
            </a:fld>
          </a:p>
        </p:txBody>
      </p:sp>
    </p:spTree>
  </p:cSld>
  <p:clrMapOvr>
    <a:masterClrMapping/>
  </p:clrMapOvr>
</p:sldLayout>
</file>

<file path=ppt/slideLayouts/slideLayout2.xml><?xml version="1.0" encoding="utf-8"?>
<p:sldLayout xmlns:p="http://schemas.openxmlformats.org/presentationml/2006/main" xmlns:p14="http://schemas.microsoft.com/office/powerpoint/2010/main" xmlns:r="http://schemas.openxmlformats.org/officeDocument/2006/relationships" xmlns:a="http://schemas.openxmlformats.org/drawingml/2006/main" type="secHead">
  <p:cSld name="SECTION_HEADER">
    <p:bg>
      <p:bgPr>
        <a:solidFill>
          <a:srgbClr val="2A3990"/>
        </a:solidFill>
        <a:effectLst/>
      </p:bgPr>
    </p:bg>
    <p:spTree>
      <p:nvGrpSpPr>
        <p:cNvPr id="1" name=""/>
        <p:cNvGrpSpPr/>
        <p:nvPr/>
      </p:nvGrpSpPr>
      <p:grpSpPr>
        <a:xfrm>
          <a:off x="0" y="0"/>
          <a:ext cx="0" cy="0"/>
          <a:chOff x="0" y="0"/>
          <a:chExt cx="0" cy="0"/>
        </a:xfrm>
      </p:grpSpPr>
      <p:grpSp>
        <p:nvGrpSpPr>
          <p:cNvPr id="2" name="Shape 20"/>
          <p:cNvGrpSpPr>
            <a:extLst>
              <a:ext uri="smNativeData">
                <pr:smNativeData xmlns:pr="smNativeData" val="SMDATA_7_wG7qXxMAAAAlAAAAAQAAAA8BAAAAkAAAAEgAAACQAAAASAAAAAAAAAAAAAAAAAAAABcAAAAUAAAAAAAAAAAAAAD/fwAA/38AAAAAAAAJAAAABAAAAKACAAAMAAAAEAAAAAAAAAAAAAAAAAAAAAAAAAAfAAAAVAAAAAAAAAAAAAAAAAAAAAAAAAAAAAAAAAAAAAAAAAAAAAAAAAAAAAAAAAAAAAAAAAAAAAAAAAAAAAAAAAAAAAAAAAAAAAAAAAAAAAAAAAAAAAAAAAAAACEAAAAYAAAAFAAAAIQlAAAAAAAAQDgAAH4MAAAQAAAAJgAAAAgAAAD/////AAAAAA=="/>
              </a:ext>
            </a:extLst>
          </p:cNvGrpSpPr>
          <p:nvPr/>
        </p:nvGrpSpPr>
        <p:grpSpPr>
          <a:xfrm>
            <a:off x="6098540" y="0"/>
            <a:ext cx="3045460" cy="2030730"/>
            <a:chOff x="6098540" y="0"/>
            <a:chExt cx="3045460" cy="2030730"/>
          </a:xfrm>
        </p:grpSpPr>
        <p:sp>
          <p:nvSpPr>
            <p:cNvPr id="7" name="Shape 21"/>
            <p:cNvSpPr>
              <a:extLst>
                <a:ext uri="smNativeData">
                  <pr:smNativeData xmlns:pr="smNativeData" val="SMDATA_13_wG7qXxMAAAAlAAAAZAAAAA0AAAAAkAAAAJAAAACQAAAAkAAAAAAAAAABAAAAAAAAAAEAAABQAAAAAAAAAAAA4D8AAAAAAADgPwAAAAAAAOA/AAAAAAAA4D8AAAAAAADgPwAAAAAAAOA/AAAAAAAA4D8AAAAAAADgPwAAAAAAAOA/AAAAAAAA4D8CAAAAjAAAAAEAAAAAAAAAIS10D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LBaawY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BMgAAAAAAAEA4AAA/BgAAAAAAACYAAAAIAAAA//////////8="/>
                </a:ext>
              </a:extLst>
            </p:cNvSpPr>
            <p:nvPr/>
          </p:nvSpPr>
          <p:spPr>
            <a:xfrm>
              <a:off x="8128635" y="0"/>
              <a:ext cx="1015365" cy="1015365"/>
            </a:xfrm>
            <a:prstGeom prst="rect">
              <a:avLst/>
            </a:prstGeom>
            <a:solidFill>
              <a:schemeClr val="accent1"/>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6" name="Shape 22"/>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OUmrDf///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GAAAAAQAAAAAAAAAAAAAAAAAAAAAAAAAAAAAAAAAAAAAAAAAAAAAAAn9/fwAAAAADzMzMAMDA/wB/f38AAAAAAAAAAAAAAAAAAAAAAAAAAAAhAAAAGAAAABQAAADCKwAAAAAAAAEyAAA/BgAAAAAAACYAAAAIAAAA//////////8="/>
                </a:ext>
              </a:extLst>
            </p:cNvSpPr>
            <p:nvPr/>
          </p:nvSpPr>
          <p:spPr>
            <a:xfrm flipH="1">
              <a:off x="7113270" y="0"/>
              <a:ext cx="1015365" cy="1015365"/>
            </a:xfrm>
            <a:prstGeom prst="rtTriangle">
              <a:avLst/>
            </a:prstGeom>
            <a:solidFill>
              <a:schemeClr val="accent2"/>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5" name="Shape 23"/>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eJDN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kM0AAAAAAQAAAAAAAAAAAAAAAAAAAAAAAAAAAAAAAAAAAAAAAAAAAAAAAn9/fwAAAAADzMzMAMDA/wB/f38AAAAAAAAAAAAAAAAAAAAAAAAAAAAhAAAAGAAAABQAAADDKwAAAAAAAAEyAAA/BgAAAAAAACYAAAAIAAAA//////////8="/>
                </a:ext>
              </a:extLst>
            </p:cNvSpPr>
            <p:nvPr/>
          </p:nvSpPr>
          <p:spPr>
            <a:xfrm rot="10800000" flipH="1">
              <a:off x="7113905" y="0"/>
              <a:ext cx="1014730" cy="1015365"/>
            </a:xfrm>
            <a:prstGeom prst="rtTriangle">
              <a:avLst/>
            </a:prstGeom>
            <a:solidFill>
              <a:srgbClr val="7890CD"/>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4" name="Shape 24"/>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IS10D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EJQAAAAAAAMMrAAA/BgAAAAAAACYAAAAIAAAA//////////8="/>
                </a:ext>
              </a:extLst>
            </p:cNvSpPr>
            <p:nvPr/>
          </p:nvSpPr>
          <p:spPr>
            <a:xfrm rot="10800000">
              <a:off x="6098540" y="0"/>
              <a:ext cx="1015365" cy="1015365"/>
            </a:xfrm>
            <a:prstGeom prst="rtTriangle">
              <a:avLst/>
            </a:prstGeom>
            <a:solidFill>
              <a:schemeClr val="accent1"/>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3" name="Shape 25"/>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eJDN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4kM0AAAAAAQAAAAAAAAAAAAAAAAAAAAAAAAAAAAAAAAAAAAAAAAAAAAAAAn9/fwAAAAADzMzMAMDA/wB/f38AAAAAAAAAAAAAAAAAAAAAAAAAAAAhAAAAGAAAABQAAAABMgAAPwYAAEA4AAB+DAAAAAAAACYAAAAIAAAA//////////8="/>
                </a:ext>
              </a:extLst>
            </p:cNvSpPr>
            <p:nvPr/>
          </p:nvSpPr>
          <p:spPr>
            <a:xfrm rot="10800000">
              <a:off x="8128635" y="1015365"/>
              <a:ext cx="1015365" cy="1015365"/>
            </a:xfrm>
            <a:prstGeom prst="rtTriangle">
              <a:avLst/>
            </a:prstGeom>
            <a:solidFill>
              <a:srgbClr val="7890CD"/>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grpSp>
      <p:sp>
        <p:nvSpPr>
          <p:cNvPr id="8" name="Shape 26"/>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uAwAAPg0AAEI2AABmEgAAEAAAACYAAAAIAAAAvZAAAAAAAAA="/>
              </a:ext>
            </a:extLst>
          </p:cNvSpPr>
          <p:nvPr>
            <p:ph type="title"/>
          </p:nvPr>
        </p:nvSpPr>
        <p:spPr>
          <a:xfrm>
            <a:off x="598170" y="2152650"/>
            <a:ext cx="8221980" cy="838200"/>
          </a:xfrm>
        </p:spPr>
        <p:txBody>
          <a:bodyPr vert="horz" wrap="square" lIns="91440" tIns="91440" rIns="91440" bIns="91440" numCol="1" spcCol="215900" anchor="ctr">
            <a:prstTxWarp prst="textNoShape">
              <a:avLst/>
            </a:prstTxWarp>
          </a:bodyPr>
          <a:lstStyle>
            <a:lvl1pPr>
              <a:spcBef>
                <a:spcPts val="0"/>
              </a:spcBef>
              <a:spcAft>
                <a:spcPts val="0"/>
              </a:spcAft>
              <a:buNone/>
              <p:prBullet>
                <a:buNone/>
              </p:prBullet>
              <a:defRPr sz="4200">
                <a:solidFill>
                  <a:srgbClr val="FFFFFF"/>
                </a:solidFill>
              </a:defRPr>
            </a:lvl1pPr>
            <a:lvl2pPr>
              <a:spcBef>
                <a:spcPts val="0"/>
              </a:spcBef>
              <a:spcAft>
                <a:spcPts val="0"/>
              </a:spcAft>
              <a:buNone/>
              <p:prBullet>
                <a:buNone/>
              </p:prBullet>
              <a:defRPr sz="4200">
                <a:solidFill>
                  <a:srgbClr val="FFFFFF"/>
                </a:solidFill>
              </a:defRPr>
            </a:lvl2pPr>
            <a:lvl3pPr>
              <a:spcBef>
                <a:spcPts val="0"/>
              </a:spcBef>
              <a:spcAft>
                <a:spcPts val="0"/>
              </a:spcAft>
              <a:buNone/>
              <p:prBullet>
                <a:buNone/>
              </p:prBullet>
              <a:defRPr sz="4200">
                <a:solidFill>
                  <a:srgbClr val="FFFFFF"/>
                </a:solidFill>
              </a:defRPr>
            </a:lvl3pPr>
            <a:lvl4pPr>
              <a:spcBef>
                <a:spcPts val="0"/>
              </a:spcBef>
              <a:spcAft>
                <a:spcPts val="0"/>
              </a:spcAft>
              <a:buNone/>
              <p:prBullet>
                <a:buNone/>
              </p:prBullet>
              <a:defRPr sz="4200">
                <a:solidFill>
                  <a:srgbClr val="FFFFFF"/>
                </a:solidFill>
              </a:defRPr>
            </a:lvl4pPr>
            <a:lvl5pPr>
              <a:spcBef>
                <a:spcPts val="0"/>
              </a:spcBef>
              <a:spcAft>
                <a:spcPts val="0"/>
              </a:spcAft>
              <a:buNone/>
              <p:prBullet>
                <a:buNone/>
              </p:prBullet>
              <a:defRPr sz="4200">
                <a:solidFill>
                  <a:srgbClr val="FFFFFF"/>
                </a:solidFill>
              </a:defRPr>
            </a:lvl5pPr>
            <a:lvl6pPr>
              <a:spcBef>
                <a:spcPts val="0"/>
              </a:spcBef>
              <a:spcAft>
                <a:spcPts val="0"/>
              </a:spcAft>
              <a:buNone/>
              <p:prBullet>
                <a:buNone/>
              </p:prBullet>
              <a:defRPr sz="4200">
                <a:solidFill>
                  <a:srgbClr val="FFFFFF"/>
                </a:solidFill>
              </a:defRPr>
            </a:lvl6pPr>
            <a:lvl7pPr>
              <a:spcBef>
                <a:spcPts val="0"/>
              </a:spcBef>
              <a:spcAft>
                <a:spcPts val="0"/>
              </a:spcAft>
              <a:buNone/>
              <p:prBullet>
                <a:buNone/>
              </p:prBullet>
              <a:defRPr sz="4200">
                <a:solidFill>
                  <a:srgbClr val="FFFFFF"/>
                </a:solidFill>
              </a:defRPr>
            </a:lvl7pPr>
            <a:lvl8pPr>
              <a:spcBef>
                <a:spcPts val="0"/>
              </a:spcBef>
              <a:spcAft>
                <a:spcPts val="0"/>
              </a:spcAft>
              <a:buNone/>
              <p:prBullet>
                <a:buNone/>
              </p:prBullet>
              <a:defRPr sz="4200">
                <a:solidFill>
                  <a:srgbClr val="FFFFFF"/>
                </a:solidFill>
              </a:defRPr>
            </a:lvl8pPr>
            <a:lvl9pPr>
              <a:spcBef>
                <a:spcPts val="0"/>
              </a:spcBef>
              <a:spcAft>
                <a:spcPts val="0"/>
              </a:spcAft>
              <a:buNone/>
              <p:prBullet>
                <a:buNone/>
              </p:prBullet>
              <a:defRPr sz="4200">
                <a:solidFill>
                  <a:srgbClr val="FFFFFF"/>
                </a:solidFill>
              </a:defRPr>
            </a:lvl9pPr>
          </a:lstStyle>
          <a:p>
            <a:pPr/>
          </a:p>
        </p:txBody>
      </p:sp>
      <p:sp>
        <p:nvSpPr>
          <p:cNvPr id="9" name="Shape 27"/>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lvl1pPr>
            <a:lvl2pPr>
              <a:spcBef>
                <a:spcPts val="0"/>
              </a:spcBef>
              <a:buNone/>
              <p:prBullet>
                <a:buNone/>
              </p:prBullet>
            </a:lvl2pPr>
            <a:lvl3pPr>
              <a:spcBef>
                <a:spcPts val="0"/>
              </a:spcBef>
              <a:buNone/>
              <p:prBullet>
                <a:buNone/>
              </p:prBullet>
            </a:lvl3pPr>
            <a:lvl4pPr>
              <a:spcBef>
                <a:spcPts val="0"/>
              </a:spcBef>
              <a:buNone/>
              <p:prBullet>
                <a:buNone/>
              </p:prBullet>
            </a:lvl4pPr>
            <a:lvl5pPr>
              <a:spcBef>
                <a:spcPts val="0"/>
              </a:spcBef>
              <a:buNone/>
              <p:prBullet>
                <a:buNone/>
              </p:prBullet>
            </a:lvl5pPr>
            <a:lvl6pPr>
              <a:spcBef>
                <a:spcPts val="0"/>
              </a:spcBef>
              <a:buNone/>
              <p:prBullet>
                <a:buNone/>
              </p:prBullet>
            </a:lvl6pPr>
            <a:lvl7pPr>
              <a:spcBef>
                <a:spcPts val="0"/>
              </a:spcBef>
              <a:buNone/>
              <p:prBullet>
                <a:buNone/>
              </p:prBullet>
            </a:lvl7pPr>
            <a:lvl8pPr>
              <a:spcBef>
                <a:spcPts val="0"/>
              </a:spcBef>
              <a:buNone/>
              <p:prBullet>
                <a:buNone/>
              </p:prBullet>
            </a:lvl8pPr>
            <a:lvl9pPr>
              <a:spcBef>
                <a:spcPts val="0"/>
              </a:spcBef>
              <a:buNone/>
              <p:prBullet>
                <a:buNone/>
              </p:prBullet>
            </a:lvl9pPr>
          </a:lstStyle>
          <a:p>
            <a:pPr/>
            <a:fld id="{22B28CC2-8CCF-E77A-810A-7A2FC244772F}" type="slidenum">
              <a:rPr noProof="1"/>
              <a:t>‹#›</a:t>
            </a:fld>
          </a:p>
        </p:txBody>
      </p:sp>
    </p:spTree>
  </p:cSld>
  <p:clrMapOvr>
    <a:masterClrMapping/>
  </p:clrMapOvr>
</p:sldLayout>
</file>

<file path=ppt/slideLayouts/slideLayout20.xml><?xml version="1.0" encoding="utf-8"?>
<p:sldLayout xmlns:p="http://schemas.openxmlformats.org/presentationml/2006/main" xmlns:p14="http://schemas.microsoft.com/office/powerpoint/2010/main" xmlns:r="http://schemas.openxmlformats.org/officeDocument/2006/relationships" xmlns:a="http://schemas.openxmlformats.org/drawing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G7qXxMAAAAlAAAAZAAAAA0AAAAAkAAAAEgAAACQAAAASAAAAAAAAAAC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AGCwAAiB0AAMYsAAAEIQAAEAAAACYAAAAIAAAAgQAAAAAAAAA="/>
              </a:ext>
            </a:extLst>
          </p:cNvSpPr>
          <p:nvPr>
            <p:ph type="title"/>
          </p:nvPr>
        </p:nvSpPr>
        <p:spPr>
          <a:xfrm>
            <a:off x="1791970" y="4800600"/>
            <a:ext cx="5486400" cy="566420"/>
          </a:xfrm>
        </p:spPr>
        <p:txBody>
          <a:bodyPr vert="horz" wrap="square" lIns="91440" tIns="45720" rIns="91440" bIns="45720" numCol="1" spcCol="215900" anchor="b">
            <a:prstTxWarp prst="textNoShape">
              <a:avLst/>
            </a:prstTxWarp>
          </a:bodyPr>
          <a:lstStyle/>
          <a:p>
            <a:pPr/>
            <a:r>
              <a:t>Click to edit Master title style</a:t>
            </a:r>
          </a:p>
        </p:txBody>
      </p:sp>
      <p:sp>
        <p:nvSpPr>
          <p:cNvPr id="3" name="SlideText2"/>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AGCwAAxgMAAMYsAAAWHQAAEAAAACYAAAAIAAAAAQAAAAAAAAA="/>
              </a:ext>
            </a:extLst>
          </p:cNvSpPr>
          <p:nvPr>
            <p:ph idx="1"/>
          </p:nvPr>
        </p:nvSpPr>
        <p:spPr>
          <a:xfrm>
            <a:off x="1791970" y="613410"/>
            <a:ext cx="5486400" cy="4114800"/>
          </a:xfrm>
        </p:spPr>
        <p:txBody>
          <a:bodyPr/>
          <a:lstStyle/>
          <a:p>
            <a:pPr/>
            <a:r>
              <a:t>Click to edit Master text styles</a:t>
            </a:r>
          </a:p>
        </p:txBody>
      </p:sp>
      <p:sp>
        <p:nvSpPr>
          <p:cNvPr id="4" name="SlideText1"/>
          <p:cNvSpPr>
            <a:spLocks noGrp="1" noChangeArrowheads="1"/>
            <a:extLst>
              <a:ext uri="smNativeData">
                <pr:smNativeData xmlns:pr="smNativeData" val="SMDATA_13_wG7qXxMAAAAlAAAAZAAAAA8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JWVlZU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AGCwAABCEAAMYsAAD4JQAAAAAAACYAAAAIAAAAAQAAAAAAAAA="/>
              </a:ext>
            </a:extLst>
          </p:cNvSpPr>
          <p:nvPr>
            <p:ph sz="half" idx="2"/>
          </p:nvPr>
        </p:nvSpPr>
        <p:spPr>
          <a:xfrm>
            <a:off x="1791970" y="5367020"/>
            <a:ext cx="5486400" cy="805180"/>
          </a:xfrm>
        </p:spPr>
        <p:txBody>
          <a:bodyPr/>
          <a:lstStyle/>
          <a:p>
            <a:pPr/>
            <a:r>
              <a:t>Click to edit Master text styles</a:t>
            </a:r>
          </a:p>
        </p:txBody>
      </p:sp>
      <p:sp>
        <p:nvSpPr>
          <p:cNvPr id="5" name="DateTime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IaGhoY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AIAAAAAAAAA="/>
              </a:ext>
            </a:extLst>
          </p:cNvSpPr>
          <p:nvPr>
            <p:ph type="dt" sz="quarter" idx="10"/>
          </p:nvPr>
        </p:nvSpPr>
        <p:spPr/>
        <p:txBody>
          <a:bodyPr/>
          <a:lstStyle/>
          <a:p>
            <a:pPr/>
            <a:fld id="{5B045A63-2DB6-51AC-F8BC-DBF914F20E8E}" type="datetime1">
              <a:t>{Date/Time}</a:t>
            </a:fld>
          </a:p>
        </p:txBody>
      </p:sp>
      <p:sp>
        <p:nvSpPr>
          <p:cNvPr id="6" name="Foot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DMzMzM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AIAAAAAAAAA="/>
              </a:ext>
            </a:extLst>
          </p:cNvSpPr>
          <p:nvPr>
            <p:ph type="ftr" sz="quarter" idx="11"/>
          </p:nvPr>
        </p:nvSpPr>
        <p:spPr/>
        <p:txBody>
          <a:bodyPr/>
          <a:lstStyle/>
          <a:p>
            <a:pPr/>
            <a:fld id="{559BE938-76B8-CE1F-F623-804AA76D00D5}" type="footer">
              <a:t>{Footer}</a:t>
            </a:fld>
          </a:p>
        </p:txBody>
      </p:sp>
      <p:sp>
        <p:nvSpPr>
          <p:cNvPr id="7" name="SlideNumb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DMzMzM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AIAAAAAAAAA="/>
              </a:ext>
            </a:extLst>
          </p:cNvSpPr>
          <p:nvPr>
            <p:ph type="sldNum" sz="quarter" idx="12"/>
          </p:nvPr>
        </p:nvSpPr>
        <p:spPr/>
        <p:txBody>
          <a:bodyPr/>
          <a:lstStyle/>
          <a:p>
            <a:pPr/>
            <a:fld id="{5B485D7D-33B6-1DAB-F8F0-C5FE13BE0E90}" type="slidenum">
              <a:t>{Nr.}</a:t>
            </a:fld>
          </a:p>
        </p:txBody>
      </p:sp>
    </p:spTree>
  </p:cSld>
  <p:clrMapOvr>
    <a:masterClrMapping/>
  </p:clrMapOvr>
</p:sldLayout>
</file>

<file path=ppt/slideLayouts/slideLayout21.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G7qXxMAAAAlAAAAZAAAAA0AAAAAkAAAAEgAAACQAAAASAAAAAAAAAAB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xQEAANk1AACZCgAAEAAAACYAAAAIAAAAAAAAAAAAAAA="/>
              </a:ext>
            </a:extLst>
          </p:cNvSpPr>
          <p:nvPr>
            <p:ph type="title"/>
          </p:nvPr>
        </p:nvSpPr>
        <p:spPr/>
        <p:txBody>
          <a:bodyPr/>
          <a:lstStyle/>
          <a:p>
            <a:pPr/>
            <a:r>
              <a:t>Click to edit Master title style</a:t>
            </a:r>
          </a:p>
        </p:txBody>
      </p:sp>
      <p:sp>
        <p:nvSpPr>
          <p:cNvPr id="3" name="SlideText1"/>
          <p:cNvSpPr>
            <a:spLocks noGrp="1" noChangeArrowheads="1"/>
            <a:extLst>
              <a:ext uri="smNativeData">
                <pr:smNativeData xmlns:pr="smNativeData" val="SMDATA_13_wG7qXxMAAAAlAAAAZAAAAA0AAAAAkAAAAEgAAACQAAAASAAAAAAAAAAAAAAAAQ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XQwAANk1AABvIgAAEAAAACYAAAAIAAAAAoAAAAAAAAA="/>
              </a:ext>
            </a:extLst>
          </p:cNvSpPr>
          <p:nvPr>
            <p:ph idx="1"/>
          </p:nvPr>
        </p:nvSpPr>
        <p:spPr/>
        <p:txBody>
          <a:bodyPr vert="vert" wrap="square" lIns="91440" tIns="45720" rIns="91440" bIns="45720"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DMzMzM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AIAAAAAAAAA="/>
              </a:ext>
            </a:extLst>
          </p:cNvSpPr>
          <p:nvPr>
            <p:ph type="dt" sz="quarter" idx="10"/>
          </p:nvPr>
        </p:nvSpPr>
        <p:spPr/>
        <p:txBody>
          <a:bodyPr/>
          <a:lstStyle/>
          <a:p>
            <a:pPr/>
            <a:fld id="{0CD169F0-BEE1-849F-AF69-48CA2727591D}" type="datetime1">
              <a:t>{Date/Time}</a:t>
            </a:fld>
          </a:p>
        </p:txBody>
      </p:sp>
      <p:sp>
        <p:nvSpPr>
          <p:cNvPr id="5" name="Foot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JWVlZU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AIAAAAAAAAA="/>
              </a:ext>
            </a:extLst>
          </p:cNvSpPr>
          <p:nvPr>
            <p:ph type="ftr" sz="quarter" idx="11"/>
          </p:nvPr>
        </p:nvSpPr>
        <p:spPr/>
        <p:txBody>
          <a:bodyPr/>
          <a:lstStyle/>
          <a:p>
            <a:pPr/>
            <a:fld id="{76F985C7-899B-AC73-D541-7F26CB0F232A}" type="footer">
              <a:t>{Footer}</a:t>
            </a:fld>
          </a:p>
        </p:txBody>
      </p:sp>
      <p:sp>
        <p:nvSpPr>
          <p:cNvPr id="6" name="SlideNumb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FQbb1Q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AIAAAAAAAAA="/>
              </a:ext>
            </a:extLst>
          </p:cNvSpPr>
          <p:nvPr>
            <p:ph type="sldNum" sz="quarter" idx="12"/>
          </p:nvPr>
        </p:nvSpPr>
        <p:spPr/>
        <p:txBody>
          <a:bodyPr/>
          <a:lstStyle/>
          <a:p>
            <a:pPr/>
            <a:fld id="{09F8B000-4EE4-AD46-AA40-B813FE0E5CED}" type="slidenum">
              <a:t>{Nr.}</a:t>
            </a:fld>
          </a:p>
        </p:txBody>
      </p:sp>
    </p:spTree>
  </p:cSld>
  <p:clrMapOvr>
    <a:masterClrMapping/>
  </p:clrMapOvr>
</p:sldLayout>
</file>

<file path=ppt/slideLayouts/slideLayout22.xml><?xml version="1.0" encoding="utf-8"?>
<p:sldLayout xmlns:p="http://schemas.openxmlformats.org/presentationml/2006/main" xmlns:p14="http://schemas.microsoft.com/office/powerpoint/2010/main" xmlns:r="http://schemas.openxmlformats.org/officeDocument/2006/relationships" xmlns:a="http://schemas.openxmlformats.org/drawing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smNativeData" val="SMDATA_13_wG7qXxMAAAAlAAAAZAAAAA0AAAAAkAAAAEgAAACQAAAASAAAAAAAAAACAAAAAQ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DIKAAAsAEAAHA1AACwJQAAEAAAACYAAAAIAAAAgwAAAAAAAAA="/>
              </a:ext>
            </a:extLst>
          </p:cNvSpPr>
          <p:nvPr>
            <p:ph type="title"/>
          </p:nvPr>
        </p:nvSpPr>
        <p:spPr>
          <a:xfrm>
            <a:off x="6629400" y="274320"/>
            <a:ext cx="2057400" cy="5852160"/>
          </a:xfrm>
        </p:spPr>
        <p:txBody>
          <a:bodyPr vert="vert" wrap="square" lIns="91440" tIns="45720" rIns="91440" bIns="45720" numCol="1" spcCol="215900" anchor="b">
            <a:prstTxWarp prst="textNoShape">
              <a:avLst/>
            </a:prstTxWarp>
          </a:bodyPr>
          <a:lstStyle/>
          <a:p>
            <a:pPr/>
            <a:r>
              <a:t>Click to edit Master title style</a:t>
            </a:r>
          </a:p>
        </p:txBody>
      </p:sp>
      <p:sp>
        <p:nvSpPr>
          <p:cNvPr id="3" name="SlideText1"/>
          <p:cNvSpPr>
            <a:spLocks noGrp="1" noChangeArrowheads="1"/>
            <a:extLst>
              <a:ext uri="smNativeData">
                <pr:smNativeData xmlns:pr="smNativeData" val="SMDATA_13_wG7qXxMAAAAlAAAAZAAAAA0AAAAAkAAAAEgAAACQAAAASAAAAAAAAAAAAAAAAQ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GkAYw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DQAgAAsAEAANgnAACwJQAAEAAAACYAAAAIAAAAA4AAAAAAAAA="/>
              </a:ext>
            </a:extLst>
          </p:cNvSpPr>
          <p:nvPr>
            <p:ph idx="1"/>
          </p:nvPr>
        </p:nvSpPr>
        <p:spPr>
          <a:xfrm>
            <a:off x="457200" y="274320"/>
            <a:ext cx="6019800" cy="5852160"/>
          </a:xfrm>
        </p:spPr>
        <p:txBody>
          <a:bodyPr vert="vert" wrap="square" lIns="91440" tIns="45720" rIns="91440" bIns="45720" numCol="1" spcCol="215900" anchor="t">
            <a:prstTxWarp prst="textNoShape">
              <a:avLst/>
            </a:prstTxWarp>
          </a:bodyPr>
          <a:lstStyle/>
          <a:p>
            <a:pPr/>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AIAAAAAAAAA="/>
              </a:ext>
            </a:extLst>
          </p:cNvSpPr>
          <p:nvPr>
            <p:ph type="dt" sz="quarter" idx="10"/>
          </p:nvPr>
        </p:nvSpPr>
        <p:spPr/>
        <p:txBody>
          <a:bodyPr/>
          <a:lstStyle/>
          <a:p>
            <a:pPr/>
            <a:fld id="{5AC42D83-CDB7-91DB-F97C-3B8E63320F6E}" type="datetime1">
              <a:t>{Date/Time}</a:t>
            </a:fld>
          </a:p>
        </p:txBody>
      </p:sp>
      <p:sp>
        <p:nvSpPr>
          <p:cNvPr id="5" name="Foot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AIAAAAAAAAA="/>
              </a:ext>
            </a:extLst>
          </p:cNvSpPr>
          <p:nvPr>
            <p:ph type="ftr" sz="quarter" idx="11"/>
          </p:nvPr>
        </p:nvSpPr>
        <p:spPr/>
        <p:txBody>
          <a:bodyPr/>
          <a:lstStyle/>
          <a:p>
            <a:pPr/>
            <a:fld id="{34CD7753-1DD9-9881-9775-EBD4393B61BE}" type="footer">
              <a:t>{Footer}</a:t>
            </a:fld>
          </a:p>
        </p:txBody>
      </p:sp>
      <p:sp>
        <p:nvSpPr>
          <p:cNvPr id="6" name="SlideNumberArea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AIAAAAAAAAA="/>
              </a:ext>
            </a:extLst>
          </p:cNvSpPr>
          <p:nvPr>
            <p:ph type="sldNum" sz="quarter" idx="12"/>
          </p:nvPr>
        </p:nvSpPr>
        <p:spPr/>
        <p:txBody>
          <a:bodyPr/>
          <a:lstStyle/>
          <a:p>
            <a:pPr/>
            <a:fld id="{4FC9061C-52A2-9CF0-EC71-A4A5483F1AF1}" type="slidenum">
              <a:t>{Nr.}</a:t>
            </a:fld>
          </a:p>
        </p:txBody>
      </p:sp>
    </p:spTree>
  </p:cSld>
  <p:clrMapOvr>
    <a:masterClrMapping/>
  </p:clrMapOvr>
</p:sldLayout>
</file>

<file path=ppt/slideLayouts/slideLayout3.xml><?xml version="1.0" encoding="utf-8"?>
<p:sldLayout xmlns:p="http://schemas.openxmlformats.org/presentationml/2006/main" xmlns:p14="http://schemas.microsoft.com/office/powerpoint/2010/main" xmlns:r="http://schemas.openxmlformats.org/officeDocument/2006/relationships" xmlns:a="http://schemas.openxmlformats.org/drawingml/2006/main" type="tx">
  <p:cSld name="TITLE_AND_BODY">
    <p:spTree>
      <p:nvGrpSpPr>
        <p:cNvPr id="1" name=""/>
        <p:cNvGrpSpPr/>
        <p:nvPr/>
      </p:nvGrpSpPr>
      <p:grpSpPr>
        <a:xfrm>
          <a:off x="0" y="0"/>
          <a:ext cx="0" cy="0"/>
          <a:chOff x="0" y="0"/>
          <a:chExt cx="0" cy="0"/>
        </a:xfrm>
      </p:grpSpPr>
      <p:grpSp>
        <p:nvGrpSpPr>
          <p:cNvPr id="2" name="Shape 29"/>
          <p:cNvGrpSpPr>
            <a:extLst>
              <a:ext uri="smNativeData">
                <pr:smNativeData xmlns:pr="smNativeData" val="SMDATA_7_wG7qXxMAAAAlAAAAAQAAAA8BAAAAkAAAAEgAAACQAAAASAAAAAAAAAAAAAAAAAAAABcAAAAUAAAAAAAAAAAAAAD/fwAA/38AAAAAAAAJAAAABAAAAFYDAAAMAAAAEAAAAAAAAAAAAAAAAAAAAAAAAAAfAAAAVAAAAAAAAAAAAAAAAAAAAAAAAAAAAAAAAAAAAAAAAAAAAAAAAAAAAAAAAAAAAAAAAAAAAAAAAAAAAAAAAAAAAAAAAAAAAAAAAAAAAAAAAAAAAAAAAAAAACEAAAAYAAAAFAAAAAAAAAAEGAAAQDgAAKQfAAAQAAAAJgAAAAgAAAD/////AAAAAA=="/>
              </a:ext>
            </a:extLst>
          </p:cNvGrpSpPr>
          <p:nvPr/>
        </p:nvGrpSpPr>
        <p:grpSpPr>
          <a:xfrm>
            <a:off x="0" y="3903980"/>
            <a:ext cx="9144000" cy="1239520"/>
            <a:chOff x="0" y="3903980"/>
            <a:chExt cx="9144000" cy="1239520"/>
          </a:xfrm>
        </p:grpSpPr>
        <p:sp>
          <p:nvSpPr>
            <p:cNvPr id="7" name="Shape 30"/>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8GKS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wYpIA////AQAAAAAAAAAAAAAAAAAAAAAAAAAAAAAAAAAAAAAAAAAAKjmQAn9/fwBDQ0MDzMzMAMDA/wB/f38AAAAAAAAAAAAAAAAAAAAAAAAAAAAhAAAAGAAAABQAAAAqMgAABBgAAEA4AAAXHgAAAAAAACYAAAAIAAAA//////////8="/>
                </a:ext>
              </a:extLst>
            </p:cNvSpPr>
            <p:nvPr/>
          </p:nvSpPr>
          <p:spPr>
            <a:xfrm>
              <a:off x="8154670" y="3903980"/>
              <a:ext cx="989330" cy="987425"/>
            </a:xfrm>
            <a:prstGeom prst="rtTriangle">
              <a:avLst/>
            </a:prstGeom>
            <a:solidFill>
              <a:srgbClr val="F06292"/>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6" name="Shape 31"/>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8GKS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wYpIA////AQAAAAAAAAAAAAAAAAAAAAAAAAAAAAAAAAAAAAAAAAAAKjmQAn9/fwBDQ0MDzMzMAMDA/wB/f38AAAAAAAAAAAAAAAAAAAAAAAAAAAAhAAAAGAAAABQAAAAGJgAABBgAABwsAAAXHgAAAAAAACYAAAAIAAAA//////////8="/>
                </a:ext>
              </a:extLst>
            </p:cNvSpPr>
            <p:nvPr/>
          </p:nvSpPr>
          <p:spPr>
            <a:xfrm flipH="1">
              <a:off x="6181090" y="3903980"/>
              <a:ext cx="989330" cy="987425"/>
            </a:xfrm>
            <a:prstGeom prst="rtTriangle">
              <a:avLst/>
            </a:prstGeom>
            <a:solidFill>
              <a:srgbClr val="F06292"/>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5" name="Shape 32"/>
            <p:cNvSpPr>
              <a:extLst>
                <a:ext uri="smNativeData">
                  <pr:smNativeData xmlns:pr="smNativeData" val="SMDATA_13_wG7qXxMAAAAlAAAAZAAAAA0AAAAAkAAAAJAAAACQAAAAkAAAAAAAAAABAAAAAAAAAAEAAABQAAAAAAAAAAAA4D8AAAAAAADgPwAAAAAAAOA/AAAAAAAA4D8AAAAAAADgPwAAAAAAAOA/AAAAAAAA4D8AAAAAAADgPwAAAAAAAOA/AAAAAAAA4D8CAAAAjAAAAAEAAAAAAAAA0jNp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SM2kA////AQAAAAAAAAAAAAAAAAAAAAAAAAAAAAAAAAAAAAAAAAAAKjmQAn9/fwBDQ0MDzMzMAMDA/wB/f38AAAAAAAAAAAAAAAAAAAAAAAAAAAAhAAAAGAAAABQAAAAcLAAABBgAADEyAAAXHgAAAAAAACYAAAAIAAAA//////////8="/>
                </a:ext>
              </a:extLst>
            </p:cNvSpPr>
            <p:nvPr/>
          </p:nvSpPr>
          <p:spPr>
            <a:xfrm>
              <a:off x="7170420" y="3903980"/>
              <a:ext cx="988695" cy="987425"/>
            </a:xfrm>
            <a:prstGeom prst="rect">
              <a:avLst/>
            </a:prstGeom>
            <a:solidFill>
              <a:srgbClr val="D23369"/>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4" name="Shape 33"/>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nCVN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cJU0A////AQAAAAAAAAAAAAAAAAAAAAAAAAAAAAAAAAAAAAAAAAAAKjmQAn9/fwBDQ0MDzMzMAMDA/wB/f38AAAAAAAAAAAAAAAAAAAAAAAAAAAAhAAAAGAAAABQAAAAqMgAABBgAAEA4AAAXHgAAAAAAACYAAAAIAAAA//////////8="/>
                </a:ext>
              </a:extLst>
            </p:cNvSpPr>
            <p:nvPr/>
          </p:nvSpPr>
          <p:spPr>
            <a:xfrm rot="10800000">
              <a:off x="8154670" y="3903980"/>
              <a:ext cx="989330" cy="987425"/>
            </a:xfrm>
            <a:prstGeom prst="rtTriangle">
              <a:avLst/>
            </a:prstGeom>
            <a:solidFill>
              <a:srgbClr val="9C254D"/>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3" name="Shape 34"/>
            <p:cNvSpPr>
              <a:extLst>
                <a:ext uri="smNativeData">
                  <pr:smNativeData xmlns:pr="smNativeData" val="SMDATA_13_wG7qXxMAAAAlAAAAZAAAAA0AAAAAkAAAAJAAAACQAAAAkAAAAAAAAAABAAAAAAAAAAEAAABQAAAAAAAAAAAA4D8AAAAAAADgPwAAAAAAAOA/AAAAAAAA4D8AAAAAAADgPwAAAAAAAOA/AAAAAAAA4D8AAAAAAADgPwAAAAAAAOA/AAAAAAAA4D8CAAAAjAAAAAEAAAAAAAAAKjmQ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qOZAA////AQAAAAAAAAAAAAAAAAAAAAAAAAAAAAAAAAAAAAAAAAAAKjmQAn9/fwBDQ0MDzMzMAMDA/wB/f38AAAAAAAAAAAAAAAAAAAAAAAAAAAAhAAAAGAAAABQAAAAAAAAAFx4AAEA4AACkHwAAAAAAACYAAAAIAAAA//////////8="/>
                </a:ext>
              </a:extLst>
            </p:cNvSpPr>
            <p:nvPr/>
          </p:nvSpPr>
          <p:spPr>
            <a:xfrm>
              <a:off x="0" y="4891405"/>
              <a:ext cx="9144000" cy="252095"/>
            </a:xfrm>
            <a:prstGeom prst="rect">
              <a:avLst/>
            </a:prstGeom>
            <a:solidFill>
              <a:srgbClr val="2A3990"/>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grpSp>
      <p:sp>
        <p:nvSpPr>
          <p:cNvPr id="8" name="Shape 35"/>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hgIAAFU2AABDBgAAEAAAACYAAAAIAAAAPJAAAAAAAAA="/>
              </a:ext>
            </a:extLst>
          </p:cNvSpPr>
          <p:nvPr>
            <p:ph type="title"/>
          </p:nvPr>
        </p:nvSpPr>
        <p:spPr/>
        <p:txBody>
          <a:bodyPr vert="horz" wrap="square" lIns="91440" tIns="91440" rIns="91440" bIns="91440" numCol="1" spcCol="215900" anchor="t">
            <a:prstTxWarp prst="textNoShape">
              <a:avLst/>
            </a:prstTxWarp>
          </a:bodyPr>
          <a:lstStyle>
            <a:lvl1pPr>
              <a:spcBef>
                <a:spcPts val="0"/>
              </a:spcBef>
              <a:spcAft>
                <a:spcPts val="0"/>
              </a:spcAft>
              <a:buNone/>
              <p:prBullet>
                <a:buNone/>
              </p:prBullet>
            </a:lvl1pPr>
            <a:lvl2pPr>
              <a:spcBef>
                <a:spcPts val="0"/>
              </a:spcBef>
              <a:spcAft>
                <a:spcPts val="0"/>
              </a:spcAft>
              <a:buNone/>
              <p:prBullet>
                <a:buNone/>
              </p:prBullet>
            </a:lvl2pPr>
            <a:lvl3pPr>
              <a:spcBef>
                <a:spcPts val="0"/>
              </a:spcBef>
              <a:spcAft>
                <a:spcPts val="0"/>
              </a:spcAft>
              <a:buNone/>
              <p:prBullet>
                <a:buNone/>
              </p:prBullet>
            </a:lvl3pPr>
            <a:lvl4pPr>
              <a:spcBef>
                <a:spcPts val="0"/>
              </a:spcBef>
              <a:spcAft>
                <a:spcPts val="0"/>
              </a:spcAft>
              <a:buNone/>
              <p:prBullet>
                <a:buNone/>
              </p:prBullet>
            </a:lvl4pPr>
            <a:lvl5pPr>
              <a:spcBef>
                <a:spcPts val="0"/>
              </a:spcBef>
              <a:spcAft>
                <a:spcPts val="0"/>
              </a:spcAft>
              <a:buNone/>
              <p:prBullet>
                <a:buNone/>
              </p:prBullet>
            </a:lvl5pPr>
            <a:lvl6pPr>
              <a:spcBef>
                <a:spcPts val="0"/>
              </a:spcBef>
              <a:spcAft>
                <a:spcPts val="0"/>
              </a:spcAft>
              <a:buNone/>
              <p:prBullet>
                <a:buNone/>
              </p:prBullet>
            </a:lvl6pPr>
            <a:lvl7pPr>
              <a:spcBef>
                <a:spcPts val="0"/>
              </a:spcBef>
              <a:spcAft>
                <a:spcPts val="0"/>
              </a:spcAft>
              <a:buNone/>
              <p:prBullet>
                <a:buNone/>
              </p:prBullet>
            </a:lvl7pPr>
            <a:lvl8pPr>
              <a:spcBef>
                <a:spcPts val="0"/>
              </a:spcBef>
              <a:spcAft>
                <a:spcPts val="0"/>
              </a:spcAft>
              <a:buNone/>
              <p:prBullet>
                <a:buNone/>
              </p:prBullet>
            </a:lvl8pPr>
            <a:lvl9pPr>
              <a:spcBef>
                <a:spcPts val="0"/>
              </a:spcBef>
              <a:spcAft>
                <a:spcPts val="0"/>
              </a:spcAft>
              <a:buNone/>
              <p:prBullet>
                <a:buNone/>
              </p:prBullet>
            </a:lvl9pPr>
          </a:lstStyle>
          <a:p>
            <a:pPr/>
          </a:p>
        </p:txBody>
      </p:sp>
      <p:sp>
        <p:nvSpPr>
          <p:cNvPr id="9" name="Shape 36"/>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kQcAAFU2AAAbHAAAEAAAACYAAAAIAAAAPJAAAAAAAAA="/>
              </a:ext>
            </a:extLst>
          </p:cNvSpPr>
          <p:nvPr>
            <p:ph idx="1"/>
          </p:nvPr>
        </p:nvSpPr>
        <p:spPr/>
        <p:txBody>
          <a:bodyPr vert="horz" wrap="square" lIns="91440" tIns="91440" rIns="91440" bIns="91440" numCol="1" spcCol="215900" anchor="t">
            <a:prstTxWarp prst="textNoShape">
              <a:avLst/>
            </a:prstTxWarp>
          </a:bodyPr>
          <a:lstStyle>
            <a:lvl1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lvl1pPr>
            <a:lvl2pPr marL="914400" indent="-317500">
              <a:spcBef>
                <a:spcPts val="1600"/>
              </a:spcBef>
              <a:spcAft>
                <a:spcPts val="0"/>
              </a:spcAft>
              <a:buSzPts val="1400"/>
              <a:buChar char="○"/>
              <p:prBullet>
                <a:buChar char="○">
                  <a:rPr sz="1400">
                    <a:solidFill>
                      <a:srgbClr val="434343"/>
                    </a:solidFill>
                    <a:latin typeface="Roboto" pitchFamily="0" charset="0"/>
                    <a:ea typeface="Roboto" pitchFamily="0" charset="0"/>
                    <a:cs typeface="Roboto" pitchFamily="0" charset="0"/>
                  </a:rPr>
                </a:buChar>
              </p:prBullet>
            </a:lvl2pPr>
            <a:lvl3pPr marL="1371600" indent="-317500">
              <a:spcBef>
                <a:spcPts val="1600"/>
              </a:spcBef>
              <a:spcAft>
                <a:spcPts val="0"/>
              </a:spcAft>
              <a:buSzPts val="1400"/>
              <a:buChar char="■"/>
              <p:prBullet>
                <a:buChar char="■">
                  <a:rPr sz="1400">
                    <a:solidFill>
                      <a:srgbClr val="434343"/>
                    </a:solidFill>
                    <a:latin typeface="Roboto" pitchFamily="0" charset="0"/>
                    <a:ea typeface="Roboto" pitchFamily="0" charset="0"/>
                    <a:cs typeface="Roboto" pitchFamily="0" charset="0"/>
                  </a:rPr>
                </a:buChar>
              </p:prBullet>
            </a:lvl3pPr>
            <a:lvl4pPr marL="1828800" indent="-317500">
              <a:spcBef>
                <a:spcPts val="1600"/>
              </a:spcBef>
              <a:spcAft>
                <a:spcPts val="0"/>
              </a:spcAft>
              <a:buSzPts val="1400"/>
              <a:buChar char="●"/>
              <p:prBullet>
                <a:buChar char="●">
                  <a:rPr sz="1400">
                    <a:solidFill>
                      <a:srgbClr val="434343"/>
                    </a:solidFill>
                    <a:latin typeface="Roboto" pitchFamily="0" charset="0"/>
                    <a:ea typeface="Roboto" pitchFamily="0" charset="0"/>
                    <a:cs typeface="Roboto" pitchFamily="0" charset="0"/>
                  </a:rPr>
                </a:buChar>
              </p:prBullet>
            </a:lvl4pPr>
            <a:lvl5pPr marL="2286000" indent="-317500">
              <a:spcBef>
                <a:spcPts val="1600"/>
              </a:spcBef>
              <a:spcAft>
                <a:spcPts val="0"/>
              </a:spcAft>
              <a:buSzPts val="1400"/>
              <a:buChar char="○"/>
              <p:prBullet>
                <a:buChar char="○">
                  <a:rPr sz="1400">
                    <a:solidFill>
                      <a:srgbClr val="434343"/>
                    </a:solidFill>
                    <a:latin typeface="Roboto" pitchFamily="0" charset="0"/>
                    <a:ea typeface="Roboto" pitchFamily="0" charset="0"/>
                    <a:cs typeface="Roboto" pitchFamily="0" charset="0"/>
                  </a:rPr>
                </a:buChar>
              </p:prBullet>
            </a:lvl5pPr>
            <a:lvl6pPr marL="2743200" indent="-317500">
              <a:spcBef>
                <a:spcPts val="1600"/>
              </a:spcBef>
              <a:spcAft>
                <a:spcPts val="0"/>
              </a:spcAft>
              <a:buSzPts val="1400"/>
              <a:buChar char="■"/>
              <p:prBullet>
                <a:buChar char="■">
                  <a:rPr sz="1400">
                    <a:solidFill>
                      <a:srgbClr val="434343"/>
                    </a:solidFill>
                    <a:latin typeface="Roboto" pitchFamily="0" charset="0"/>
                    <a:ea typeface="Roboto" pitchFamily="0" charset="0"/>
                    <a:cs typeface="Roboto" pitchFamily="0" charset="0"/>
                  </a:rPr>
                </a:buChar>
              </p:prBullet>
            </a:lvl6pPr>
            <a:lvl7pPr marL="3200400" indent="-317500">
              <a:spcBef>
                <a:spcPts val="1600"/>
              </a:spcBef>
              <a:spcAft>
                <a:spcPts val="0"/>
              </a:spcAft>
              <a:buSzPts val="1400"/>
              <a:buChar char="●"/>
              <p:prBullet>
                <a:buChar char="●">
                  <a:rPr sz="1400">
                    <a:solidFill>
                      <a:srgbClr val="434343"/>
                    </a:solidFill>
                    <a:latin typeface="Roboto" pitchFamily="0" charset="0"/>
                    <a:ea typeface="Roboto" pitchFamily="0" charset="0"/>
                    <a:cs typeface="Roboto" pitchFamily="0" charset="0"/>
                  </a:rPr>
                </a:buChar>
              </p:prBullet>
            </a:lvl7pPr>
            <a:lvl8pPr marL="3657600" indent="-317500">
              <a:spcBef>
                <a:spcPts val="1600"/>
              </a:spcBef>
              <a:spcAft>
                <a:spcPts val="0"/>
              </a:spcAft>
              <a:buSzPts val="1400"/>
              <a:buChar char="○"/>
              <p:prBullet>
                <a:buChar char="○">
                  <a:rPr sz="1400">
                    <a:solidFill>
                      <a:srgbClr val="434343"/>
                    </a:solidFill>
                    <a:latin typeface="Roboto" pitchFamily="0" charset="0"/>
                    <a:ea typeface="Roboto" pitchFamily="0" charset="0"/>
                    <a:cs typeface="Roboto" pitchFamily="0" charset="0"/>
                  </a:rPr>
                </a:buChar>
              </p:prBullet>
            </a:lvl8pPr>
            <a:lvl9pPr marL="4114800" indent="-317500">
              <a:spcBef>
                <a:spcPts val="1600"/>
              </a:spcBef>
              <a:spcAft>
                <a:spcPts val="1600"/>
              </a:spcAft>
              <a:buSzPts val="1400"/>
              <a:buChar char="■"/>
              <p:prBullet>
                <a:buChar char="■">
                  <a:rPr sz="1400">
                    <a:solidFill>
                      <a:srgbClr val="434343"/>
                    </a:solidFill>
                    <a:latin typeface="Roboto" pitchFamily="0" charset="0"/>
                    <a:ea typeface="Roboto" pitchFamily="0" charset="0"/>
                    <a:cs typeface="Roboto" pitchFamily="0" charset="0"/>
                  </a:rPr>
                </a:buChar>
              </p:prBullet>
            </a:lvl9pPr>
          </a:lstStyle>
          <a:p>
            <a:pPr/>
          </a:p>
        </p:txBody>
      </p:sp>
      <p:sp>
        <p:nvSpPr>
          <p:cNvPr id="10" name="Shape 37"/>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lvl1pPr>
            <a:lvl2pPr>
              <a:spcBef>
                <a:spcPts val="0"/>
              </a:spcBef>
              <a:buNone/>
              <p:prBullet>
                <a:buNone/>
              </p:prBullet>
            </a:lvl2pPr>
            <a:lvl3pPr>
              <a:spcBef>
                <a:spcPts val="0"/>
              </a:spcBef>
              <a:buNone/>
              <p:prBullet>
                <a:buNone/>
              </p:prBullet>
            </a:lvl3pPr>
            <a:lvl4pPr>
              <a:spcBef>
                <a:spcPts val="0"/>
              </a:spcBef>
              <a:buNone/>
              <p:prBullet>
                <a:buNone/>
              </p:prBullet>
            </a:lvl4pPr>
            <a:lvl5pPr>
              <a:spcBef>
                <a:spcPts val="0"/>
              </a:spcBef>
              <a:buNone/>
              <p:prBullet>
                <a:buNone/>
              </p:prBullet>
            </a:lvl5pPr>
            <a:lvl6pPr>
              <a:spcBef>
                <a:spcPts val="0"/>
              </a:spcBef>
              <a:buNone/>
              <p:prBullet>
                <a:buNone/>
              </p:prBullet>
            </a:lvl6pPr>
            <a:lvl7pPr>
              <a:spcBef>
                <a:spcPts val="0"/>
              </a:spcBef>
              <a:buNone/>
              <p:prBullet>
                <a:buNone/>
              </p:prBullet>
            </a:lvl7pPr>
            <a:lvl8pPr>
              <a:spcBef>
                <a:spcPts val="0"/>
              </a:spcBef>
              <a:buNone/>
              <p:prBullet>
                <a:buNone/>
              </p:prBullet>
            </a:lvl8pPr>
            <a:lvl9pPr>
              <a:spcBef>
                <a:spcPts val="0"/>
              </a:spcBef>
              <a:buNone/>
              <p:prBullet>
                <a:buNone/>
              </p:prBullet>
            </a:lvl9pPr>
          </a:lstStyle>
          <a:p>
            <a:pPr/>
            <a:fld id="{10C36252-1CFD-9694-B37B-EAC12C3545BF}" type="slidenum">
              <a:rPr noProof="1"/>
              <a:t>‹#›</a:t>
            </a:fld>
          </a:p>
        </p:txBody>
      </p:sp>
    </p:spTree>
  </p:cSld>
  <p:clrMapOvr>
    <a:masterClrMapping/>
  </p:clrMapOvr>
</p:sldLayout>
</file>

<file path=ppt/slideLayouts/slideLayout4.xml><?xml version="1.0" encoding="utf-8"?>
<p:sldLayout xmlns:p="http://schemas.openxmlformats.org/presentationml/2006/main" xmlns:p14="http://schemas.microsoft.com/office/powerpoint/2010/main" xmlns:r="http://schemas.openxmlformats.org/officeDocument/2006/relationships" xmlns:a="http://schemas.openxmlformats.org/drawingml/2006/main" type="twoColTx">
  <p:cSld name="TITLE_AND_TWO_COLUMNS">
    <p:spTree>
      <p:nvGrpSpPr>
        <p:cNvPr id="1" name=""/>
        <p:cNvGrpSpPr/>
        <p:nvPr/>
      </p:nvGrpSpPr>
      <p:grpSpPr>
        <a:xfrm>
          <a:off x="0" y="0"/>
          <a:ext cx="0" cy="0"/>
          <a:chOff x="0" y="0"/>
          <a:chExt cx="0" cy="0"/>
        </a:xfrm>
      </p:grpSpPr>
      <p:sp>
        <p:nvSpPr>
          <p:cNvPr id="2" name="Shape 39"/>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hgIAAFU2AABDBgAAEAAAACYAAAAIAAAAPJAAAAAAAAA="/>
              </a:ext>
            </a:extLst>
          </p:cNvSpPr>
          <p:nvPr>
            <p:ph type="title"/>
          </p:nvPr>
        </p:nvSpPr>
        <p:spPr/>
        <p:txBody>
          <a:bodyPr vert="horz" wrap="square" lIns="91440" tIns="91440" rIns="91440" bIns="91440" numCol="1" spcCol="215900" anchor="t">
            <a:prstTxWarp prst="textNoShape">
              <a:avLst/>
            </a:prstTxWarp>
          </a:bodyPr>
          <a:lstStyle>
            <a:lvl1pPr>
              <a:spcBef>
                <a:spcPts val="0"/>
              </a:spcBef>
              <a:spcAft>
                <a:spcPts val="0"/>
              </a:spcAft>
              <a:buNone/>
              <p:prBullet>
                <a:buNone/>
              </p:prBullet>
            </a:lvl1pPr>
            <a:lvl2pPr>
              <a:spcBef>
                <a:spcPts val="0"/>
              </a:spcBef>
              <a:spcAft>
                <a:spcPts val="0"/>
              </a:spcAft>
              <a:buNone/>
              <p:prBullet>
                <a:buNone/>
              </p:prBullet>
            </a:lvl2pPr>
            <a:lvl3pPr>
              <a:spcBef>
                <a:spcPts val="0"/>
              </a:spcBef>
              <a:spcAft>
                <a:spcPts val="0"/>
              </a:spcAft>
              <a:buNone/>
              <p:prBullet>
                <a:buNone/>
              </p:prBullet>
            </a:lvl3pPr>
            <a:lvl4pPr>
              <a:spcBef>
                <a:spcPts val="0"/>
              </a:spcBef>
              <a:spcAft>
                <a:spcPts val="0"/>
              </a:spcAft>
              <a:buNone/>
              <p:prBullet>
                <a:buNone/>
              </p:prBullet>
            </a:lvl4pPr>
            <a:lvl5pPr>
              <a:spcBef>
                <a:spcPts val="0"/>
              </a:spcBef>
              <a:spcAft>
                <a:spcPts val="0"/>
              </a:spcAft>
              <a:buNone/>
              <p:prBullet>
                <a:buNone/>
              </p:prBullet>
            </a:lvl5pPr>
            <a:lvl6pPr>
              <a:spcBef>
                <a:spcPts val="0"/>
              </a:spcBef>
              <a:spcAft>
                <a:spcPts val="0"/>
              </a:spcAft>
              <a:buNone/>
              <p:prBullet>
                <a:buNone/>
              </p:prBullet>
            </a:lvl6pPr>
            <a:lvl7pPr>
              <a:spcBef>
                <a:spcPts val="0"/>
              </a:spcBef>
              <a:spcAft>
                <a:spcPts val="0"/>
              </a:spcAft>
              <a:buNone/>
              <p:prBullet>
                <a:buNone/>
              </p:prBullet>
            </a:lvl7pPr>
            <a:lvl8pPr>
              <a:spcBef>
                <a:spcPts val="0"/>
              </a:spcBef>
              <a:spcAft>
                <a:spcPts val="0"/>
              </a:spcAft>
              <a:buNone/>
              <p:prBullet>
                <a:buNone/>
              </p:prBullet>
            </a:lvl8pPr>
            <a:lvl9pPr>
              <a:spcBef>
                <a:spcPts val="0"/>
              </a:spcBef>
              <a:spcAft>
                <a:spcPts val="0"/>
              </a:spcAft>
              <a:buNone/>
              <p:prBullet>
                <a:buNone/>
              </p:prBullet>
            </a:lvl9pPr>
          </a:lstStyle>
          <a:p>
            <a:pPr/>
          </a:p>
        </p:txBody>
      </p:sp>
      <p:sp>
        <p:nvSpPr>
          <p:cNvPr id="3" name="Shape 40"/>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kQcAAIYaAAAbHAAAEAAAACYAAAAIAAAAPZAAAAAAAAA="/>
              </a:ext>
            </a:extLst>
          </p:cNvSpPr>
          <p:nvPr>
            <p:ph idx="1"/>
          </p:nvPr>
        </p:nvSpPr>
        <p:spPr>
          <a:xfrm>
            <a:off x="311785" y="1229995"/>
            <a:ext cx="3999865" cy="3338830"/>
          </a:xfrm>
        </p:spPr>
        <p:txBody>
          <a:bodyPr vert="horz" wrap="square" lIns="91440" tIns="91440" rIns="91440" bIns="91440" numCol="1" spcCol="215900" anchor="t">
            <a:prstTxWarp prst="textNoShape">
              <a:avLst/>
            </a:prstTxWarp>
          </a:bodyPr>
          <a:lstStyle>
            <a:lvl1pPr marL="457200" indent="-317500">
              <a:spcBef>
                <a:spcPts val="0"/>
              </a:spcBef>
              <a:spcAft>
                <a:spcPts val="0"/>
              </a:spcAft>
              <a:buSzPts val="1400"/>
              <a:buChar char="●"/>
              <p:prBullet>
                <a:buChar char="●">
                  <a:rPr sz="1400">
                    <a:latin typeface="Roboto" pitchFamily="0" charset="0"/>
                    <a:ea typeface="Roboto" pitchFamily="0" charset="0"/>
                    <a:cs typeface="Roboto" pitchFamily="0" charset="0"/>
                  </a:rPr>
                </a:buChar>
              </p:prBullet>
              <a:defRPr sz="1400"/>
            </a:lvl1pPr>
            <a:lvl2pPr marL="9144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2pPr>
            <a:lvl3pPr marL="13716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3pPr>
            <a:lvl4pPr marL="18288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4pPr>
            <a:lvl5pPr marL="22860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5pPr>
            <a:lvl6pPr marL="27432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6pPr>
            <a:lvl7pPr marL="32004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7pPr>
            <a:lvl8pPr marL="36576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8pPr>
            <a:lvl9pPr marL="4114800" indent="-304800">
              <a:spcBef>
                <a:spcPts val="1600"/>
              </a:spcBef>
              <a:spcAft>
                <a:spcPts val="160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9pPr>
          </a:lstStyle>
          <a:p>
            <a:pPr/>
          </a:p>
        </p:txBody>
      </p:sp>
      <p:sp>
        <p:nvSpPr>
          <p:cNvPr id="4" name="Shape 41"/>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6HQAAkQcAAFU2AAAbHAAAEAAAACYAAAAIAAAAPZAAAAAAAAA="/>
              </a:ext>
            </a:extLst>
          </p:cNvSpPr>
          <p:nvPr>
            <p:ph idx="2"/>
          </p:nvPr>
        </p:nvSpPr>
        <p:spPr>
          <a:xfrm>
            <a:off x="4832350" y="1229995"/>
            <a:ext cx="3999865" cy="3338830"/>
          </a:xfrm>
        </p:spPr>
        <p:txBody>
          <a:bodyPr vert="horz" wrap="square" lIns="91440" tIns="91440" rIns="91440" bIns="91440" numCol="1" spcCol="215900" anchor="t">
            <a:prstTxWarp prst="textNoShape">
              <a:avLst/>
            </a:prstTxWarp>
          </a:bodyPr>
          <a:lstStyle>
            <a:lvl1pPr marL="457200" indent="-317500">
              <a:spcBef>
                <a:spcPts val="0"/>
              </a:spcBef>
              <a:spcAft>
                <a:spcPts val="0"/>
              </a:spcAft>
              <a:buSzPts val="1400"/>
              <a:buChar char="●"/>
              <p:prBullet>
                <a:buChar char="●">
                  <a:rPr sz="1400">
                    <a:latin typeface="Roboto" pitchFamily="0" charset="0"/>
                    <a:ea typeface="Roboto" pitchFamily="0" charset="0"/>
                    <a:cs typeface="Roboto" pitchFamily="0" charset="0"/>
                  </a:rPr>
                </a:buChar>
              </p:prBullet>
              <a:defRPr sz="1400"/>
            </a:lvl1pPr>
            <a:lvl2pPr marL="9144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2pPr>
            <a:lvl3pPr marL="13716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3pPr>
            <a:lvl4pPr marL="18288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4pPr>
            <a:lvl5pPr marL="22860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5pPr>
            <a:lvl6pPr marL="27432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6pPr>
            <a:lvl7pPr marL="32004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7pPr>
            <a:lvl8pPr marL="36576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8pPr>
            <a:lvl9pPr marL="4114800" indent="-304800">
              <a:spcBef>
                <a:spcPts val="1600"/>
              </a:spcBef>
              <a:spcAft>
                <a:spcPts val="160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9pPr>
          </a:lstStyle>
          <a:p>
            <a:pPr/>
          </a:p>
        </p:txBody>
      </p:sp>
      <p:sp>
        <p:nvSpPr>
          <p:cNvPr id="5" name="Shape 42"/>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solidFill>
                  <a:srgbClr val="434343"/>
                </a:solidFill>
              </a:defRPr>
            </a:lvl1pPr>
            <a:lvl2pPr>
              <a:spcBef>
                <a:spcPts val="0"/>
              </a:spcBef>
              <a:buNone/>
              <p:prBullet>
                <a:buNone/>
              </p:prBullet>
              <a:defRPr>
                <a:solidFill>
                  <a:srgbClr val="434343"/>
                </a:solidFill>
              </a:defRPr>
            </a:lvl2pPr>
            <a:lvl3pPr>
              <a:spcBef>
                <a:spcPts val="0"/>
              </a:spcBef>
              <a:buNone/>
              <p:prBullet>
                <a:buNone/>
              </p:prBullet>
              <a:defRPr>
                <a:solidFill>
                  <a:srgbClr val="434343"/>
                </a:solidFill>
              </a:defRPr>
            </a:lvl3pPr>
            <a:lvl4pPr>
              <a:spcBef>
                <a:spcPts val="0"/>
              </a:spcBef>
              <a:buNone/>
              <p:prBullet>
                <a:buNone/>
              </p:prBullet>
              <a:defRPr>
                <a:solidFill>
                  <a:srgbClr val="434343"/>
                </a:solidFill>
              </a:defRPr>
            </a:lvl4pPr>
            <a:lvl5pPr>
              <a:spcBef>
                <a:spcPts val="0"/>
              </a:spcBef>
              <a:buNone/>
              <p:prBullet>
                <a:buNone/>
              </p:prBullet>
              <a:defRPr>
                <a:solidFill>
                  <a:srgbClr val="434343"/>
                </a:solidFill>
              </a:defRPr>
            </a:lvl5pPr>
            <a:lvl6pPr>
              <a:spcBef>
                <a:spcPts val="0"/>
              </a:spcBef>
              <a:buNone/>
              <p:prBullet>
                <a:buNone/>
              </p:prBullet>
              <a:defRPr>
                <a:solidFill>
                  <a:srgbClr val="434343"/>
                </a:solidFill>
              </a:defRPr>
            </a:lvl6pPr>
            <a:lvl7pPr>
              <a:spcBef>
                <a:spcPts val="0"/>
              </a:spcBef>
              <a:buNone/>
              <p:prBullet>
                <a:buNone/>
              </p:prBullet>
              <a:defRPr>
                <a:solidFill>
                  <a:srgbClr val="434343"/>
                </a:solidFill>
              </a:defRPr>
            </a:lvl7pPr>
            <a:lvl8pPr>
              <a:spcBef>
                <a:spcPts val="0"/>
              </a:spcBef>
              <a:buNone/>
              <p:prBullet>
                <a:buNone/>
              </p:prBullet>
              <a:defRPr>
                <a:solidFill>
                  <a:srgbClr val="434343"/>
                </a:solidFill>
              </a:defRPr>
            </a:lvl8pPr>
            <a:lvl9pPr>
              <a:spcBef>
                <a:spcPts val="0"/>
              </a:spcBef>
              <a:buNone/>
              <p:prBullet>
                <a:buNone/>
              </p:prBullet>
              <a:defRPr>
                <a:solidFill>
                  <a:srgbClr val="434343"/>
                </a:solidFill>
              </a:defRPr>
            </a:lvl9pPr>
          </a:lstStyle>
          <a:p>
            <a:pPr/>
            <a:fld id="{6E7521EA-A483-20D7-CDCD-52826F833B07}" type="slidenum">
              <a:rPr noProof="1"/>
              <a:t>‹#›</a:t>
            </a:fld>
          </a:p>
        </p:txBody>
      </p:sp>
    </p:spTree>
  </p:cSld>
  <p:clrMapOvr>
    <a:masterClrMapping/>
  </p:clrMapOvr>
</p:sldLayout>
</file>

<file path=ppt/slideLayouts/slideLayout5.xml><?xml version="1.0" encoding="utf-8"?>
<p:sldLayout xmlns:p="http://schemas.openxmlformats.org/presentationml/2006/main" xmlns:p14="http://schemas.microsoft.com/office/powerpoint/2010/main" xmlns:r="http://schemas.openxmlformats.org/officeDocument/2006/relationships" xmlns:a="http://schemas.openxmlformats.org/drawingml/2006/main" type="titleOnly">
  <p:cSld name="TITLE_ONLY">
    <p:spTree>
      <p:nvGrpSpPr>
        <p:cNvPr id="1" name=""/>
        <p:cNvGrpSpPr/>
        <p:nvPr/>
      </p:nvGrpSpPr>
      <p:grpSpPr>
        <a:xfrm>
          <a:off x="0" y="0"/>
          <a:ext cx="0" cy="0"/>
          <a:chOff x="0" y="0"/>
          <a:chExt cx="0" cy="0"/>
        </a:xfrm>
      </p:grpSpPr>
      <p:sp>
        <p:nvSpPr>
          <p:cNvPr id="2" name="Shape 44"/>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hgIAAFU2AABDBgAAEAAAACYAAAAIAAAAPJAAAAAAAAA="/>
              </a:ext>
            </a:extLst>
          </p:cNvSpPr>
          <p:nvPr>
            <p:ph type="title"/>
          </p:nvPr>
        </p:nvSpPr>
        <p:spPr/>
        <p:txBody>
          <a:bodyPr vert="horz" wrap="square" lIns="91440" tIns="91440" rIns="91440" bIns="91440" numCol="1" spcCol="215900" anchor="t">
            <a:prstTxWarp prst="textNoShape">
              <a:avLst/>
            </a:prstTxWarp>
          </a:bodyPr>
          <a:lstStyle>
            <a:lvl1pPr>
              <a:spcBef>
                <a:spcPts val="0"/>
              </a:spcBef>
              <a:spcAft>
                <a:spcPts val="0"/>
              </a:spcAft>
              <a:buNone/>
              <p:prBullet>
                <a:buNone/>
              </p:prBullet>
            </a:lvl1pPr>
            <a:lvl2pPr>
              <a:spcBef>
                <a:spcPts val="0"/>
              </a:spcBef>
              <a:spcAft>
                <a:spcPts val="0"/>
              </a:spcAft>
              <a:buNone/>
              <p:prBullet>
                <a:buNone/>
              </p:prBullet>
            </a:lvl2pPr>
            <a:lvl3pPr>
              <a:spcBef>
                <a:spcPts val="0"/>
              </a:spcBef>
              <a:spcAft>
                <a:spcPts val="0"/>
              </a:spcAft>
              <a:buNone/>
              <p:prBullet>
                <a:buNone/>
              </p:prBullet>
            </a:lvl3pPr>
            <a:lvl4pPr>
              <a:spcBef>
                <a:spcPts val="0"/>
              </a:spcBef>
              <a:spcAft>
                <a:spcPts val="0"/>
              </a:spcAft>
              <a:buNone/>
              <p:prBullet>
                <a:buNone/>
              </p:prBullet>
            </a:lvl4pPr>
            <a:lvl5pPr>
              <a:spcBef>
                <a:spcPts val="0"/>
              </a:spcBef>
              <a:spcAft>
                <a:spcPts val="0"/>
              </a:spcAft>
              <a:buNone/>
              <p:prBullet>
                <a:buNone/>
              </p:prBullet>
            </a:lvl5pPr>
            <a:lvl6pPr>
              <a:spcBef>
                <a:spcPts val="0"/>
              </a:spcBef>
              <a:spcAft>
                <a:spcPts val="0"/>
              </a:spcAft>
              <a:buNone/>
              <p:prBullet>
                <a:buNone/>
              </p:prBullet>
            </a:lvl6pPr>
            <a:lvl7pPr>
              <a:spcBef>
                <a:spcPts val="0"/>
              </a:spcBef>
              <a:spcAft>
                <a:spcPts val="0"/>
              </a:spcAft>
              <a:buNone/>
              <p:prBullet>
                <a:buNone/>
              </p:prBullet>
            </a:lvl7pPr>
            <a:lvl8pPr>
              <a:spcBef>
                <a:spcPts val="0"/>
              </a:spcBef>
              <a:spcAft>
                <a:spcPts val="0"/>
              </a:spcAft>
              <a:buNone/>
              <p:prBullet>
                <a:buNone/>
              </p:prBullet>
            </a:lvl8pPr>
            <a:lvl9pPr>
              <a:spcBef>
                <a:spcPts val="0"/>
              </a:spcBef>
              <a:spcAft>
                <a:spcPts val="0"/>
              </a:spcAft>
              <a:buNone/>
              <p:prBullet>
                <a:buNone/>
              </p:prBullet>
            </a:lvl9pPr>
          </a:lstStyle>
          <a:p>
            <a:pPr/>
          </a:p>
        </p:txBody>
      </p:sp>
      <p:sp>
        <p:nvSpPr>
          <p:cNvPr id="3" name="Shape 45"/>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solidFill>
                  <a:srgbClr val="434343"/>
                </a:solidFill>
              </a:defRPr>
            </a:lvl1pPr>
            <a:lvl2pPr>
              <a:spcBef>
                <a:spcPts val="0"/>
              </a:spcBef>
              <a:buNone/>
              <p:prBullet>
                <a:buNone/>
              </p:prBullet>
              <a:defRPr>
                <a:solidFill>
                  <a:srgbClr val="434343"/>
                </a:solidFill>
              </a:defRPr>
            </a:lvl2pPr>
            <a:lvl3pPr>
              <a:spcBef>
                <a:spcPts val="0"/>
              </a:spcBef>
              <a:buNone/>
              <p:prBullet>
                <a:buNone/>
              </p:prBullet>
              <a:defRPr>
                <a:solidFill>
                  <a:srgbClr val="434343"/>
                </a:solidFill>
              </a:defRPr>
            </a:lvl3pPr>
            <a:lvl4pPr>
              <a:spcBef>
                <a:spcPts val="0"/>
              </a:spcBef>
              <a:buNone/>
              <p:prBullet>
                <a:buNone/>
              </p:prBullet>
              <a:defRPr>
                <a:solidFill>
                  <a:srgbClr val="434343"/>
                </a:solidFill>
              </a:defRPr>
            </a:lvl4pPr>
            <a:lvl5pPr>
              <a:spcBef>
                <a:spcPts val="0"/>
              </a:spcBef>
              <a:buNone/>
              <p:prBullet>
                <a:buNone/>
              </p:prBullet>
              <a:defRPr>
                <a:solidFill>
                  <a:srgbClr val="434343"/>
                </a:solidFill>
              </a:defRPr>
            </a:lvl5pPr>
            <a:lvl6pPr>
              <a:spcBef>
                <a:spcPts val="0"/>
              </a:spcBef>
              <a:buNone/>
              <p:prBullet>
                <a:buNone/>
              </p:prBullet>
              <a:defRPr>
                <a:solidFill>
                  <a:srgbClr val="434343"/>
                </a:solidFill>
              </a:defRPr>
            </a:lvl6pPr>
            <a:lvl7pPr>
              <a:spcBef>
                <a:spcPts val="0"/>
              </a:spcBef>
              <a:buNone/>
              <p:prBullet>
                <a:buNone/>
              </p:prBullet>
              <a:defRPr>
                <a:solidFill>
                  <a:srgbClr val="434343"/>
                </a:solidFill>
              </a:defRPr>
            </a:lvl7pPr>
            <a:lvl8pPr>
              <a:spcBef>
                <a:spcPts val="0"/>
              </a:spcBef>
              <a:buNone/>
              <p:prBullet>
                <a:buNone/>
              </p:prBullet>
              <a:defRPr>
                <a:solidFill>
                  <a:srgbClr val="434343"/>
                </a:solidFill>
              </a:defRPr>
            </a:lvl8pPr>
            <a:lvl9pPr>
              <a:spcBef>
                <a:spcPts val="0"/>
              </a:spcBef>
              <a:buNone/>
              <p:prBullet>
                <a:buNone/>
              </p:prBullet>
              <a:defRPr>
                <a:solidFill>
                  <a:srgbClr val="434343"/>
                </a:solidFill>
              </a:defRPr>
            </a:lvl9pPr>
          </a:lstStyle>
          <a:p>
            <a:pPr/>
            <a:fld id="{428DE11F-51AF-D817-E135-A742AF7B17F2}" type="slidenum">
              <a:rPr noProof="1"/>
              <a:t>‹#›</a:t>
            </a:fld>
          </a:p>
        </p:txBody>
      </p:sp>
    </p:spTree>
  </p:cSld>
  <p:clrMapOvr>
    <a:masterClrMapping/>
  </p:clrMapOvr>
</p:sldLayout>
</file>

<file path=ppt/slideLayouts/slideLayout6.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ONE_COLUMN_TEXT">
    <p:spTree>
      <p:nvGrpSpPr>
        <p:cNvPr id="1" name=""/>
        <p:cNvGrpSpPr/>
        <p:nvPr/>
      </p:nvGrpSpPr>
      <p:grpSpPr>
        <a:xfrm>
          <a:off x="0" y="0"/>
          <a:ext cx="0" cy="0"/>
          <a:chOff x="0" y="0"/>
          <a:chExt cx="0" cy="0"/>
        </a:xfrm>
      </p:grpSpPr>
      <p:sp>
        <p:nvSpPr>
          <p:cNvPr id="2" name="Shape 47"/>
          <p:cNvSpPr>
            <a:spLocks noGrp="1" noChangeArrowheads="1"/>
            <a:extLst>
              <a:ext uri="smNativeData">
                <pr:smNativeData xmlns:pr="smNativeData" val="SMDATA_13_wG7qXxMAAAAlAAAAZAAAAA0AAAAAkAAAAJAAAACQAAAAkAAAAAAAAAAC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awMAADETAAARCAAAEAAAACYAAAAIAAAAvZAAAAAAAAA="/>
              </a:ext>
            </a:extLst>
          </p:cNvSpPr>
          <p:nvPr>
            <p:ph type="title"/>
          </p:nvPr>
        </p:nvSpPr>
        <p:spPr>
          <a:xfrm>
            <a:off x="311785" y="555625"/>
            <a:ext cx="2807970" cy="755650"/>
          </a:xfrm>
        </p:spPr>
        <p:txBody>
          <a:bodyPr vert="horz" wrap="square" lIns="91440" tIns="91440" rIns="91440" bIns="91440" numCol="1" spcCol="215900" anchor="b">
            <a:prstTxWarp prst="textNoShape">
              <a:avLst/>
            </a:prstTxWarp>
          </a:bodyPr>
          <a:lstStyle>
            <a:lvl1pPr>
              <a:spcBef>
                <a:spcPts val="0"/>
              </a:spcBef>
              <a:spcAft>
                <a:spcPts val="0"/>
              </a:spcAft>
              <a:buNone/>
              <p:prBullet>
                <a:buNone/>
              </p:prBullet>
              <a:defRPr sz="2400"/>
            </a:lvl1pPr>
            <a:lvl2pPr>
              <a:spcBef>
                <a:spcPts val="0"/>
              </a:spcBef>
              <a:spcAft>
                <a:spcPts val="0"/>
              </a:spcAft>
              <a:buNone/>
              <p:prBullet>
                <a:buNone/>
              </p:prBullet>
              <a:defRPr sz="2400"/>
            </a:lvl2pPr>
            <a:lvl3pPr>
              <a:spcBef>
                <a:spcPts val="0"/>
              </a:spcBef>
              <a:spcAft>
                <a:spcPts val="0"/>
              </a:spcAft>
              <a:buNone/>
              <p:prBullet>
                <a:buNone/>
              </p:prBullet>
              <a:defRPr sz="2400"/>
            </a:lvl3pPr>
            <a:lvl4pPr>
              <a:spcBef>
                <a:spcPts val="0"/>
              </a:spcBef>
              <a:spcAft>
                <a:spcPts val="0"/>
              </a:spcAft>
              <a:buNone/>
              <p:prBullet>
                <a:buNone/>
              </p:prBullet>
              <a:defRPr sz="2400"/>
            </a:lvl4pPr>
            <a:lvl5pPr>
              <a:spcBef>
                <a:spcPts val="0"/>
              </a:spcBef>
              <a:spcAft>
                <a:spcPts val="0"/>
              </a:spcAft>
              <a:buNone/>
              <p:prBullet>
                <a:buNone/>
              </p:prBullet>
              <a:defRPr sz="2400"/>
            </a:lvl5pPr>
            <a:lvl6pPr>
              <a:spcBef>
                <a:spcPts val="0"/>
              </a:spcBef>
              <a:spcAft>
                <a:spcPts val="0"/>
              </a:spcAft>
              <a:buNone/>
              <p:prBullet>
                <a:buNone/>
              </p:prBullet>
              <a:defRPr sz="2400"/>
            </a:lvl6pPr>
            <a:lvl7pPr>
              <a:spcBef>
                <a:spcPts val="0"/>
              </a:spcBef>
              <a:spcAft>
                <a:spcPts val="0"/>
              </a:spcAft>
              <a:buNone/>
              <p:prBullet>
                <a:buNone/>
              </p:prBullet>
              <a:defRPr sz="2400"/>
            </a:lvl7pPr>
            <a:lvl8pPr>
              <a:spcBef>
                <a:spcPts val="0"/>
              </a:spcBef>
              <a:spcAft>
                <a:spcPts val="0"/>
              </a:spcAft>
              <a:buNone/>
              <p:prBullet>
                <a:buNone/>
              </p:prBullet>
              <a:defRPr sz="2400"/>
            </a:lvl8pPr>
            <a:lvl9pPr>
              <a:spcBef>
                <a:spcPts val="0"/>
              </a:spcBef>
              <a:spcAft>
                <a:spcPts val="0"/>
              </a:spcAft>
              <a:buNone/>
              <p:prBullet>
                <a:buNone/>
              </p:prBullet>
              <a:defRPr sz="2400"/>
            </a:lvl9pPr>
          </a:lstStyle>
          <a:p>
            <a:pPr/>
          </a:p>
        </p:txBody>
      </p:sp>
      <p:sp>
        <p:nvSpPr>
          <p:cNvPr id="3" name="Shape 48"/>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BAkAADETAAAbHAAAEAAAACYAAAAIAAAAPZAAAAAAAAA="/>
              </a:ext>
            </a:extLst>
          </p:cNvSpPr>
          <p:nvPr>
            <p:ph idx="1"/>
          </p:nvPr>
        </p:nvSpPr>
        <p:spPr>
          <a:xfrm>
            <a:off x="311785" y="1465580"/>
            <a:ext cx="2807970" cy="3103245"/>
          </a:xfrm>
        </p:spPr>
        <p:txBody>
          <a:bodyPr vert="horz" wrap="square" lIns="91440" tIns="91440" rIns="91440" bIns="91440" numCol="1" spcCol="215900" anchor="t">
            <a:prstTxWarp prst="textNoShape">
              <a:avLst/>
            </a:prstTxWarp>
          </a:bodyPr>
          <a:lstStyle>
            <a:lvl1pPr marL="457200" indent="-304800">
              <a:spcBef>
                <a:spcPts val="0"/>
              </a:spcBef>
              <a:spcAft>
                <a:spcPts val="0"/>
              </a:spcAft>
              <a:buSzPts val="1200"/>
              <a:buChar char="●"/>
              <p:prBullet>
                <a:buChar char="●">
                  <a:rPr sz="1200">
                    <a:latin typeface="Roboto" pitchFamily="0" charset="0"/>
                    <a:ea typeface="Roboto" pitchFamily="0" charset="0"/>
                    <a:cs typeface="Roboto" pitchFamily="0" charset="0"/>
                  </a:rPr>
                </a:buChar>
              </p:prBullet>
              <a:defRPr sz="1200"/>
            </a:lvl1pPr>
            <a:lvl2pPr marL="9144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2pPr>
            <a:lvl3pPr marL="13716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3pPr>
            <a:lvl4pPr marL="18288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4pPr>
            <a:lvl5pPr marL="22860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5pPr>
            <a:lvl6pPr marL="27432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6pPr>
            <a:lvl7pPr marL="32004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7pPr>
            <a:lvl8pPr marL="3657600" indent="-304800">
              <a:spcBef>
                <a:spcPts val="1600"/>
              </a:spcBef>
              <a:spcAft>
                <a:spcPts val="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8pPr>
            <a:lvl9pPr marL="4114800" indent="-304800">
              <a:spcBef>
                <a:spcPts val="1600"/>
              </a:spcBef>
              <a:spcAft>
                <a:spcPts val="1600"/>
              </a:spcAft>
              <a:buSzPts val="1200"/>
              <a:buChar char="■"/>
              <p:prBullet>
                <a:buChar char="■">
                  <a:rPr sz="1200">
                    <a:solidFill>
                      <a:srgbClr val="434343"/>
                    </a:solidFill>
                    <a:latin typeface="Roboto" pitchFamily="0" charset="0"/>
                    <a:ea typeface="Roboto" pitchFamily="0" charset="0"/>
                    <a:cs typeface="Roboto" pitchFamily="0" charset="0"/>
                  </a:rPr>
                </a:buChar>
              </p:prBullet>
              <a:defRPr sz="1200"/>
            </a:lvl9pPr>
          </a:lstStyle>
          <a:p>
            <a:pPr/>
          </a:p>
        </p:txBody>
      </p:sp>
      <p:sp>
        <p:nvSpPr>
          <p:cNvPr id="4" name="Shape 49"/>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solidFill>
                  <a:srgbClr val="434343"/>
                </a:solidFill>
              </a:defRPr>
            </a:lvl1pPr>
            <a:lvl2pPr>
              <a:spcBef>
                <a:spcPts val="0"/>
              </a:spcBef>
              <a:buNone/>
              <p:prBullet>
                <a:buNone/>
              </p:prBullet>
              <a:defRPr>
                <a:solidFill>
                  <a:srgbClr val="434343"/>
                </a:solidFill>
              </a:defRPr>
            </a:lvl2pPr>
            <a:lvl3pPr>
              <a:spcBef>
                <a:spcPts val="0"/>
              </a:spcBef>
              <a:buNone/>
              <p:prBullet>
                <a:buNone/>
              </p:prBullet>
              <a:defRPr>
                <a:solidFill>
                  <a:srgbClr val="434343"/>
                </a:solidFill>
              </a:defRPr>
            </a:lvl3pPr>
            <a:lvl4pPr>
              <a:spcBef>
                <a:spcPts val="0"/>
              </a:spcBef>
              <a:buNone/>
              <p:prBullet>
                <a:buNone/>
              </p:prBullet>
              <a:defRPr>
                <a:solidFill>
                  <a:srgbClr val="434343"/>
                </a:solidFill>
              </a:defRPr>
            </a:lvl4pPr>
            <a:lvl5pPr>
              <a:spcBef>
                <a:spcPts val="0"/>
              </a:spcBef>
              <a:buNone/>
              <p:prBullet>
                <a:buNone/>
              </p:prBullet>
              <a:defRPr>
                <a:solidFill>
                  <a:srgbClr val="434343"/>
                </a:solidFill>
              </a:defRPr>
            </a:lvl5pPr>
            <a:lvl6pPr>
              <a:spcBef>
                <a:spcPts val="0"/>
              </a:spcBef>
              <a:buNone/>
              <p:prBullet>
                <a:buNone/>
              </p:prBullet>
              <a:defRPr>
                <a:solidFill>
                  <a:srgbClr val="434343"/>
                </a:solidFill>
              </a:defRPr>
            </a:lvl6pPr>
            <a:lvl7pPr>
              <a:spcBef>
                <a:spcPts val="0"/>
              </a:spcBef>
              <a:buNone/>
              <p:prBullet>
                <a:buNone/>
              </p:prBullet>
              <a:defRPr>
                <a:solidFill>
                  <a:srgbClr val="434343"/>
                </a:solidFill>
              </a:defRPr>
            </a:lvl7pPr>
            <a:lvl8pPr>
              <a:spcBef>
                <a:spcPts val="0"/>
              </a:spcBef>
              <a:buNone/>
              <p:prBullet>
                <a:buNone/>
              </p:prBullet>
              <a:defRPr>
                <a:solidFill>
                  <a:srgbClr val="434343"/>
                </a:solidFill>
              </a:defRPr>
            </a:lvl8pPr>
            <a:lvl9pPr>
              <a:spcBef>
                <a:spcPts val="0"/>
              </a:spcBef>
              <a:buNone/>
              <p:prBullet>
                <a:buNone/>
              </p:prBullet>
              <a:defRPr>
                <a:solidFill>
                  <a:srgbClr val="434343"/>
                </a:solidFill>
              </a:defRPr>
            </a:lvl9pPr>
          </a:lstStyle>
          <a:p>
            <a:pPr/>
            <a:fld id="{15279FFC-B2F8-7269-B69F-443CD1D14011}" type="slidenum">
              <a:rPr noProof="1"/>
              <a:t>‹#›</a:t>
            </a:fld>
          </a:p>
        </p:txBody>
      </p:sp>
    </p:spTree>
  </p:cSld>
  <p:clrMapOvr>
    <a:masterClrMapping/>
  </p:clrMapOvr>
</p:sldLayout>
</file>

<file path=ppt/slideLayouts/slideLayout7.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MAIN_POINT">
    <p:bg>
      <p:bgPr>
        <a:solidFill>
          <a:schemeClr val="accent4"/>
        </a:solidFill>
        <a:effectLst/>
      </p:bgPr>
    </p:bg>
    <p:spTree>
      <p:nvGrpSpPr>
        <p:cNvPr id="1" name=""/>
        <p:cNvGrpSpPr/>
        <p:nvPr/>
      </p:nvGrpSpPr>
      <p:grpSpPr>
        <a:xfrm>
          <a:off x="0" y="0"/>
          <a:ext cx="0" cy="0"/>
          <a:chOff x="0" y="0"/>
          <a:chExt cx="0" cy="0"/>
        </a:xfrm>
      </p:grpSpPr>
      <p:grpSp>
        <p:nvGrpSpPr>
          <p:cNvPr id="2" name="Shape 51"/>
          <p:cNvGrpSpPr>
            <a:extLst>
              <a:ext uri="smNativeData">
                <pr:smNativeData xmlns:pr="smNativeData" val="SMDATA_7_wG7qXxMAAAAlAAAAAQAAAA8BAAAAkAAAAEgAAACQAAAASAAAAAAAAAAAAAAAAAAAABcAAAAUAAAAAAAAAAAAAAD/fwAA/38AAAAAAAAJAAAABAAAAFQBAAAMAAAAEAAAAAAAAAAAAAAAAAAAAAAAAAAfAAAAVAAAAAAAAAAAAAAAAAAAAAAAAAAAAAAAAAAAAAAAAAAAAAAAAAAAAAAAAAAAAAAAAAAAAAAAAAAAAAAAAAAAAAAAAAAAAAAAAAAAAAAAAAAAAAAAAAAAACEAAAAYAAAAFAAAAIQlAAAAAAAAQDgAAH4MAAAQAAAAJgAAAAgAAAD/////AAAAAA=="/>
              </a:ext>
            </a:extLst>
          </p:cNvGrpSpPr>
          <p:nvPr/>
        </p:nvGrpSpPr>
        <p:grpSpPr>
          <a:xfrm>
            <a:off x="6098540" y="0"/>
            <a:ext cx="3045460" cy="2030730"/>
            <a:chOff x="6098540" y="0"/>
            <a:chExt cx="3045460" cy="2030730"/>
          </a:xfrm>
        </p:grpSpPr>
        <p:sp>
          <p:nvSpPr>
            <p:cNvPr id="7" name="Shape 52"/>
            <p:cNvSpPr>
              <a:extLst>
                <a:ext uri="smNativeData">
                  <pr:smNativeData xmlns:pr="smNativeData" val="SMDATA_13_wG7qXxMAAAAlAAAAZAAAAA0AAAAAkAAAAJAAAACQAAAAkAAAAAAAAAABAAAAAAAAAAEAAABQAAAAAAAAAAAA4D8AAAAAAADgPwAAAAAAAOA/AAAAAAAA4D8AAAAAAADgPwAAAAAAAOA/AAAAAAAA4D8AAAAAAADgPwAAAAAAAOA/AAAAAAAA4D8CAAAAjAAAAAEAAAAAAAAAnCVN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cJU0AAAAAAQAAAAAAAAAAAAAAAAAAAAAAAAAAAAAAAAAAAAAAAAAAAAAAAn9/fwAAAAADzMzMAMDA/wB/f38AAAAAAAAAAAAAAAAAAAAAAAAAAAAhAAAAGAAAABQAAAABMgAAAAAAAEA4AAA/BgAAAAAAACYAAAAIAAAA//////////8="/>
                </a:ext>
              </a:extLst>
            </p:cNvSpPr>
            <p:nvPr/>
          </p:nvSpPr>
          <p:spPr>
            <a:xfrm>
              <a:off x="8128635" y="0"/>
              <a:ext cx="1015365" cy="1015365"/>
            </a:xfrm>
            <a:prstGeom prst="rect">
              <a:avLst/>
            </a:prstGeom>
            <a:solidFill>
              <a:srgbClr val="9C254D"/>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6" name="Shape 53"/>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8GKS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wYpIAAAAAAQAAAAAAAAAAAAAAAAAAAAAAAAAAAAAAAAAAAAAAAAAAAAAAAn9/fwAAAAADzMzMAMDA/wB/f38AAAAAAAAAAAAAAAAAAAAAAAAAAAAhAAAAGAAAABQAAADCKwAAAAAAAAEyAAA/BgAAAAAAACYAAAAIAAAA//////////8="/>
                </a:ext>
              </a:extLst>
            </p:cNvSpPr>
            <p:nvPr/>
          </p:nvSpPr>
          <p:spPr>
            <a:xfrm flipH="1">
              <a:off x="7113270" y="0"/>
              <a:ext cx="1015365" cy="1015365"/>
            </a:xfrm>
            <a:prstGeom prst="rtTriangle">
              <a:avLst/>
            </a:prstGeom>
            <a:solidFill>
              <a:srgbClr val="F06292"/>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5" name="Shape 54"/>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nCVN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cJU0AAAAAAQAAAAAAAAAAAAAAAAAAAAAAAAAAAAAAAAAAAAAAAAAAAAAAAn9/fwAAAAADzMzMAMDA/wB/f38AAAAAAAAAAAAAAAAAAAAAAAAAAAAhAAAAGAAAABQAAADDKwAAAAAAAAEyAAA/BgAAAAAAACYAAAAIAAAA//////////8="/>
                </a:ext>
              </a:extLst>
            </p:cNvSpPr>
            <p:nvPr/>
          </p:nvSpPr>
          <p:spPr>
            <a:xfrm rot="10800000" flipH="1">
              <a:off x="7113905" y="0"/>
              <a:ext cx="1014730" cy="1015365"/>
            </a:xfrm>
            <a:prstGeom prst="rtTriangle">
              <a:avLst/>
            </a:prstGeom>
            <a:solidFill>
              <a:srgbClr val="9C254D"/>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4" name="Shape 55"/>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8GKS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wYpIAAAAAAQAAAAAAAAAAAAAAAAAAAAAAAAAAAAAAAAAAAAAAAAAAAAAAAn9/fwAAAAADzMzMAMDA/wB/f38AAAAAAAAAAAAAAAAAAAAAAAAAAAAhAAAAGAAAABQAAACEJQAAAAAAAMMrAAA/BgAAAAAAACYAAAAIAAAA//////////8="/>
                </a:ext>
              </a:extLst>
            </p:cNvSpPr>
            <p:nvPr/>
          </p:nvSpPr>
          <p:spPr>
            <a:xfrm rot="10800000">
              <a:off x="6098540" y="0"/>
              <a:ext cx="1015365" cy="1015365"/>
            </a:xfrm>
            <a:prstGeom prst="rtTriangle">
              <a:avLst/>
            </a:prstGeom>
            <a:solidFill>
              <a:srgbClr val="F06292"/>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sp>
          <p:nvSpPr>
            <p:cNvPr id="3" name="Shape 56"/>
            <p:cNvSpPr>
              <a:extLst>
                <a:ext uri="smNativeData">
                  <pr:smNativeData xmlns:pr="smNativeData" val="SMDATA_13_wG7qXxMAAAAlAAAAawAAAA0AAAAAkAAAAJAAAACQAAAAkAAAAAAAAAABAAAAAAAAAAEAAABQAAAAAAAAAAAA4D8AAAAAAADgPwAAAAAAAOA/AAAAAAAA4D8AAAAAAADgPwAAAAAAAOA/AAAAAAAA4D8AAAAAAADgPwAAAAAAAOA/AAAAAAAA4D8CAAAAjAAAAAEAAAAAAAAA8GKS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wYpIAAAAAAQAAAAAAAAAAAAAAAAAAAAAAAAAAAAAAAAAAAAAAAAAAAAAAAn9/fwAAAAADzMzMAMDA/wB/f38AAAAAAAAAAAAAAAAAAAAAAAAAAAAhAAAAGAAAABQAAAABMgAAPwYAAEA4AAB+DAAAAAAAACYAAAAIAAAA//////////8="/>
                </a:ext>
              </a:extLst>
            </p:cNvSpPr>
            <p:nvPr/>
          </p:nvSpPr>
          <p:spPr>
            <a:xfrm rot="10800000">
              <a:off x="8128635" y="1015365"/>
              <a:ext cx="1015365" cy="1015365"/>
            </a:xfrm>
            <a:prstGeom prst="rtTriangle">
              <a:avLst/>
            </a:prstGeom>
            <a:solidFill>
              <a:srgbClr val="F06292"/>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grpSp>
      <p:sp>
        <p:nvSpPr>
          <p:cNvPr id="8" name="Shape 57"/>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EAwAAPQMAAJQlAABnHAAAEAAAACYAAAAIAAAAvZAAAAAAAAA="/>
              </a:ext>
            </a:extLst>
          </p:cNvSpPr>
          <p:nvPr>
            <p:ph type="title"/>
          </p:nvPr>
        </p:nvSpPr>
        <p:spPr>
          <a:xfrm>
            <a:off x="490220" y="526415"/>
            <a:ext cx="5618480" cy="4090670"/>
          </a:xfrm>
        </p:spPr>
        <p:txBody>
          <a:bodyPr vert="horz" wrap="square" lIns="91440" tIns="91440" rIns="91440" bIns="91440" numCol="1" spcCol="215900" anchor="ctr">
            <a:prstTxWarp prst="textNoShape">
              <a:avLst/>
            </a:prstTxWarp>
          </a:bodyPr>
          <a:lstStyle>
            <a:lvl1pPr>
              <a:spcBef>
                <a:spcPts val="0"/>
              </a:spcBef>
              <a:spcAft>
                <a:spcPts val="0"/>
              </a:spcAft>
              <a:buNone/>
              <p:prBullet>
                <a:buNone/>
              </p:prBullet>
              <a:defRPr sz="4800">
                <a:solidFill>
                  <a:srgbClr val="FFFFFF"/>
                </a:solidFill>
              </a:defRPr>
            </a:lvl1pPr>
            <a:lvl2pPr>
              <a:spcBef>
                <a:spcPts val="0"/>
              </a:spcBef>
              <a:spcAft>
                <a:spcPts val="0"/>
              </a:spcAft>
              <a:buNone/>
              <p:prBullet>
                <a:buNone/>
              </p:prBullet>
              <a:defRPr sz="4800">
                <a:solidFill>
                  <a:srgbClr val="FFFFFF"/>
                </a:solidFill>
              </a:defRPr>
            </a:lvl2pPr>
            <a:lvl3pPr>
              <a:spcBef>
                <a:spcPts val="0"/>
              </a:spcBef>
              <a:spcAft>
                <a:spcPts val="0"/>
              </a:spcAft>
              <a:buNone/>
              <p:prBullet>
                <a:buNone/>
              </p:prBullet>
              <a:defRPr sz="4800">
                <a:solidFill>
                  <a:srgbClr val="FFFFFF"/>
                </a:solidFill>
              </a:defRPr>
            </a:lvl3pPr>
            <a:lvl4pPr>
              <a:spcBef>
                <a:spcPts val="0"/>
              </a:spcBef>
              <a:spcAft>
                <a:spcPts val="0"/>
              </a:spcAft>
              <a:buNone/>
              <p:prBullet>
                <a:buNone/>
              </p:prBullet>
              <a:defRPr sz="4800">
                <a:solidFill>
                  <a:srgbClr val="FFFFFF"/>
                </a:solidFill>
              </a:defRPr>
            </a:lvl4pPr>
            <a:lvl5pPr>
              <a:spcBef>
                <a:spcPts val="0"/>
              </a:spcBef>
              <a:spcAft>
                <a:spcPts val="0"/>
              </a:spcAft>
              <a:buNone/>
              <p:prBullet>
                <a:buNone/>
              </p:prBullet>
              <a:defRPr sz="4800">
                <a:solidFill>
                  <a:srgbClr val="FFFFFF"/>
                </a:solidFill>
              </a:defRPr>
            </a:lvl5pPr>
            <a:lvl6pPr>
              <a:spcBef>
                <a:spcPts val="0"/>
              </a:spcBef>
              <a:spcAft>
                <a:spcPts val="0"/>
              </a:spcAft>
              <a:buNone/>
              <p:prBullet>
                <a:buNone/>
              </p:prBullet>
              <a:defRPr sz="4800">
                <a:solidFill>
                  <a:srgbClr val="FFFFFF"/>
                </a:solidFill>
              </a:defRPr>
            </a:lvl6pPr>
            <a:lvl7pPr>
              <a:spcBef>
                <a:spcPts val="0"/>
              </a:spcBef>
              <a:spcAft>
                <a:spcPts val="0"/>
              </a:spcAft>
              <a:buNone/>
              <p:prBullet>
                <a:buNone/>
              </p:prBullet>
              <a:defRPr sz="4800">
                <a:solidFill>
                  <a:srgbClr val="FFFFFF"/>
                </a:solidFill>
              </a:defRPr>
            </a:lvl7pPr>
            <a:lvl8pPr>
              <a:spcBef>
                <a:spcPts val="0"/>
              </a:spcBef>
              <a:spcAft>
                <a:spcPts val="0"/>
              </a:spcAft>
              <a:buNone/>
              <p:prBullet>
                <a:buNone/>
              </p:prBullet>
              <a:defRPr sz="4800">
                <a:solidFill>
                  <a:srgbClr val="FFFFFF"/>
                </a:solidFill>
              </a:defRPr>
            </a:lvl8pPr>
            <a:lvl9pPr>
              <a:spcBef>
                <a:spcPts val="0"/>
              </a:spcBef>
              <a:spcAft>
                <a:spcPts val="0"/>
              </a:spcAft>
              <a:buNone/>
              <p:prBullet>
                <a:buNone/>
              </p:prBullet>
              <a:defRPr sz="4800">
                <a:solidFill>
                  <a:srgbClr val="FFFFFF"/>
                </a:solidFill>
              </a:defRPr>
            </a:lvl9pPr>
          </a:lstStyle>
          <a:p>
            <a:pPr/>
          </a:p>
        </p:txBody>
      </p:sp>
      <p:sp>
        <p:nvSpPr>
          <p:cNvPr id="9" name="Shape 58"/>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lvl1pPr>
            <a:lvl2pPr>
              <a:spcBef>
                <a:spcPts val="0"/>
              </a:spcBef>
              <a:buNone/>
              <p:prBullet>
                <a:buNone/>
              </p:prBullet>
            </a:lvl2pPr>
            <a:lvl3pPr>
              <a:spcBef>
                <a:spcPts val="0"/>
              </a:spcBef>
              <a:buNone/>
              <p:prBullet>
                <a:buNone/>
              </p:prBullet>
            </a:lvl3pPr>
            <a:lvl4pPr>
              <a:spcBef>
                <a:spcPts val="0"/>
              </a:spcBef>
              <a:buNone/>
              <p:prBullet>
                <a:buNone/>
              </p:prBullet>
            </a:lvl4pPr>
            <a:lvl5pPr>
              <a:spcBef>
                <a:spcPts val="0"/>
              </a:spcBef>
              <a:buNone/>
              <p:prBullet>
                <a:buNone/>
              </p:prBullet>
            </a:lvl5pPr>
            <a:lvl6pPr>
              <a:spcBef>
                <a:spcPts val="0"/>
              </a:spcBef>
              <a:buNone/>
              <p:prBullet>
                <a:buNone/>
              </p:prBullet>
            </a:lvl6pPr>
            <a:lvl7pPr>
              <a:spcBef>
                <a:spcPts val="0"/>
              </a:spcBef>
              <a:buNone/>
              <p:prBullet>
                <a:buNone/>
              </p:prBullet>
            </a:lvl7pPr>
            <a:lvl8pPr>
              <a:spcBef>
                <a:spcPts val="0"/>
              </a:spcBef>
              <a:buNone/>
              <p:prBullet>
                <a:buNone/>
              </p:prBullet>
            </a:lvl8pPr>
            <a:lvl9pPr>
              <a:spcBef>
                <a:spcPts val="0"/>
              </a:spcBef>
              <a:buNone/>
              <p:prBullet>
                <a:buNone/>
              </p:prBullet>
            </a:lvl9pPr>
          </a:lstStyle>
          <a:p>
            <a:pPr/>
            <a:fld id="{164B3A41-0FFB-1ECC-B5F3-F99974BD43AC}" type="slidenum">
              <a:rPr noProof="1"/>
              <a:t>‹#›</a:t>
            </a:fld>
          </a:p>
        </p:txBody>
      </p:sp>
    </p:spTree>
  </p:cSld>
  <p:clrMapOvr>
    <a:masterClrMapping/>
  </p:clrMapOvr>
</p:sldLayout>
</file>

<file path=ppt/slideLayouts/slideLayout8.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SECTION_TITLE_AND_DESCRIPTION">
    <p:spTree>
      <p:nvGrpSpPr>
        <p:cNvPr id="1" name=""/>
        <p:cNvGrpSpPr/>
        <p:nvPr/>
      </p:nvGrpSpPr>
      <p:grpSpPr>
        <a:xfrm>
          <a:off x="0" y="0"/>
          <a:ext cx="0" cy="0"/>
          <a:chOff x="0" y="0"/>
          <a:chExt cx="0" cy="0"/>
        </a:xfrm>
      </p:grpSpPr>
      <p:sp>
        <p:nvSpPr>
          <p:cNvPr id="2" name="Shape 60"/>
          <p:cNvSpPr>
            <a:extLst>
              <a:ext uri="smNativeData">
                <pr:smNativeData xmlns:pr="smNativeData" val="SMDATA_13_wG7qXxMAAAAlAAAAZAAAAA0AAAAAkAAAAJAAAACQAAAAkAAAAAAAAAABAAAAAAAAAAEAAABQAAAAAAAAAAAA4D8AAAAAAADgPwAAAAAAAOA/AAAAAAAA4D8AAAAAAADgPwAAAAAAAOA/AAAAAAAA4D8AAAAAAADgPwAAAAAAAOA/AAAAAAAA4D8CAAAAjAAAAAEAAAAAAAAAKjmQAP///wgAAAAAAAAAAAAAAAAAAAAAAAAAAAAAAAAAAAAAeAAAAAEAAABAAAAAAAAAAAAAAAB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CAAMAAAAEAAAAAAAAAAAAAAAAAAAAAAAAAAeAAAAaAAAAAAAAAAAAAAAAAAAAAAAAAAAAAAAECcAABAnAAAAAAAAAAAAAAAAAAAAAAAAAAAAAAAAAAAAAAAAAAAAABQAAAAAAAAAwMD/AAAAAABkAAAAMgAAAAAAAABkAAAAAAAAAH9/fwAKAAAAHwAAAFQAAAAqOZAAAAAAAQAAAAAAAAAAAAAAAAAAAAAAAAAAAAAAAAAAAAAAAAAAAAAAAn9/fwAAAAADzMzMAMDA/wB/f38AAAAAAAAAAAAAAAAAAAAAAAAAAAAhAAAAGAAAABQAAAAgHAAAAAAAAEA4AACkHwAAEAAAACYAAAAIAAAA//////////8="/>
              </a:ext>
            </a:extLst>
          </p:cNvSpPr>
          <p:nvPr/>
        </p:nvSpPr>
        <p:spPr>
          <a:xfrm>
            <a:off x="4572000" y="0"/>
            <a:ext cx="4572000" cy="5143500"/>
          </a:xfrm>
          <a:prstGeom prst="rect">
            <a:avLst/>
          </a:prstGeom>
          <a:solidFill>
            <a:srgbClr val="2A3990"/>
          </a:solidFill>
          <a:ln>
            <a:noFill/>
          </a:ln>
          <a:effectLst/>
        </p:spPr>
        <p:txBody>
          <a:bodyPr vert="horz" wrap="square" lIns="91440" tIns="91440" rIns="91440" bIns="91440" numCol="1" spcCol="215900" anchor="ctr"/>
          <a:lstStyle/>
          <a:p>
            <a:pPr marL="0" indent="0">
              <a:spcBef>
                <a:spcPts val="0"/>
              </a:spcBef>
              <a:spcAft>
                <a:spcPts val="0"/>
              </a:spcAft>
              <a:buNone/>
              <p:prBullet>
                <a:buNone/>
              </p:prBullet>
            </a:pPr>
          </a:p>
        </p:txBody>
      </p:sp>
      <p:cxnSp>
        <p:nvCxnSpPr>
          <p:cNvPr id="3" name="Shape 61"/>
          <p:cNvCxnSpPr>
            <a:extLst>
              <a:ext uri="smNativeData">
                <pr:smNativeData xmlns:pr="smNativeData" val="SMDATA_13_wG7qXxMAAAAlAAAADQAAAA0AAAAAkAAAAEgAAACQAAAASAAAAAAAAAAAAAAAAAAAAAEAAABQAAAAAAAAAAAA8L8AAAAAAAAAAAAAAAAAAPA/AAAAAAAA4D8AAAAAAADgPwAAAAAAAOA/AAAAAAAA4D8AAAAAAADgPwAAAAAAAOA/AAAAAAAA4D8CAAAAjAAAAAAAAAAAAAAAIS10DP///wgAAAAAAAAAAAAAAAAAAAAAAAAAAAAAAAAAAAAAZAAAAAEAAABAAAAAAAAAAAAAAAAAAAAAAAAAAAAAAAAAAAAAAAAAAAAAAAAAAAAAAAAAAAAAAAAAAAAAAAAAAAAAAAAAAAAAAAAAAAAAAAAAAAAAAAAAAAAAAAAAAAAAFAAAADwAAAABAAAAAAAAAP///wAeAAAAAQAAACMAAAAjAAAAIwAAAB4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EAAAAMAAAAEAAAAAAAAAAAAAAAAAAAAAAAAAAeAAAAaAAAAAAAAAAAAAAAAAAAAAAAAAAAAAAAECcAABAnAAAAAAAAAAAAAAAAAAAAAAAAAAAAAAAAAAAAAAAAAAAAABQAAAAAAAAAwMD/AAAAAABkAAAAMgAAAAAAAABkAAAAAAAAAH9/fwAKAAAAHwAAAFQAAAAAAAAFAAAAAQAAAAAAAAAAAAAAAAAAAAAAAAAAAAAAAAAAAAAAAAAA////AH9/fwAAAAADzMzMAMDA/wB/f38AAAAAAAAAAAAAAAAAAAAAAAAAAAAhAAAAGAAAABQAAADxHgAApxsAANIhAACoGwAAEAAAACYAAAAIAAAA//////////8="/>
              </a:ext>
            </a:extLst>
          </p:cNvCxnSpPr>
          <p:nvPr/>
        </p:nvCxnSpPr>
        <p:spPr>
          <a:xfrm rot="5400000">
            <a:off x="5263515" y="4261485"/>
            <a:ext cx="635" cy="467995"/>
          </a:xfrm>
          <a:prstGeom prst="straightConnector1">
            <a:avLst/>
          </a:prstGeom>
          <a:noFill/>
          <a:ln w="19050" cap="flat" cmpd="sng" algn="ctr">
            <a:solidFill>
              <a:srgbClr val="FFFFFF"/>
            </a:solidFill>
            <a:prstDash val="solid"/>
            <a:headEnd type="none"/>
            <a:tailEnd type="none"/>
          </a:ln>
          <a:effectLst/>
        </p:spPr>
      </p:cxnSp>
      <p:sp>
        <p:nvSpPr>
          <p:cNvPr id="4" name="Shape 62"/>
          <p:cNvSpPr>
            <a:spLocks noGrp="1" noChangeArrowheads="1"/>
            <a:extLst>
              <a:ext uri="smNativeData">
                <pr:smNativeData xmlns:pr="smNativeData" val="SMDATA_13_wG7qXxMAAAAlAAAAZAAAAA0AAAAAkAAAAJAAAACQAAAAkAAAAAAAAAAC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iAQAAFQcAAIUaAAC1EAAAEAAAACYAAAAIAAAAvZAAAAAAAAA="/>
              </a:ext>
            </a:extLst>
          </p:cNvSpPr>
          <p:nvPr>
            <p:ph type="title"/>
          </p:nvPr>
        </p:nvSpPr>
        <p:spPr>
          <a:xfrm>
            <a:off x="265430" y="1151255"/>
            <a:ext cx="4045585" cy="1564640"/>
          </a:xfrm>
        </p:spPr>
        <p:txBody>
          <a:bodyPr vert="horz" wrap="square" lIns="91440" tIns="91440" rIns="91440" bIns="91440" numCol="1" spcCol="215900" anchor="b">
            <a:prstTxWarp prst="textNoShape">
              <a:avLst/>
            </a:prstTxWarp>
          </a:bodyPr>
          <a:lstStyle>
            <a:lvl1pPr algn="ctr">
              <a:spcBef>
                <a:spcPts val="0"/>
              </a:spcBef>
              <a:spcAft>
                <a:spcPts val="0"/>
              </a:spcAft>
              <a:buNone/>
              <p:prBullet>
                <a:buNone/>
              </p:prBullet>
              <a:defRPr sz="4200"/>
            </a:lvl1pPr>
            <a:lvl2pPr algn="ctr">
              <a:spcBef>
                <a:spcPts val="0"/>
              </a:spcBef>
              <a:spcAft>
                <a:spcPts val="0"/>
              </a:spcAft>
              <a:buNone/>
              <p:prBullet>
                <a:buNone/>
              </p:prBullet>
              <a:defRPr sz="4200"/>
            </a:lvl2pPr>
            <a:lvl3pPr algn="ctr">
              <a:spcBef>
                <a:spcPts val="0"/>
              </a:spcBef>
              <a:spcAft>
                <a:spcPts val="0"/>
              </a:spcAft>
              <a:buNone/>
              <p:prBullet>
                <a:buNone/>
              </p:prBullet>
              <a:defRPr sz="4200"/>
            </a:lvl3pPr>
            <a:lvl4pPr algn="ctr">
              <a:spcBef>
                <a:spcPts val="0"/>
              </a:spcBef>
              <a:spcAft>
                <a:spcPts val="0"/>
              </a:spcAft>
              <a:buNone/>
              <p:prBullet>
                <a:buNone/>
              </p:prBullet>
              <a:defRPr sz="4200"/>
            </a:lvl4pPr>
            <a:lvl5pPr algn="ctr">
              <a:spcBef>
                <a:spcPts val="0"/>
              </a:spcBef>
              <a:spcAft>
                <a:spcPts val="0"/>
              </a:spcAft>
              <a:buNone/>
              <p:prBullet>
                <a:buNone/>
              </p:prBullet>
              <a:defRPr sz="4200"/>
            </a:lvl5pPr>
            <a:lvl6pPr algn="ctr">
              <a:spcBef>
                <a:spcPts val="0"/>
              </a:spcBef>
              <a:spcAft>
                <a:spcPts val="0"/>
              </a:spcAft>
              <a:buNone/>
              <p:prBullet>
                <a:buNone/>
              </p:prBullet>
              <a:defRPr sz="4200"/>
            </a:lvl6pPr>
            <a:lvl7pPr algn="ctr">
              <a:spcBef>
                <a:spcPts val="0"/>
              </a:spcBef>
              <a:spcAft>
                <a:spcPts val="0"/>
              </a:spcAft>
              <a:buNone/>
              <p:prBullet>
                <a:buNone/>
              </p:prBullet>
              <a:defRPr sz="4200"/>
            </a:lvl7pPr>
            <a:lvl8pPr algn="ctr">
              <a:spcBef>
                <a:spcPts val="0"/>
              </a:spcBef>
              <a:spcAft>
                <a:spcPts val="0"/>
              </a:spcAft>
              <a:buNone/>
              <p:prBullet>
                <a:buNone/>
              </p:prBullet>
              <a:defRPr sz="4200"/>
            </a:lvl8pPr>
            <a:lvl9pPr algn="ctr">
              <a:spcBef>
                <a:spcPts val="0"/>
              </a:spcBef>
              <a:spcAft>
                <a:spcPts val="0"/>
              </a:spcAft>
              <a:buNone/>
              <p:prBullet>
                <a:buNone/>
              </p:prBullet>
              <a:defRPr sz="4200"/>
            </a:lvl9pPr>
          </a:lstStyle>
          <a:p>
            <a:pPr/>
          </a:p>
        </p:txBody>
      </p:sp>
      <p:sp>
        <p:nvSpPr>
          <p:cNvPr id="5" name="Shape 63"/>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CiAQAACREAAIUaAADYGAAAEAAAACYAAAAIAAAAPZAAAAAAAAA="/>
              </a:ext>
            </a:extLst>
          </p:cNvSpPr>
          <p:nvPr>
            <p:ph type="subTitle" idx="1"/>
          </p:nvPr>
        </p:nvSpPr>
        <p:spPr>
          <a:xfrm>
            <a:off x="265430" y="2769235"/>
            <a:ext cx="4045585" cy="1269365"/>
          </a:xfrm>
        </p:spPr>
        <p:txBody>
          <a:bodyPr vert="horz" wrap="square" lIns="91440" tIns="91440" rIns="91440" bIns="91440" numCol="1" spcCol="215900" anchor="t">
            <a:prstTxWarp prst="textNoShape">
              <a:avLst/>
            </a:prstTxWarp>
          </a:bodyPr>
          <a:lstStyle>
            <a:lvl1pPr algn="ctr">
              <a:lnSpc>
                <a:spcPct val="100000"/>
              </a:lnSpc>
              <a:spcBef>
                <a:spcPts val="0"/>
              </a:spcBef>
              <a:spcAft>
                <a:spcPts val="0"/>
              </a:spcAft>
              <a:buNone/>
              <p:prBullet>
                <a:buNone/>
              </p:prBullet>
              <a:defRPr sz="2100"/>
            </a:lvl1pPr>
            <a:lvl2pPr algn="ctr">
              <a:lnSpc>
                <a:spcPct val="100000"/>
              </a:lnSpc>
              <a:spcBef>
                <a:spcPts val="0"/>
              </a:spcBef>
              <a:spcAft>
                <a:spcPts val="0"/>
              </a:spcAft>
              <a:buNone/>
              <p:prBullet>
                <a:buNone/>
              </p:prBullet>
              <a:defRPr sz="2100"/>
            </a:lvl2pPr>
            <a:lvl3pPr algn="ctr">
              <a:lnSpc>
                <a:spcPct val="100000"/>
              </a:lnSpc>
              <a:spcBef>
                <a:spcPts val="0"/>
              </a:spcBef>
              <a:spcAft>
                <a:spcPts val="0"/>
              </a:spcAft>
              <a:buNone/>
              <p:prBullet>
                <a:buNone/>
              </p:prBullet>
              <a:defRPr sz="2100"/>
            </a:lvl3pPr>
            <a:lvl4pPr algn="ctr">
              <a:lnSpc>
                <a:spcPct val="100000"/>
              </a:lnSpc>
              <a:spcBef>
                <a:spcPts val="0"/>
              </a:spcBef>
              <a:spcAft>
                <a:spcPts val="0"/>
              </a:spcAft>
              <a:buNone/>
              <p:prBullet>
                <a:buNone/>
              </p:prBullet>
              <a:defRPr sz="2100"/>
            </a:lvl4pPr>
            <a:lvl5pPr algn="ctr">
              <a:lnSpc>
                <a:spcPct val="100000"/>
              </a:lnSpc>
              <a:spcBef>
                <a:spcPts val="0"/>
              </a:spcBef>
              <a:spcAft>
                <a:spcPts val="0"/>
              </a:spcAft>
              <a:buNone/>
              <p:prBullet>
                <a:buNone/>
              </p:prBullet>
              <a:defRPr sz="2100"/>
            </a:lvl5pPr>
            <a:lvl6pPr algn="ctr">
              <a:lnSpc>
                <a:spcPct val="100000"/>
              </a:lnSpc>
              <a:spcBef>
                <a:spcPts val="0"/>
              </a:spcBef>
              <a:spcAft>
                <a:spcPts val="0"/>
              </a:spcAft>
              <a:buNone/>
              <p:prBullet>
                <a:buNone/>
              </p:prBullet>
              <a:defRPr sz="2100"/>
            </a:lvl6pPr>
            <a:lvl7pPr algn="ctr">
              <a:lnSpc>
                <a:spcPct val="100000"/>
              </a:lnSpc>
              <a:spcBef>
                <a:spcPts val="0"/>
              </a:spcBef>
              <a:spcAft>
                <a:spcPts val="0"/>
              </a:spcAft>
              <a:buNone/>
              <p:prBullet>
                <a:buNone/>
              </p:prBullet>
              <a:defRPr sz="2100"/>
            </a:lvl7pPr>
            <a:lvl8pPr algn="ctr">
              <a:lnSpc>
                <a:spcPct val="100000"/>
              </a:lnSpc>
              <a:spcBef>
                <a:spcPts val="0"/>
              </a:spcBef>
              <a:spcAft>
                <a:spcPts val="0"/>
              </a:spcAft>
              <a:buNone/>
              <p:prBullet>
                <a:buNone/>
              </p:prBullet>
              <a:defRPr sz="2100"/>
            </a:lvl8pPr>
            <a:lvl9pPr algn="ctr">
              <a:lnSpc>
                <a:spcPct val="100000"/>
              </a:lnSpc>
              <a:spcBef>
                <a:spcPts val="0"/>
              </a:spcBef>
              <a:spcAft>
                <a:spcPts val="0"/>
              </a:spcAft>
              <a:buNone/>
              <p:prBullet>
                <a:buNone/>
              </p:prBullet>
              <a:defRPr sz="2100"/>
            </a:lvl9pPr>
          </a:lstStyle>
          <a:p>
            <a:pPr/>
          </a:p>
        </p:txBody>
      </p:sp>
      <p:sp>
        <p:nvSpPr>
          <p:cNvPr id="6" name="Shape 64"/>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BjHgAAdAQAAP01AAAwGwAAEAAAACYAAAAIAAAAvZAAAAAAAAA="/>
              </a:ext>
            </a:extLst>
          </p:cNvSpPr>
          <p:nvPr>
            <p:ph idx="2"/>
          </p:nvPr>
        </p:nvSpPr>
        <p:spPr>
          <a:xfrm>
            <a:off x="4939665" y="723900"/>
            <a:ext cx="3836670" cy="3695700"/>
          </a:xfrm>
        </p:spPr>
        <p:txBody>
          <a:bodyPr vert="horz" wrap="square" lIns="91440" tIns="91440" rIns="91440" bIns="91440" numCol="1" spcCol="215900" anchor="ctr">
            <a:prstTxWarp prst="textNoShape">
              <a:avLst/>
            </a:prstTxWarp>
          </a:bodyPr>
          <a:lstStyle>
            <a:lvl1pPr marL="457200" indent="-342900">
              <a:spcBef>
                <a:spcPts val="0"/>
              </a:spcBef>
              <a:spcAft>
                <a:spcPts val="0"/>
              </a:spcAft>
              <a:buClrTx/>
              <a:buSzPts val="1800"/>
              <a:buChar char="●"/>
              <p:prBullet>
                <a:buChar char="●">
                  <a:buClrTx/>
                  <a:rPr sz="1800">
                    <a:latin typeface="Roboto" pitchFamily="0" charset="0"/>
                    <a:ea typeface="Roboto" pitchFamily="0" charset="0"/>
                    <a:cs typeface="Roboto" pitchFamily="0" charset="0"/>
                  </a:rPr>
                </a:buChar>
              </p:prBullet>
              <a:defRPr>
                <a:solidFill>
                  <a:srgbClr val="FFFFFF"/>
                </a:solidFill>
              </a:defRPr>
            </a:lvl1pPr>
            <a:lvl2pPr marL="914400" indent="-317500">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2pPr>
            <a:lvl3pPr marL="1371600" indent="-317500">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3pPr>
            <a:lvl4pPr marL="1828800" indent="-317500">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4pPr>
            <a:lvl5pPr marL="2286000" indent="-317500">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5pPr>
            <a:lvl6pPr marL="2743200" indent="-317500">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6pPr>
            <a:lvl7pPr marL="3200400" indent="-317500">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7pPr>
            <a:lvl8pPr marL="3657600" indent="-317500">
              <a:spcBef>
                <a:spcPts val="1600"/>
              </a:spcBef>
              <a:spcAft>
                <a:spcPts val="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8pPr>
            <a:lvl9pPr marL="4114800" indent="-317500">
              <a:spcBef>
                <a:spcPts val="1600"/>
              </a:spcBef>
              <a:spcAft>
                <a:spcPts val="1600"/>
              </a:spcAft>
              <a:buClr>
                <a:srgbClr val="FFFFFF"/>
              </a:buClr>
              <a:buSzPts val="1400"/>
              <a:buChar char="■"/>
              <p:prBullet>
                <a:buChar char="■">
                  <a:rPr sz="1400">
                    <a:solidFill>
                      <a:srgbClr val="FFFFFF"/>
                    </a:solidFill>
                    <a:latin typeface="Roboto" pitchFamily="0" charset="0"/>
                    <a:ea typeface="Roboto" pitchFamily="0" charset="0"/>
                    <a:cs typeface="Roboto" pitchFamily="0" charset="0"/>
                  </a:rPr>
                </a:buChar>
              </p:prBullet>
              <a:defRPr>
                <a:solidFill>
                  <a:srgbClr val="FFFFFF"/>
                </a:solidFill>
              </a:defRPr>
            </a:lvl9pPr>
          </a:lstStyle>
          <a:p>
            <a:pPr/>
          </a:p>
        </p:txBody>
      </p:sp>
      <p:sp>
        <p:nvSpPr>
          <p:cNvPr id="7" name="Shape 65"/>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lvl1pPr>
            <a:lvl2pPr>
              <a:spcBef>
                <a:spcPts val="0"/>
              </a:spcBef>
              <a:buNone/>
              <p:prBullet>
                <a:buNone/>
              </p:prBullet>
            </a:lvl2pPr>
            <a:lvl3pPr>
              <a:spcBef>
                <a:spcPts val="0"/>
              </a:spcBef>
              <a:buNone/>
              <p:prBullet>
                <a:buNone/>
              </p:prBullet>
            </a:lvl3pPr>
            <a:lvl4pPr>
              <a:spcBef>
                <a:spcPts val="0"/>
              </a:spcBef>
              <a:buNone/>
              <p:prBullet>
                <a:buNone/>
              </p:prBullet>
            </a:lvl4pPr>
            <a:lvl5pPr>
              <a:spcBef>
                <a:spcPts val="0"/>
              </a:spcBef>
              <a:buNone/>
              <p:prBullet>
                <a:buNone/>
              </p:prBullet>
            </a:lvl5pPr>
            <a:lvl6pPr>
              <a:spcBef>
                <a:spcPts val="0"/>
              </a:spcBef>
              <a:buNone/>
              <p:prBullet>
                <a:buNone/>
              </p:prBullet>
            </a:lvl6pPr>
            <a:lvl7pPr>
              <a:spcBef>
                <a:spcPts val="0"/>
              </a:spcBef>
              <a:buNone/>
              <p:prBullet>
                <a:buNone/>
              </p:prBullet>
            </a:lvl7pPr>
            <a:lvl8pPr>
              <a:spcBef>
                <a:spcPts val="0"/>
              </a:spcBef>
              <a:buNone/>
              <p:prBullet>
                <a:buNone/>
              </p:prBullet>
            </a:lvl8pPr>
            <a:lvl9pPr>
              <a:spcBef>
                <a:spcPts val="0"/>
              </a:spcBef>
              <a:buNone/>
              <p:prBullet>
                <a:buNone/>
              </p:prBullet>
            </a:lvl9pPr>
          </a:lstStyle>
          <a:p>
            <a:pPr/>
            <a:fld id="{5FC47742-0CB2-9181-FC7C-FAD439320AAF}" type="slidenum">
              <a:rPr noProof="1"/>
              <a:t>‹#›</a:t>
            </a:fld>
          </a:p>
        </p:txBody>
      </p:sp>
    </p:spTree>
  </p:cSld>
  <p:clrMapOvr>
    <a:masterClrMapping/>
  </p:clrMapOvr>
</p:sldLayout>
</file>

<file path=ppt/slideLayouts/slideLayout9.xml><?xml version="1.0" encoding="utf-8"?>
<p:sldLayout xmlns:p="http://schemas.openxmlformats.org/presentationml/2006/main" xmlns:p14="http://schemas.microsoft.com/office/powerpoint/2010/main" xmlns:r="http://schemas.openxmlformats.org/officeDocument/2006/relationships" xmlns:a="http://schemas.openxmlformats.org/drawingml/2006/main" type="blank">
  <p:cSld name="CAPTION_ONLY">
    <p:spTree>
      <p:nvGrpSpPr>
        <p:cNvPr id="1" name=""/>
        <p:cNvGrpSpPr/>
        <p:nvPr/>
      </p:nvGrpSpPr>
      <p:grpSpPr>
        <a:xfrm>
          <a:off x="0" y="0"/>
          <a:ext cx="0" cy="0"/>
          <a:chOff x="0" y="0"/>
          <a:chExt cx="0" cy="0"/>
        </a:xfrm>
      </p:grpSpPr>
      <p:sp>
        <p:nvSpPr>
          <p:cNvPr id="2" name="Shape 67"/>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3AQAABhoAAN4mAAC1HQAAEAAAACYAAAAIAAAAvZAAAAAAAAA="/>
              </a:ext>
            </a:extLst>
          </p:cNvSpPr>
          <p:nvPr>
            <p:ph idx="1"/>
          </p:nvPr>
        </p:nvSpPr>
        <p:spPr>
          <a:xfrm>
            <a:off x="319405" y="4230370"/>
            <a:ext cx="5998845" cy="598805"/>
          </a:xfrm>
        </p:spPr>
        <p:txBody>
          <a:bodyPr vert="horz" wrap="square" lIns="91440" tIns="91440" rIns="91440" bIns="91440" numCol="1" spcCol="215900" anchor="ctr">
            <a:prstTxWarp prst="textNoShape">
              <a:avLst/>
            </a:prstTxWarp>
          </a:bodyPr>
          <a:lstStyle>
            <a:lvl1pPr marL="457200" indent="-228600">
              <a:lnSpc>
                <a:spcPct val="100000"/>
              </a:lnSpc>
              <a:spcBef>
                <a:spcPts val="0"/>
              </a:spcBef>
              <a:spcAft>
                <a:spcPts val="0"/>
              </a:spcAft>
              <a:buNone/>
              <p:prBullet>
                <a:buNone/>
              </p:prBullet>
            </a:lvl1pPr>
          </a:lstStyle>
          <a:p>
            <a:pPr/>
          </a:p>
        </p:txBody>
      </p:sp>
      <p:sp>
        <p:nvSpPr>
          <p:cNvPr id="3" name="Shape 68"/>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PLAAAAAAAAA="/>
              </a:ext>
            </a:extLst>
          </p:cNvSpPr>
          <p:nvPr>
            <p:ph type="sldNum" idx="12"/>
          </p:nvPr>
        </p:nvSpPr>
        <p:spPr/>
        <p:txBody>
          <a:bodyPr vert="horz" wrap="square" lIns="91440" tIns="91440" rIns="91440" bIns="91440" numCol="1" spcCol="215900" anchor="ctr">
            <a:prstTxWarp prst="textNoShape">
              <a:avLst/>
            </a:prstTxWarp>
          </a:bodyPr>
          <a:lstStyle>
            <a:lvl1pPr marL="0" indent="0">
              <a:spcBef>
                <a:spcPts val="0"/>
              </a:spcBef>
              <a:spcAft>
                <a:spcPts val="0"/>
              </a:spcAft>
              <a:buNone/>
              <p:prBullet>
                <a:buNone/>
              </p:prBullet>
              <a:defRPr noProof="1">
                <a:solidFill>
                  <a:srgbClr val="434343"/>
                </a:solidFill>
              </a:defRPr>
            </a:lvl1pPr>
            <a:lvl2pPr>
              <a:spcBef>
                <a:spcPts val="0"/>
              </a:spcBef>
              <a:buNone/>
              <p:prBullet>
                <a:buNone/>
              </p:prBullet>
              <a:defRPr>
                <a:solidFill>
                  <a:srgbClr val="434343"/>
                </a:solidFill>
              </a:defRPr>
            </a:lvl2pPr>
            <a:lvl3pPr>
              <a:spcBef>
                <a:spcPts val="0"/>
              </a:spcBef>
              <a:buNone/>
              <p:prBullet>
                <a:buNone/>
              </p:prBullet>
              <a:defRPr>
                <a:solidFill>
                  <a:srgbClr val="434343"/>
                </a:solidFill>
              </a:defRPr>
            </a:lvl3pPr>
            <a:lvl4pPr>
              <a:spcBef>
                <a:spcPts val="0"/>
              </a:spcBef>
              <a:buNone/>
              <p:prBullet>
                <a:buNone/>
              </p:prBullet>
              <a:defRPr>
                <a:solidFill>
                  <a:srgbClr val="434343"/>
                </a:solidFill>
              </a:defRPr>
            </a:lvl4pPr>
            <a:lvl5pPr>
              <a:spcBef>
                <a:spcPts val="0"/>
              </a:spcBef>
              <a:buNone/>
              <p:prBullet>
                <a:buNone/>
              </p:prBullet>
              <a:defRPr>
                <a:solidFill>
                  <a:srgbClr val="434343"/>
                </a:solidFill>
              </a:defRPr>
            </a:lvl5pPr>
            <a:lvl6pPr>
              <a:spcBef>
                <a:spcPts val="0"/>
              </a:spcBef>
              <a:buNone/>
              <p:prBullet>
                <a:buNone/>
              </p:prBullet>
              <a:defRPr>
                <a:solidFill>
                  <a:srgbClr val="434343"/>
                </a:solidFill>
              </a:defRPr>
            </a:lvl6pPr>
            <a:lvl7pPr>
              <a:spcBef>
                <a:spcPts val="0"/>
              </a:spcBef>
              <a:buNone/>
              <p:prBullet>
                <a:buNone/>
              </p:prBullet>
              <a:defRPr>
                <a:solidFill>
                  <a:srgbClr val="434343"/>
                </a:solidFill>
              </a:defRPr>
            </a:lvl7pPr>
            <a:lvl8pPr>
              <a:spcBef>
                <a:spcPts val="0"/>
              </a:spcBef>
              <a:buNone/>
              <p:prBullet>
                <a:buNone/>
              </p:prBullet>
              <a:defRPr>
                <a:solidFill>
                  <a:srgbClr val="434343"/>
                </a:solidFill>
              </a:defRPr>
            </a:lvl8pPr>
            <a:lvl9pPr>
              <a:spcBef>
                <a:spcPts val="0"/>
              </a:spcBef>
              <a:buNone/>
              <p:prBullet>
                <a:buNone/>
              </p:prBullet>
              <a:defRPr>
                <a:solidFill>
                  <a:srgbClr val="434343"/>
                </a:solidFill>
              </a:defRPr>
            </a:lvl9pPr>
          </a:lstStyle>
          <a:p>
            <a:pPr/>
            <a:fld id="{21F5CFB5-FBCC-A039-824D-0D6C81037458}" type="slidenum">
              <a:rPr noProof="1"/>
              <a:t>‹#›</a:t>
            </a:fld>
          </a:p>
        </p:txBody>
      </p:sp>
    </p:spTree>
  </p:cSld>
  <p:clrMapOvr>
    <a:masterClrMapping/>
  </p:clrMapOvr>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3.xml"/></Relationships>
</file>

<file path=ppt/slideMasters/slideMaster1.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geometric">
    <p:bg>
      <p:bgPr>
        <a:solidFill>
          <a:srgbClr val="FFFFFF"/>
        </a:solidFill>
        <a:effectLst/>
      </p:bgPr>
    </p:bg>
    <p:spTree>
      <p:nvGrpSpPr>
        <p:cNvPr id="1" name=""/>
        <p:cNvGrpSpPr/>
        <p:nvPr/>
      </p:nvGrpSpPr>
      <p:grpSpPr>
        <a:xfrm>
          <a:off x="0" y="0"/>
          <a:ext cx="0" cy="0"/>
          <a:chOff x="0" y="0"/>
          <a:chExt cx="0" cy="0"/>
        </a:xfrm>
      </p:grpSpPr>
      <p:sp>
        <p:nvSpPr>
          <p:cNvPr id="2" name="Shape 6"/>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hgIAAFU2AABDBgAAEAAAACYAAAAIAAAAvZ8AAP8fAAA="/>
              </a:ext>
            </a:extLst>
          </p:cNvSpPr>
          <p:nvPr>
            <p:ph type="title"/>
          </p:nvPr>
        </p:nvSpPr>
        <p:spPr>
          <a:xfrm>
            <a:off x="311785" y="410210"/>
            <a:ext cx="8520430" cy="607695"/>
          </a:xfrm>
          <a:prstGeom prst="rect">
            <a:avLst/>
          </a:prstGeom>
          <a:noFill/>
          <a:ln>
            <a:noFill/>
          </a:ln>
        </p:spPr>
        <p:txBody>
          <a:bodyPr vert="horz" wrap="square" lIns="91440" tIns="91440" rIns="91440" bIns="91440" numCol="1" spcCol="215900" anchor="t">
            <a:prstTxWarp prst="textNoShape">
              <a:avLst/>
            </a:prstTxWarp>
          </a:bodyPr>
          <a:lstStyle>
            <a:lvl1pPr>
              <a:spcBef>
                <a:spcPts val="0"/>
              </a:spcBef>
              <a:spcAft>
                <a:spcPts val="0"/>
              </a:spcAft>
              <a:buNone/>
              <p:prBullet>
                <a:buNone/>
              </p:prBullet>
              <a:defRPr sz="3000">
                <a:solidFill>
                  <a:srgbClr val="2A3990"/>
                </a:solidFill>
                <a:latin typeface="Roboto" pitchFamily="0" charset="0"/>
                <a:ea typeface="Arial" pitchFamily="2" charset="0"/>
                <a:cs typeface="Arial" pitchFamily="2" charset="0"/>
              </a:defRPr>
            </a:lvl1pPr>
            <a:lvl2pPr>
              <a:spcBef>
                <a:spcPts val="0"/>
              </a:spcBef>
              <a:spcAft>
                <a:spcPts val="0"/>
              </a:spcAft>
              <a:buNone/>
              <p:prBullet>
                <a:buNone/>
              </p:prBullet>
              <a:defRPr sz="3000">
                <a:solidFill>
                  <a:srgbClr val="2A3990"/>
                </a:solidFill>
                <a:latin typeface="Roboto" pitchFamily="0" charset="0"/>
                <a:ea typeface="Arial" pitchFamily="2" charset="0"/>
                <a:cs typeface="Arial" pitchFamily="2" charset="0"/>
              </a:defRPr>
            </a:lvl2pPr>
            <a:lvl3pPr>
              <a:spcBef>
                <a:spcPts val="0"/>
              </a:spcBef>
              <a:spcAft>
                <a:spcPts val="0"/>
              </a:spcAft>
              <a:buNone/>
              <p:prBullet>
                <a:buNone/>
              </p:prBullet>
              <a:defRPr sz="3000">
                <a:solidFill>
                  <a:srgbClr val="2A3990"/>
                </a:solidFill>
                <a:latin typeface="Roboto" pitchFamily="0" charset="0"/>
                <a:ea typeface="Arial" pitchFamily="2" charset="0"/>
                <a:cs typeface="Arial" pitchFamily="2" charset="0"/>
              </a:defRPr>
            </a:lvl3pPr>
            <a:lvl4pPr>
              <a:spcBef>
                <a:spcPts val="0"/>
              </a:spcBef>
              <a:spcAft>
                <a:spcPts val="0"/>
              </a:spcAft>
              <a:buNone/>
              <p:prBullet>
                <a:buNone/>
              </p:prBullet>
              <a:defRPr sz="3000">
                <a:solidFill>
                  <a:srgbClr val="2A3990"/>
                </a:solidFill>
                <a:latin typeface="Roboto" pitchFamily="0" charset="0"/>
                <a:ea typeface="Arial" pitchFamily="2" charset="0"/>
                <a:cs typeface="Arial" pitchFamily="2" charset="0"/>
              </a:defRPr>
            </a:lvl4pPr>
            <a:lvl5pPr>
              <a:spcBef>
                <a:spcPts val="0"/>
              </a:spcBef>
              <a:spcAft>
                <a:spcPts val="0"/>
              </a:spcAft>
              <a:buNone/>
              <p:prBullet>
                <a:buNone/>
              </p:prBullet>
              <a:defRPr sz="3000">
                <a:solidFill>
                  <a:srgbClr val="2A3990"/>
                </a:solidFill>
                <a:latin typeface="Roboto" pitchFamily="0" charset="0"/>
                <a:ea typeface="Arial" pitchFamily="2" charset="0"/>
                <a:cs typeface="Arial" pitchFamily="2" charset="0"/>
              </a:defRPr>
            </a:lvl5pPr>
            <a:lvl6pPr>
              <a:spcBef>
                <a:spcPts val="0"/>
              </a:spcBef>
              <a:spcAft>
                <a:spcPts val="0"/>
              </a:spcAft>
              <a:buNone/>
              <p:prBullet>
                <a:buNone/>
              </p:prBullet>
              <a:defRPr sz="3000">
                <a:solidFill>
                  <a:srgbClr val="2A3990"/>
                </a:solidFill>
                <a:latin typeface="Roboto" pitchFamily="0" charset="0"/>
                <a:ea typeface="Arial" pitchFamily="2" charset="0"/>
                <a:cs typeface="Arial" pitchFamily="2" charset="0"/>
              </a:defRPr>
            </a:lvl6pPr>
            <a:lvl7pPr>
              <a:spcBef>
                <a:spcPts val="0"/>
              </a:spcBef>
              <a:spcAft>
                <a:spcPts val="0"/>
              </a:spcAft>
              <a:buNone/>
              <p:prBullet>
                <a:buNone/>
              </p:prBullet>
              <a:defRPr sz="3000">
                <a:solidFill>
                  <a:srgbClr val="2A3990"/>
                </a:solidFill>
                <a:latin typeface="Roboto" pitchFamily="0" charset="0"/>
                <a:ea typeface="Arial" pitchFamily="2" charset="0"/>
                <a:cs typeface="Arial" pitchFamily="2" charset="0"/>
              </a:defRPr>
            </a:lvl7pPr>
            <a:lvl8pPr>
              <a:spcBef>
                <a:spcPts val="0"/>
              </a:spcBef>
              <a:spcAft>
                <a:spcPts val="0"/>
              </a:spcAft>
              <a:buNone/>
              <p:prBullet>
                <a:buNone/>
              </p:prBullet>
              <a:defRPr sz="3000">
                <a:solidFill>
                  <a:srgbClr val="2A3990"/>
                </a:solidFill>
                <a:latin typeface="Roboto" pitchFamily="0" charset="0"/>
                <a:ea typeface="Arial" pitchFamily="2" charset="0"/>
                <a:cs typeface="Arial" pitchFamily="2" charset="0"/>
              </a:defRPr>
            </a:lvl8pPr>
            <a:lvl9pPr>
              <a:spcBef>
                <a:spcPts val="0"/>
              </a:spcBef>
              <a:spcAft>
                <a:spcPts val="0"/>
              </a:spcAft>
              <a:buNone/>
              <p:prBullet>
                <a:buNone/>
              </p:prBullet>
              <a:defRPr sz="3000">
                <a:solidFill>
                  <a:srgbClr val="2A3990"/>
                </a:solidFill>
                <a:latin typeface="Roboto" pitchFamily="0" charset="0"/>
                <a:ea typeface="Arial" pitchFamily="2" charset="0"/>
                <a:cs typeface="Arial" pitchFamily="2" charset="0"/>
              </a:defRPr>
            </a:lvl9pPr>
          </a:lstStyle>
          <a:p>
            <a:pPr/>
          </a:p>
        </p:txBody>
      </p:sp>
      <p:sp>
        <p:nvSpPr>
          <p:cNvPr id="3" name="Shape 7"/>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DrAQAAkQcAAFU2AAAbHAAAEAAAACYAAAAIAAAAvZ8AAP8fAAA="/>
              </a:ext>
            </a:extLst>
          </p:cNvSpPr>
          <p:nvPr>
            <p:ph type="body" idx="1"/>
          </p:nvPr>
        </p:nvSpPr>
        <p:spPr>
          <a:xfrm>
            <a:off x="311785" y="1229995"/>
            <a:ext cx="8520430" cy="3338830"/>
          </a:xfrm>
          <a:prstGeom prst="rect">
            <a:avLst/>
          </a:prstGeom>
          <a:noFill/>
          <a:ln>
            <a:noFill/>
          </a:ln>
        </p:spPr>
        <p:txBody>
          <a:bodyPr vert="horz" wrap="square" lIns="91440" tIns="91440" rIns="91440" bIns="91440" numCol="1" spcCol="215900" anchor="t">
            <a:prstTxWarp prst="textNoShape">
              <a:avLst/>
            </a:prstTxWarp>
          </a:bodyPr>
          <a:lstStyle>
            <a:lvl1pPr marL="457200" indent="-342900">
              <a:lnSpc>
                <a:spcPct val="115000"/>
              </a:lnSpc>
              <a:spcBef>
                <a:spcPts val="0"/>
              </a:spcBef>
              <a:spcAft>
                <a:spcPts val="0"/>
              </a:spcAft>
              <a:buClrTx/>
              <a:buSzPts val="1800"/>
              <a:buFont typeface="Roboto" pitchFamily="0" charset="0"/>
              <a:buChar char="●"/>
              <p:prBullet>
                <a:buChar char="●">
                  <a:buClrTx/>
                  <a:rPr sz="1800">
                    <a:latin typeface="Roboto" pitchFamily="0" charset="0"/>
                    <a:ea typeface="Roboto" pitchFamily="0" charset="0"/>
                    <a:cs typeface="Roboto" pitchFamily="0" charset="0"/>
                  </a:rPr>
                </a:buChar>
              </p:prBullet>
              <a:defRPr sz="1800">
                <a:solidFill>
                  <a:srgbClr val="434343"/>
                </a:solidFill>
                <a:latin typeface="Roboto" pitchFamily="0" charset="0"/>
                <a:ea typeface="Arial" pitchFamily="2" charset="0"/>
                <a:cs typeface="Arial" pitchFamily="2" charset="0"/>
              </a:defRPr>
            </a:lvl1pPr>
            <a:lvl2pPr marL="914400" indent="-317500">
              <a:lnSpc>
                <a:spcPct val="115000"/>
              </a:lnSpc>
              <a:spcBef>
                <a:spcPts val="1600"/>
              </a:spcBef>
              <a:spcAft>
                <a:spcPts val="0"/>
              </a:spcAft>
              <a:buClr>
                <a:srgbClr val="434343"/>
              </a:buClr>
              <a:buSzPts val="1400"/>
              <a:buFont typeface="Roboto" pitchFamily="0" charset="0"/>
              <a:buChar char="○"/>
              <p:prBullet>
                <a:buChar char="○">
                  <a:rPr sz="1400">
                    <a:solidFill>
                      <a:srgbClr val="434343"/>
                    </a:solidFill>
                    <a:latin typeface="Roboto" pitchFamily="0" charset="0"/>
                    <a:ea typeface="Roboto" pitchFamily="0" charset="0"/>
                    <a:cs typeface="Roboto" pitchFamily="0" charset="0"/>
                  </a:rPr>
                </a:buChar>
              </p:prBullet>
              <a:defRPr>
                <a:solidFill>
                  <a:srgbClr val="434343"/>
                </a:solidFill>
                <a:latin typeface="Roboto" pitchFamily="0" charset="0"/>
                <a:ea typeface="Arial" pitchFamily="2" charset="0"/>
                <a:cs typeface="Arial" pitchFamily="2" charset="0"/>
              </a:defRPr>
            </a:lvl2pPr>
            <a:lvl3pPr marL="1371600" indent="-317500">
              <a:lnSpc>
                <a:spcPct val="115000"/>
              </a:lnSpc>
              <a:spcBef>
                <a:spcPts val="1600"/>
              </a:spcBef>
              <a:spcAft>
                <a:spcPts val="0"/>
              </a:spcAft>
              <a:buClr>
                <a:srgbClr val="434343"/>
              </a:buClr>
              <a:buSzPts val="1400"/>
              <a:buFont typeface="Roboto" pitchFamily="0" charset="0"/>
              <a:buChar char="■"/>
              <p:prBullet>
                <a:buChar char="■">
                  <a:rPr sz="1400">
                    <a:solidFill>
                      <a:srgbClr val="434343"/>
                    </a:solidFill>
                    <a:latin typeface="Roboto" pitchFamily="0" charset="0"/>
                    <a:ea typeface="Roboto" pitchFamily="0" charset="0"/>
                    <a:cs typeface="Roboto" pitchFamily="0" charset="0"/>
                  </a:rPr>
                </a:buChar>
              </p:prBullet>
              <a:defRPr>
                <a:solidFill>
                  <a:srgbClr val="434343"/>
                </a:solidFill>
                <a:latin typeface="Roboto" pitchFamily="0" charset="0"/>
                <a:ea typeface="Arial" pitchFamily="2" charset="0"/>
                <a:cs typeface="Arial" pitchFamily="2" charset="0"/>
              </a:defRPr>
            </a:lvl3pPr>
            <a:lvl4pPr marL="1828800" indent="-317500">
              <a:lnSpc>
                <a:spcPct val="115000"/>
              </a:lnSpc>
              <a:spcBef>
                <a:spcPts val="1600"/>
              </a:spcBef>
              <a:spcAft>
                <a:spcPts val="0"/>
              </a:spcAft>
              <a:buClr>
                <a:srgbClr val="434343"/>
              </a:buClr>
              <a:buSzPts val="1400"/>
              <a:buFont typeface="Roboto" pitchFamily="0" charset="0"/>
              <a:buChar char="●"/>
              <p:prBullet>
                <a:buChar char="●">
                  <a:rPr sz="1400">
                    <a:solidFill>
                      <a:srgbClr val="434343"/>
                    </a:solidFill>
                    <a:latin typeface="Roboto" pitchFamily="0" charset="0"/>
                    <a:ea typeface="Roboto" pitchFamily="0" charset="0"/>
                    <a:cs typeface="Roboto" pitchFamily="0" charset="0"/>
                  </a:rPr>
                </a:buChar>
              </p:prBullet>
              <a:defRPr>
                <a:solidFill>
                  <a:srgbClr val="434343"/>
                </a:solidFill>
                <a:latin typeface="Roboto" pitchFamily="0" charset="0"/>
                <a:ea typeface="Arial" pitchFamily="2" charset="0"/>
                <a:cs typeface="Arial" pitchFamily="2" charset="0"/>
              </a:defRPr>
            </a:lvl4pPr>
            <a:lvl5pPr marL="2286000" indent="-317500">
              <a:lnSpc>
                <a:spcPct val="115000"/>
              </a:lnSpc>
              <a:spcBef>
                <a:spcPts val="1600"/>
              </a:spcBef>
              <a:spcAft>
                <a:spcPts val="0"/>
              </a:spcAft>
              <a:buClr>
                <a:srgbClr val="434343"/>
              </a:buClr>
              <a:buSzPts val="1400"/>
              <a:buFont typeface="Roboto" pitchFamily="0" charset="0"/>
              <a:buChar char="○"/>
              <p:prBullet>
                <a:buChar char="○">
                  <a:rPr sz="1400">
                    <a:solidFill>
                      <a:srgbClr val="434343"/>
                    </a:solidFill>
                    <a:latin typeface="Roboto" pitchFamily="0" charset="0"/>
                    <a:ea typeface="Roboto" pitchFamily="0" charset="0"/>
                    <a:cs typeface="Roboto" pitchFamily="0" charset="0"/>
                  </a:rPr>
                </a:buChar>
              </p:prBullet>
              <a:defRPr>
                <a:solidFill>
                  <a:srgbClr val="434343"/>
                </a:solidFill>
                <a:latin typeface="Roboto" pitchFamily="0" charset="0"/>
                <a:ea typeface="Arial" pitchFamily="2" charset="0"/>
                <a:cs typeface="Arial" pitchFamily="2" charset="0"/>
              </a:defRPr>
            </a:lvl5pPr>
            <a:lvl6pPr marL="2743200" indent="-317500">
              <a:lnSpc>
                <a:spcPct val="115000"/>
              </a:lnSpc>
              <a:spcBef>
                <a:spcPts val="1600"/>
              </a:spcBef>
              <a:spcAft>
                <a:spcPts val="0"/>
              </a:spcAft>
              <a:buClr>
                <a:srgbClr val="434343"/>
              </a:buClr>
              <a:buSzPts val="1400"/>
              <a:buFont typeface="Roboto" pitchFamily="0" charset="0"/>
              <a:buChar char="■"/>
              <p:prBullet>
                <a:buChar char="■">
                  <a:rPr sz="1400">
                    <a:solidFill>
                      <a:srgbClr val="434343"/>
                    </a:solidFill>
                    <a:latin typeface="Roboto" pitchFamily="0" charset="0"/>
                    <a:ea typeface="Roboto" pitchFamily="0" charset="0"/>
                    <a:cs typeface="Roboto" pitchFamily="0" charset="0"/>
                  </a:rPr>
                </a:buChar>
              </p:prBullet>
              <a:defRPr>
                <a:solidFill>
                  <a:srgbClr val="434343"/>
                </a:solidFill>
                <a:latin typeface="Roboto" pitchFamily="0" charset="0"/>
                <a:ea typeface="Arial" pitchFamily="2" charset="0"/>
                <a:cs typeface="Arial" pitchFamily="2" charset="0"/>
              </a:defRPr>
            </a:lvl6pPr>
            <a:lvl7pPr marL="3200400" indent="-317500">
              <a:lnSpc>
                <a:spcPct val="115000"/>
              </a:lnSpc>
              <a:spcBef>
                <a:spcPts val="1600"/>
              </a:spcBef>
              <a:spcAft>
                <a:spcPts val="0"/>
              </a:spcAft>
              <a:buClr>
                <a:srgbClr val="434343"/>
              </a:buClr>
              <a:buSzPts val="1400"/>
              <a:buFont typeface="Roboto" pitchFamily="0" charset="0"/>
              <a:buChar char="●"/>
              <p:prBullet>
                <a:buChar char="●">
                  <a:rPr sz="1400">
                    <a:solidFill>
                      <a:srgbClr val="434343"/>
                    </a:solidFill>
                    <a:latin typeface="Roboto" pitchFamily="0" charset="0"/>
                    <a:ea typeface="Roboto" pitchFamily="0" charset="0"/>
                    <a:cs typeface="Roboto" pitchFamily="0" charset="0"/>
                  </a:rPr>
                </a:buChar>
              </p:prBullet>
              <a:defRPr>
                <a:solidFill>
                  <a:srgbClr val="434343"/>
                </a:solidFill>
                <a:latin typeface="Roboto" pitchFamily="0" charset="0"/>
                <a:ea typeface="Arial" pitchFamily="2" charset="0"/>
                <a:cs typeface="Arial" pitchFamily="2" charset="0"/>
              </a:defRPr>
            </a:lvl7pPr>
            <a:lvl8pPr marL="3657600" indent="-317500">
              <a:lnSpc>
                <a:spcPct val="115000"/>
              </a:lnSpc>
              <a:spcBef>
                <a:spcPts val="1600"/>
              </a:spcBef>
              <a:spcAft>
                <a:spcPts val="0"/>
              </a:spcAft>
              <a:buClr>
                <a:srgbClr val="434343"/>
              </a:buClr>
              <a:buSzPts val="1400"/>
              <a:buFont typeface="Roboto" pitchFamily="0" charset="0"/>
              <a:buChar char="○"/>
              <p:prBullet>
                <a:buChar char="○">
                  <a:rPr sz="1400">
                    <a:solidFill>
                      <a:srgbClr val="434343"/>
                    </a:solidFill>
                    <a:latin typeface="Roboto" pitchFamily="0" charset="0"/>
                    <a:ea typeface="Roboto" pitchFamily="0" charset="0"/>
                    <a:cs typeface="Roboto" pitchFamily="0" charset="0"/>
                  </a:rPr>
                </a:buChar>
              </p:prBullet>
              <a:defRPr>
                <a:solidFill>
                  <a:srgbClr val="434343"/>
                </a:solidFill>
                <a:latin typeface="Roboto" pitchFamily="0" charset="0"/>
                <a:ea typeface="Arial" pitchFamily="2" charset="0"/>
                <a:cs typeface="Arial" pitchFamily="2" charset="0"/>
              </a:defRPr>
            </a:lvl8pPr>
            <a:lvl9pPr marL="4114800" indent="-317500">
              <a:lnSpc>
                <a:spcPct val="115000"/>
              </a:lnSpc>
              <a:spcBef>
                <a:spcPts val="1600"/>
              </a:spcBef>
              <a:spcAft>
                <a:spcPts val="1600"/>
              </a:spcAft>
              <a:buClr>
                <a:srgbClr val="434343"/>
              </a:buClr>
              <a:buSzPts val="1400"/>
              <a:buFont typeface="Roboto" pitchFamily="0" charset="0"/>
              <a:buChar char="■"/>
              <p:prBullet>
                <a:buChar char="■">
                  <a:rPr sz="1400">
                    <a:solidFill>
                      <a:srgbClr val="434343"/>
                    </a:solidFill>
                    <a:latin typeface="Roboto" pitchFamily="0" charset="0"/>
                    <a:ea typeface="Roboto" pitchFamily="0" charset="0"/>
                    <a:cs typeface="Roboto" pitchFamily="0" charset="0"/>
                  </a:rPr>
                </a:buChar>
              </p:prBullet>
              <a:defRPr>
                <a:solidFill>
                  <a:srgbClr val="434343"/>
                </a:solidFill>
                <a:latin typeface="Roboto" pitchFamily="0" charset="0"/>
                <a:ea typeface="Arial" pitchFamily="2" charset="0"/>
                <a:cs typeface="Arial" pitchFamily="2" charset="0"/>
              </a:defRPr>
            </a:lvl9pPr>
          </a:lstStyle>
          <a:p>
            <a:pPr/>
          </a:p>
        </p:txBody>
      </p:sp>
      <p:sp>
        <p:nvSpPr>
          <p:cNvPr id="4" name="Shape 8"/>
          <p:cNvSpPr>
            <a:spLocks noGrp="1" noChangeArrowheads="1"/>
            <a:extLst>
              <a:ext uri="smNativeData">
                <pr:smNativeData xmlns:pr="smNativeData" val="SMDATA_13_wG7qXxMAAAAlAAAAZAAAAA0AAAAAkAAAAJAAAACQAAAAkAAAAAAAAAABAAAAAAAAAAEAAABQAAAAAAAAAAAA4D8AAAAAAADgPwAAAAAAAOA/AAAAAAAA4D8AAAAAAADgPwAAAAAAAOA/AAAAAAAA4D8AAAAAAADgPwAAAAAAAOA/AAAAAAAA4D8CAAAAjAAAAAAAAAAAAAAAIS10DP///wgAAAAAAAAAAAAAAAAAAAAAAAAAAAAAAAAAAAAAZAAAAAEAAABAAAAAAAAAAAAAAAAAAAAAAAAAAAAAAAAAAAAAAAAAAAAAAAAAAAAAAAAAAAAAAAAAAAAAAAAAAAAAAAAAAAAAAAAAAAAAAAAAAAAAAAAAAAAAAAAAAAAAFAAAADwAAAAAAAAAAAAAACo5kAkUAAAAAQAAABQAAAAUAAAAFAAAAAEAAAAAAAAAZAAAAGQAAAAAAAAAZAAAAGQAAAAVAAAAYAAAAAAAAAAAAAAADwAAACADAAAAAAAAAAAAAAEAAACgMgAAVgcAAKr4//8BAAAAf39/AAEAAABkAAAAAAAAABQAAABAHwAAAAAAACYAAAAAAAAAwOD//wAAAAAmAAAAZAAAABYAAABMAAAAAAAAAAAAAAAEAAAAAAAAAAEAAABDQ0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AAAFAAAAAQAAAAAAAAAAAAAAAAAAAAAAAAAAAAAAAAAAAAAAAAAAAAAAAn9/fwAAAAADzMzMAMDA/wB/f38AAAAAAAAAAAAAAAAAAAAAAAAAAAAhAAAAGAAAABQAAAAMNAAAnRwAAGw3AAAJHwAAEAAAACYAAAAIAAAAvb8AAP8fAAA="/>
              </a:ext>
            </a:extLst>
          </p:cNvSpPr>
          <p:nvPr>
            <p:ph type="sldNum" idx="12"/>
          </p:nvPr>
        </p:nvSpPr>
        <p:spPr>
          <a:xfrm>
            <a:off x="8460740" y="4651375"/>
            <a:ext cx="548640" cy="393700"/>
          </a:xfrm>
          <a:prstGeom prst="rect">
            <a:avLst/>
          </a:prstGeom>
          <a:noFill/>
          <a:ln>
            <a:noFill/>
          </a:ln>
        </p:spPr>
        <p:txBody>
          <a:bodyPr vert="horz" wrap="square" lIns="91440" tIns="91440" rIns="91440" bIns="91440" numCol="1" spcCol="215900" anchor="ctr">
            <a:prstTxWarp prst="textNoShape">
              <a:avLst/>
            </a:prstTxWarp>
          </a:bodyPr>
          <a:lstStyle>
            <a:lvl1pPr marL="0" indent="0" algn="r">
              <a:spcBef>
                <a:spcPts val="0"/>
              </a:spcBef>
              <a:spcAft>
                <a:spcPts val="0"/>
              </a:spcAft>
              <a:buNone/>
              <p:prBullet>
                <a:buNone/>
              </p:prBullet>
              <a:defRPr sz="1000">
                <a:solidFill>
                  <a:srgbClr val="FFFFFF"/>
                </a:solidFill>
                <a:latin typeface="Roboto" pitchFamily="0" charset="0"/>
                <a:ea typeface="Arial" pitchFamily="2" charset="0"/>
                <a:cs typeface="Arial" pitchFamily="2" charset="0"/>
              </a:defRPr>
            </a:lvl1pPr>
            <a:lvl2pPr algn="r">
              <a:spcBef>
                <a:spcPts val="0"/>
              </a:spcBef>
              <a:buNone/>
              <p:prBullet>
                <a:buNone/>
              </p:prBullet>
              <a:defRPr sz="1000">
                <a:solidFill>
                  <a:srgbClr val="FFFFFF"/>
                </a:solidFill>
                <a:latin typeface="Roboto" pitchFamily="0" charset="0"/>
                <a:ea typeface="Arial" pitchFamily="2" charset="0"/>
                <a:cs typeface="Arial" pitchFamily="2" charset="0"/>
              </a:defRPr>
            </a:lvl2pPr>
            <a:lvl3pPr algn="r">
              <a:spcBef>
                <a:spcPts val="0"/>
              </a:spcBef>
              <a:buNone/>
              <p:prBullet>
                <a:buNone/>
              </p:prBullet>
              <a:defRPr sz="1000">
                <a:solidFill>
                  <a:srgbClr val="FFFFFF"/>
                </a:solidFill>
                <a:latin typeface="Roboto" pitchFamily="0" charset="0"/>
                <a:ea typeface="Arial" pitchFamily="2" charset="0"/>
                <a:cs typeface="Arial" pitchFamily="2" charset="0"/>
              </a:defRPr>
            </a:lvl3pPr>
            <a:lvl4pPr algn="r">
              <a:spcBef>
                <a:spcPts val="0"/>
              </a:spcBef>
              <a:buNone/>
              <p:prBullet>
                <a:buNone/>
              </p:prBullet>
              <a:defRPr sz="1000">
                <a:solidFill>
                  <a:srgbClr val="FFFFFF"/>
                </a:solidFill>
                <a:latin typeface="Roboto" pitchFamily="0" charset="0"/>
                <a:ea typeface="Arial" pitchFamily="2" charset="0"/>
                <a:cs typeface="Arial" pitchFamily="2" charset="0"/>
              </a:defRPr>
            </a:lvl4pPr>
            <a:lvl5pPr algn="r">
              <a:spcBef>
                <a:spcPts val="0"/>
              </a:spcBef>
              <a:buNone/>
              <p:prBullet>
                <a:buNone/>
              </p:prBullet>
              <a:defRPr sz="1000">
                <a:solidFill>
                  <a:srgbClr val="FFFFFF"/>
                </a:solidFill>
                <a:latin typeface="Roboto" pitchFamily="0" charset="0"/>
                <a:ea typeface="Arial" pitchFamily="2" charset="0"/>
                <a:cs typeface="Arial" pitchFamily="2" charset="0"/>
              </a:defRPr>
            </a:lvl5pPr>
            <a:lvl6pPr algn="r">
              <a:spcBef>
                <a:spcPts val="0"/>
              </a:spcBef>
              <a:buNone/>
              <p:prBullet>
                <a:buNone/>
              </p:prBullet>
              <a:defRPr sz="1000">
                <a:solidFill>
                  <a:srgbClr val="FFFFFF"/>
                </a:solidFill>
                <a:latin typeface="Roboto" pitchFamily="0" charset="0"/>
                <a:ea typeface="Arial" pitchFamily="2" charset="0"/>
                <a:cs typeface="Arial" pitchFamily="2" charset="0"/>
              </a:defRPr>
            </a:lvl6pPr>
            <a:lvl7pPr algn="r">
              <a:spcBef>
                <a:spcPts val="0"/>
              </a:spcBef>
              <a:buNone/>
              <p:prBullet>
                <a:buNone/>
              </p:prBullet>
              <a:defRPr sz="1000">
                <a:solidFill>
                  <a:srgbClr val="FFFFFF"/>
                </a:solidFill>
                <a:latin typeface="Roboto" pitchFamily="0" charset="0"/>
                <a:ea typeface="Arial" pitchFamily="2" charset="0"/>
                <a:cs typeface="Arial" pitchFamily="2" charset="0"/>
              </a:defRPr>
            </a:lvl7pPr>
            <a:lvl8pPr algn="r">
              <a:spcBef>
                <a:spcPts val="0"/>
              </a:spcBef>
              <a:buNone/>
              <p:prBullet>
                <a:buNone/>
              </p:prBullet>
              <a:defRPr sz="1000">
                <a:solidFill>
                  <a:srgbClr val="FFFFFF"/>
                </a:solidFill>
                <a:latin typeface="Roboto" pitchFamily="0" charset="0"/>
                <a:ea typeface="Arial" pitchFamily="2" charset="0"/>
                <a:cs typeface="Arial" pitchFamily="2" charset="0"/>
              </a:defRPr>
            </a:lvl8pPr>
            <a:lvl9pPr algn="r">
              <a:spcBef>
                <a:spcPts val="0"/>
              </a:spcBef>
              <a:buNone/>
              <p:prBullet>
                <a:buNone/>
              </p:prBullet>
              <a:defRPr sz="1000">
                <a:solidFill>
                  <a:srgbClr val="FFFFFF"/>
                </a:solidFill>
                <a:latin typeface="Roboto" pitchFamily="0" charset="0"/>
                <a:ea typeface="Arial" pitchFamily="2" charset="0"/>
                <a:cs typeface="Arial" pitchFamily="2" charset="0"/>
              </a:defRPr>
            </a:lvl9pPr>
          </a:lstStyle>
          <a:p>
            <a:pPr/>
            <a:fld id="{373C8C71-3FDA-697A-9484-C92FC2CA629C}" type="slidenum">
              <a:rPr noProof="1"/>
              <a:t/>
            </a:fld>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prHF dtFmt="0"/>
  </p:hf>
  <p:txStyles>
    <p:titleStyle>
      <a:lvl1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1pPr>
      <a:lvl2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2pPr>
      <a:lvl3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3pPr>
      <a:lvl4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4pPr>
      <a:lvl5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5pPr>
      <a:lvl6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6pPr>
      <a:lvl7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7pPr>
      <a:lvl8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8pPr>
      <a:lvl9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9pPr>
    </p:titleStyle>
    <p:bodyStyle>
      <a:lvl1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1pPr>
      <a:lvl2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2pPr>
      <a:lvl3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3pPr>
      <a:lvl4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4pPr>
      <a:lvl5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5pPr>
      <a:lvl6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6pPr>
      <a:lvl7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7pPr>
      <a:lvl8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8pPr>
      <a:lvl9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9pPr>
    </p:bodyStyle>
    <p:otherStyle>
      <a:lvl1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1pPr>
      <a:lvl2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2pPr>
      <a:lvl3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3pPr>
      <a:lvl4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4pPr>
      <a:lvl5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5pPr>
      <a:lvl6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6pPr>
      <a:lvl7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7pPr>
      <a:lvl8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8pPr>
      <a:lvl9pPr marL="0" marR="0" indent="0" algn="l" defTabSz="914400">
        <a:hyphen val="0"/>
        <a:lnSpc>
          <a:spcPct val="100000"/>
        </a:lnSpc>
        <a:spcBef>
          <a:spcPts val="0"/>
        </a:spcBef>
        <a:spcAft>
          <a:spcPts val="0"/>
        </a:spcAft>
        <a:buNone/>
        <p:prBullet>
          <a:buNone/>
        </p:prBullet>
        <a:tabLst/>
        <a:defRPr sz="1400" b="0" i="0" u="none" strike="noStrike" kern="1" spc="0" prSpc="50" pitch="50" baseline="0">
          <a:solidFill>
            <a:srgbClr val="000000"/>
          </a:solidFill>
          <a:effectLst/>
          <a:txBgFill val="auto"/>
          <a:latin typeface="Arial" pitchFamily="2" charset="0"/>
          <a:ea typeface="Arial" pitchFamily="2" charset="0"/>
          <a:cs typeface="Arial" pitchFamily="2" charset="0"/>
        </a:defRPr>
      </a:lvl9pPr>
    </p:otherStyle>
  </p:txStyles>
</p:sldMaster>
</file>

<file path=ppt/slideMasters/slideMaster2.xml><?xml version="1.0" encoding="utf-8"?>
<p:sldMaster xmlns:p="http://schemas.openxmlformats.org/presentationml/2006/main" xmlns:p14="http://schemas.microsoft.com/office/powerpoint/2010/main" xmlns:r="http://schemas.openxmlformats.org/officeDocument/2006/relationships" xmlns:a="http://schemas.openxmlformats.org/drawingml/2006/main">
  <p:cSld name="City">
    <p:bg>
      <p:bgPr>
        <a:gradFill flip="none" rotWithShape="0">
          <a:gsLst>
            <a:gs pos="0">
              <a:schemeClr val="bg2"/>
            </a:gs>
            <a:gs pos="100000">
              <a:schemeClr val="accent2"/>
            </a:gs>
          </a:gsLst>
          <a:lin ang="16200000" scaled="0"/>
          <a:tileRect/>
        </a:gradFill>
        <a:effectLst/>
      </p:bgPr>
    </p:bg>
    <p:spTree>
      <p:nvGrpSpPr>
        <p:cNvPr id="1" name=""/>
        <p:cNvGrpSpPr/>
        <p:nvPr/>
      </p:nvGrpSpPr>
      <p:grpSpPr>
        <a:xfrm>
          <a:off x="0" y="0"/>
          <a:ext cx="0" cy="0"/>
          <a:chOff x="0" y="0"/>
          <a:chExt cx="0" cy="0"/>
        </a:xfrm>
      </p:grpSpPr>
      <p:grpSp>
        <p:nvGrpSpPr>
          <p:cNvPr id="2" name="Group1"/>
          <p:cNvGrpSpPr>
            <a:extLst>
              <a:ext uri="smNativeData">
                <pr:smNativeData xmlns:pr="smNativeData" val="SMDATA_7_wG7qXxMAAAAlAAAAAQAAAA0AAAAAkAAAAEgAAACQAAAASAAAAAAAAAAAAAAAAAAAABcAAAAUAAAAAAAAAAAAAAD/fwAA/38AAAAAAAAJAAAABAAAAAAAAAAMAAAAEAAAAAAAAAAAAAAAAAAAAAAAAAAfAAAAVAAAAAAAAAAAAAAAAAAAAAAAAAAAAAAAAAAAAAAAAAAAAAAAAAAAAAAAAAAAAAAAAAAAAAAAAAAAAAAAAAAAAAAAAAAAAAAAAAAAAAAAAAAAAAAAAAAAACEAAAAYAAAAFAAAAIgdAABpIwAAQDgAADAqAAAQAAAAJgAAAAgAAAD/////AAAAAA=="/>
              </a:ext>
            </a:extLst>
          </p:cNvGrpSpPr>
          <p:nvPr/>
        </p:nvGrpSpPr>
        <p:grpSpPr>
          <a:xfrm>
            <a:off x="4800600" y="5756275"/>
            <a:ext cx="4343400" cy="1101725"/>
            <a:chOff x="4800600" y="5756275"/>
            <a:chExt cx="4343400" cy="1101725"/>
          </a:xfrm>
        </p:grpSpPr>
        <p:sp>
          <p:nvSpPr>
            <p:cNvPr id="32" name="Rectangle16"/>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LNgAAgCUAAEA4AAAwKgAAAAAAACYAAAAIAAAA//////////8="/>
                </a:ext>
              </a:extLst>
            </p:cNvSpPr>
            <p:nvPr/>
          </p:nvSpPr>
          <p:spPr>
            <a:xfrm flipH="1">
              <a:off x="8825865" y="6096000"/>
              <a:ext cx="318135" cy="762000"/>
            </a:xfrm>
            <a:prstGeom prst="rect">
              <a:avLst/>
            </a:prstGeom>
            <a:solidFill>
              <a:schemeClr val="bg1"/>
            </a:solidFill>
            <a:ln>
              <a:noFill/>
            </a:ln>
            <a:effectLst/>
          </p:spPr>
        </p:sp>
        <p:sp>
          <p:nvSpPr>
            <p:cNvPr id="31" name="Rectangle14"/>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ZMwAA5iMAAFM0AAAwKgAAAAAAACYAAAAIAAAA//////////8="/>
                </a:ext>
              </a:extLst>
            </p:cNvSpPr>
            <p:nvPr/>
          </p:nvSpPr>
          <p:spPr>
            <a:xfrm flipH="1">
              <a:off x="8306435" y="5835650"/>
              <a:ext cx="199390" cy="1022350"/>
            </a:xfrm>
            <a:prstGeom prst="rect">
              <a:avLst/>
            </a:prstGeom>
            <a:solidFill>
              <a:schemeClr val="bg1"/>
            </a:solidFill>
            <a:ln>
              <a:noFill/>
            </a:ln>
            <a:effectLst/>
          </p:spPr>
        </p:sp>
        <p:sp>
          <p:nvSpPr>
            <p:cNvPr id="30" name="Rectangle15"/>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XMwAAWiUAABE1AAAwKgAAAAAAACYAAAAIAAAA//////////8="/>
                </a:ext>
              </a:extLst>
            </p:cNvSpPr>
            <p:nvPr/>
          </p:nvSpPr>
          <p:spPr>
            <a:xfrm flipH="1">
              <a:off x="8427085" y="6071870"/>
              <a:ext cx="199390" cy="786130"/>
            </a:xfrm>
            <a:prstGeom prst="rect">
              <a:avLst/>
            </a:prstGeom>
            <a:solidFill>
              <a:schemeClr val="bg1"/>
            </a:solidFill>
            <a:ln>
              <a:noFill/>
            </a:ln>
            <a:effectLst/>
          </p:spPr>
        </p:sp>
        <p:sp>
          <p:nvSpPr>
            <p:cNvPr id="29" name="Rectangle9"/>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SNAAAaSMAAAw2AAAwKgAAAAAAACYAAAAIAAAA//////////8="/>
                </a:ext>
              </a:extLst>
            </p:cNvSpPr>
            <p:nvPr/>
          </p:nvSpPr>
          <p:spPr>
            <a:xfrm flipH="1">
              <a:off x="8586470" y="5756275"/>
              <a:ext cx="199390" cy="1101725"/>
            </a:xfrm>
            <a:prstGeom prst="rect">
              <a:avLst/>
            </a:prstGeom>
            <a:solidFill>
              <a:schemeClr val="bg1"/>
            </a:solidFill>
            <a:ln>
              <a:noFill/>
            </a:ln>
            <a:effectLst/>
          </p:spPr>
        </p:sp>
        <p:sp>
          <p:nvSpPr>
            <p:cNvPr id="28" name="Rectangle3"/>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NNQAASScAAMc2AAAwKgAAAAAAACYAAAAIAAAA//////////8="/>
                </a:ext>
              </a:extLst>
            </p:cNvSpPr>
            <p:nvPr/>
          </p:nvSpPr>
          <p:spPr>
            <a:xfrm flipH="1">
              <a:off x="8705215" y="6386195"/>
              <a:ext cx="199390" cy="471805"/>
            </a:xfrm>
            <a:prstGeom prst="rect">
              <a:avLst/>
            </a:prstGeom>
            <a:solidFill>
              <a:schemeClr val="bg1"/>
            </a:solidFill>
            <a:ln>
              <a:noFill/>
            </a:ln>
            <a:effectLst/>
          </p:spPr>
        </p:sp>
        <p:sp>
          <p:nvSpPr>
            <p:cNvPr id="27" name="Rectangle4"/>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uLQAAgCUAAJsxAAAwKgAAAAAAACYAAAAIAAAA//////////8="/>
                </a:ext>
              </a:extLst>
            </p:cNvSpPr>
            <p:nvPr/>
          </p:nvSpPr>
          <p:spPr>
            <a:xfrm flipH="1">
              <a:off x="7466330" y="6096000"/>
              <a:ext cx="597535" cy="762000"/>
            </a:xfrm>
            <a:prstGeom prst="rect">
              <a:avLst/>
            </a:prstGeom>
            <a:solidFill>
              <a:schemeClr val="bg1"/>
            </a:solidFill>
            <a:ln>
              <a:noFill/>
            </a:ln>
            <a:effectLst/>
          </p:spPr>
        </p:sp>
        <p:sp>
          <p:nvSpPr>
            <p:cNvPr id="26" name="Rectangle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fMgAAUiYAAFkzAAAwKgAAAAAAACYAAAAIAAAA//////////8="/>
                </a:ext>
              </a:extLst>
            </p:cNvSpPr>
            <p:nvPr/>
          </p:nvSpPr>
          <p:spPr>
            <a:xfrm flipH="1">
              <a:off x="8147685" y="6229350"/>
              <a:ext cx="199390" cy="628650"/>
            </a:xfrm>
            <a:prstGeom prst="rect">
              <a:avLst/>
            </a:prstGeom>
            <a:solidFill>
              <a:schemeClr val="bg1"/>
            </a:solidFill>
            <a:ln>
              <a:noFill/>
            </a:ln>
            <a:effectLst/>
          </p:spPr>
        </p:sp>
        <p:sp>
          <p:nvSpPr>
            <p:cNvPr id="25" name="Rectangle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sLwAApyMAAKYwAAAwKgAAAAAAACYAAAAIAAAA//////////8="/>
                </a:ext>
              </a:extLst>
            </p:cNvSpPr>
            <p:nvPr/>
          </p:nvSpPr>
          <p:spPr>
            <a:xfrm flipH="1">
              <a:off x="7708900" y="5795645"/>
              <a:ext cx="199390" cy="1062355"/>
            </a:xfrm>
            <a:prstGeom prst="rect">
              <a:avLst/>
            </a:prstGeom>
            <a:solidFill>
              <a:schemeClr val="bg1"/>
            </a:solidFill>
            <a:ln>
              <a:noFill/>
            </a:ln>
            <a:effectLst/>
          </p:spPr>
        </p:sp>
        <p:sp>
          <p:nvSpPr>
            <p:cNvPr id="24" name="Rectangle7"/>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GMQAA2CcAAH8yAAAwKgAAAAAAACYAAAAIAAAA//////////8="/>
                </a:ext>
              </a:extLst>
            </p:cNvSpPr>
            <p:nvPr/>
          </p:nvSpPr>
          <p:spPr>
            <a:xfrm flipH="1">
              <a:off x="7969250" y="6477000"/>
              <a:ext cx="239395" cy="381000"/>
            </a:xfrm>
            <a:prstGeom prst="rect">
              <a:avLst/>
            </a:prstGeom>
            <a:solidFill>
              <a:schemeClr val="bg1"/>
            </a:solidFill>
            <a:ln>
              <a:noFill/>
            </a:ln>
            <a:effectLst/>
          </p:spPr>
        </p:sp>
        <p:sp>
          <p:nvSpPr>
            <p:cNvPr id="23" name="Rectangle8"/>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AKAAAFCYAAHopAAAwKgAAAAAAACYAAAAIAAAA//////////8="/>
                </a:ext>
              </a:extLst>
            </p:cNvSpPr>
            <p:nvPr/>
          </p:nvSpPr>
          <p:spPr>
            <a:xfrm flipH="1">
              <a:off x="6543040" y="6189980"/>
              <a:ext cx="199390" cy="668020"/>
            </a:xfrm>
            <a:prstGeom prst="rect">
              <a:avLst/>
            </a:prstGeom>
            <a:solidFill>
              <a:schemeClr val="bg1"/>
            </a:solidFill>
            <a:ln>
              <a:noFill/>
            </a:ln>
            <a:effectLst/>
          </p:spPr>
        </p:sp>
        <p:sp>
          <p:nvSpPr>
            <p:cNvPr id="22" name="Rectangle5"/>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ALQAAnyQAAL8tAAAwKgAAAAAAACYAAAAIAAAA//////////8="/>
                </a:ext>
              </a:extLst>
            </p:cNvSpPr>
            <p:nvPr/>
          </p:nvSpPr>
          <p:spPr>
            <a:xfrm flipH="1">
              <a:off x="7355840" y="5953125"/>
              <a:ext cx="80645" cy="904875"/>
            </a:xfrm>
            <a:prstGeom prst="rect">
              <a:avLst/>
            </a:prstGeom>
            <a:solidFill>
              <a:schemeClr val="bg1"/>
            </a:solidFill>
            <a:ln>
              <a:noFill/>
            </a:ln>
            <a:effectLst/>
          </p:spPr>
        </p:sp>
        <p:sp>
          <p:nvSpPr>
            <p:cNvPr id="21" name="Rectangle6"/>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FLAAAnyQAAAEtAAAwKgAAAAAAACYAAAAIAAAA//////////8="/>
                </a:ext>
              </a:extLst>
            </p:cNvSpPr>
            <p:nvPr/>
          </p:nvSpPr>
          <p:spPr>
            <a:xfrm flipH="1">
              <a:off x="7237095" y="5953125"/>
              <a:ext cx="78740" cy="904875"/>
            </a:xfrm>
            <a:prstGeom prst="rect">
              <a:avLst/>
            </a:prstGeom>
            <a:solidFill>
              <a:schemeClr val="bg1"/>
            </a:solidFill>
            <a:ln>
              <a:noFill/>
            </a:ln>
            <a:effectLst/>
          </p:spPr>
        </p:sp>
        <p:sp>
          <p:nvSpPr>
            <p:cNvPr id="20" name="Rectangle17"/>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HKwAAnyQAAEYsAAAwKgAAAAAAACYAAAAIAAAA//////////8="/>
                </a:ext>
              </a:extLst>
            </p:cNvSpPr>
            <p:nvPr/>
          </p:nvSpPr>
          <p:spPr>
            <a:xfrm flipH="1">
              <a:off x="7116445" y="5953125"/>
              <a:ext cx="80645" cy="904875"/>
            </a:xfrm>
            <a:prstGeom prst="rect">
              <a:avLst/>
            </a:prstGeom>
            <a:solidFill>
              <a:schemeClr val="bg1"/>
            </a:solidFill>
            <a:ln>
              <a:noFill/>
            </a:ln>
            <a:effectLst/>
          </p:spPr>
        </p:sp>
        <p:sp>
          <p:nvSpPr>
            <p:cNvPr id="19" name="Rectangle29"/>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RKgAAjiYAAEAtAAAwKgAAAAAAACYAAAAIAAAA//////////8="/>
                </a:ext>
              </a:extLst>
            </p:cNvSpPr>
            <p:nvPr/>
          </p:nvSpPr>
          <p:spPr>
            <a:xfrm flipH="1">
              <a:off x="6878955" y="6267450"/>
              <a:ext cx="476885" cy="590550"/>
            </a:xfrm>
            <a:prstGeom prst="rect">
              <a:avLst/>
            </a:prstGeom>
            <a:solidFill>
              <a:schemeClr val="bg1"/>
            </a:solidFill>
            <a:ln>
              <a:noFill/>
            </a:ln>
            <a:effectLst/>
          </p:spPr>
        </p:sp>
        <p:sp>
          <p:nvSpPr>
            <p:cNvPr id="18" name="Rectangle30"/>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MKwAAnyQAAIorAAAwKgAAAAAAACYAAAAIAAAA//////////8="/>
                </a:ext>
              </a:extLst>
            </p:cNvSpPr>
            <p:nvPr/>
          </p:nvSpPr>
          <p:spPr>
            <a:xfrm flipH="1">
              <a:off x="6997700" y="5953125"/>
              <a:ext cx="80010" cy="904875"/>
            </a:xfrm>
            <a:prstGeom prst="rect">
              <a:avLst/>
            </a:prstGeom>
            <a:solidFill>
              <a:schemeClr val="bg1"/>
            </a:solidFill>
            <a:ln>
              <a:noFill/>
            </a:ln>
            <a:effectLst/>
          </p:spPr>
        </p:sp>
        <p:sp>
          <p:nvSpPr>
            <p:cNvPr id="17" name="Rectangle27"/>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RKgAAnyQAAM0qAAAwKgAAAAAAACYAAAAIAAAA//////////8="/>
                </a:ext>
              </a:extLst>
            </p:cNvSpPr>
            <p:nvPr/>
          </p:nvSpPr>
          <p:spPr>
            <a:xfrm flipH="1">
              <a:off x="6878955" y="5953125"/>
              <a:ext cx="78740" cy="904875"/>
            </a:xfrm>
            <a:prstGeom prst="rect">
              <a:avLst/>
            </a:prstGeom>
            <a:solidFill>
              <a:schemeClr val="bg1"/>
            </a:solidFill>
            <a:ln>
              <a:noFill/>
            </a:ln>
            <a:effectLst/>
          </p:spPr>
        </p:sp>
        <p:sp>
          <p:nvSpPr>
            <p:cNvPr id="16" name="Rectangle28"/>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RKgAAnyQAAL8tAADVJQAAAAAAACYAAAAIAAAA//////////8="/>
                </a:ext>
              </a:extLst>
            </p:cNvSpPr>
            <p:nvPr/>
          </p:nvSpPr>
          <p:spPr>
            <a:xfrm rot="16200000" flipH="1">
              <a:off x="7059295" y="5772785"/>
              <a:ext cx="196850" cy="557530"/>
            </a:xfrm>
            <a:prstGeom prst="rect">
              <a:avLst/>
            </a:prstGeom>
            <a:solidFill>
              <a:schemeClr val="bg1"/>
            </a:solidFill>
            <a:ln>
              <a:noFill/>
            </a:ln>
            <a:effectLst/>
          </p:spPr>
        </p:sp>
        <p:sp>
          <p:nvSpPr>
            <p:cNvPr id="15" name="Rectangle33"/>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tIwAAdykAAF4nAAAwKgAAAAAAACYAAAAIAAAA//////////8="/>
                </a:ext>
              </a:extLst>
            </p:cNvSpPr>
            <p:nvPr/>
          </p:nvSpPr>
          <p:spPr>
            <a:xfrm rot="16200000" flipH="1">
              <a:off x="6061075" y="6519545"/>
              <a:ext cx="117475" cy="559435"/>
            </a:xfrm>
            <a:prstGeom prst="rect">
              <a:avLst/>
            </a:prstGeom>
            <a:solidFill>
              <a:schemeClr val="bg1"/>
            </a:solidFill>
            <a:ln>
              <a:noFill/>
            </a:ln>
            <a:effectLst/>
          </p:spPr>
        </p:sp>
        <p:sp>
          <p:nvSpPr>
            <p:cNvPr id="14" name="Rectangle34"/>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lJgAAxCcAAOAmAAAwKgAAAAAAACYAAAAIAAAA//////////8="/>
                </a:ext>
              </a:extLst>
            </p:cNvSpPr>
            <p:nvPr/>
          </p:nvSpPr>
          <p:spPr>
            <a:xfrm flipH="1">
              <a:off x="6200775" y="6464300"/>
              <a:ext cx="118745" cy="393700"/>
            </a:xfrm>
            <a:prstGeom prst="rect">
              <a:avLst/>
            </a:prstGeom>
            <a:solidFill>
              <a:schemeClr val="bg1"/>
            </a:solidFill>
            <a:ln>
              <a:noFill/>
            </a:ln>
            <a:effectLst/>
          </p:spPr>
        </p:sp>
        <p:sp>
          <p:nvSpPr>
            <p:cNvPr id="13" name="Rectangle3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nJQAAxCcAAOYlAAAwKgAAAAAAACYAAAAIAAAA//////////8="/>
                </a:ext>
              </a:extLst>
            </p:cNvSpPr>
            <p:nvPr/>
          </p:nvSpPr>
          <p:spPr>
            <a:xfrm flipH="1">
              <a:off x="6039485" y="6464300"/>
              <a:ext cx="121285" cy="393700"/>
            </a:xfrm>
            <a:prstGeom prst="rect">
              <a:avLst/>
            </a:prstGeom>
            <a:solidFill>
              <a:schemeClr val="bg1"/>
            </a:solidFill>
            <a:ln>
              <a:noFill/>
            </a:ln>
            <a:effectLst/>
          </p:spPr>
        </p:sp>
        <p:sp>
          <p:nvSpPr>
            <p:cNvPr id="12" name="Rectangle3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tJAAAxCcAAOskAAAwKgAAAAAAACYAAAAIAAAA//////////8="/>
                </a:ext>
              </a:extLst>
            </p:cNvSpPr>
            <p:nvPr/>
          </p:nvSpPr>
          <p:spPr>
            <a:xfrm flipH="1">
              <a:off x="5880735" y="6464300"/>
              <a:ext cx="120650" cy="393700"/>
            </a:xfrm>
            <a:prstGeom prst="rect">
              <a:avLst/>
            </a:prstGeom>
            <a:solidFill>
              <a:schemeClr val="bg1"/>
            </a:solidFill>
            <a:ln>
              <a:noFill/>
            </a:ln>
            <a:effectLst/>
          </p:spPr>
        </p:sp>
        <p:sp>
          <p:nvSpPr>
            <p:cNvPr id="11" name="Rectangle26"/>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4IwAAhScAAA4nAABBKAAAAAAAACYAAAAIAAAA//////////8="/>
                </a:ext>
              </a:extLst>
            </p:cNvSpPr>
            <p:nvPr/>
          </p:nvSpPr>
          <p:spPr>
            <a:xfrm rot="16200000" flipH="1">
              <a:off x="6038215" y="6233160"/>
              <a:ext cx="119380" cy="501650"/>
            </a:xfrm>
            <a:prstGeom prst="rect">
              <a:avLst/>
            </a:prstGeom>
            <a:solidFill>
              <a:schemeClr val="bg1"/>
            </a:solidFill>
            <a:ln>
              <a:noFill/>
            </a:ln>
            <a:effectLst/>
          </p:spPr>
        </p:sp>
        <p:sp>
          <p:nvSpPr>
            <p:cNvPr id="10" name="Rectangle20"/>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4JwAAuygAAHIoAAAwKgAAAAAAACYAAAAIAAAA//////////8="/>
                </a:ext>
              </a:extLst>
            </p:cNvSpPr>
            <p:nvPr/>
          </p:nvSpPr>
          <p:spPr>
            <a:xfrm rot="16200000" flipH="1">
              <a:off x="6356985" y="6639560"/>
              <a:ext cx="236855" cy="199390"/>
            </a:xfrm>
            <a:prstGeom prst="rect">
              <a:avLst/>
            </a:prstGeom>
            <a:solidFill>
              <a:schemeClr val="bg1"/>
            </a:solidFill>
            <a:ln>
              <a:noFill/>
            </a:ln>
            <a:effectLst/>
          </p:spPr>
        </p:sp>
        <p:sp>
          <p:nvSpPr>
            <p:cNvPr id="9" name="Rectangle2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pIwAAjiYAACUkAAAwKgAAAAAAACYAAAAIAAAA//////////8="/>
                </a:ext>
              </a:extLst>
            </p:cNvSpPr>
            <p:nvPr/>
          </p:nvSpPr>
          <p:spPr>
            <a:xfrm rot="16200000" flipH="1">
              <a:off x="5520690" y="6503035"/>
              <a:ext cx="590550" cy="119380"/>
            </a:xfrm>
            <a:prstGeom prst="rect">
              <a:avLst/>
            </a:prstGeom>
            <a:solidFill>
              <a:schemeClr val="bg1"/>
            </a:solidFill>
            <a:ln>
              <a:noFill/>
            </a:ln>
            <a:effectLst/>
          </p:spPr>
        </p:sp>
        <p:sp>
          <p:nvSpPr>
            <p:cNvPr id="8" name="Rectangle18"/>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1IQAAnyQAAGkjAAAwKgAAAAAAACYAAAAIAAAA//////////8="/>
                </a:ext>
              </a:extLst>
            </p:cNvSpPr>
            <p:nvPr/>
          </p:nvSpPr>
          <p:spPr>
            <a:xfrm rot="16200000" flipH="1">
              <a:off x="5145405" y="6246495"/>
              <a:ext cx="904875" cy="317500"/>
            </a:xfrm>
            <a:prstGeom prst="rect">
              <a:avLst/>
            </a:prstGeom>
            <a:solidFill>
              <a:schemeClr val="bg1"/>
            </a:solidFill>
            <a:ln>
              <a:noFill/>
            </a:ln>
            <a:effectLst/>
          </p:spPr>
        </p:sp>
        <p:sp>
          <p:nvSpPr>
            <p:cNvPr id="7" name="Rectangle19"/>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3IAAAhScAAHUhAAAwKgAAAAAAACYAAAAIAAAA//////////8="/>
                </a:ext>
              </a:extLst>
            </p:cNvSpPr>
            <p:nvPr/>
          </p:nvSpPr>
          <p:spPr>
            <a:xfrm rot="16200000" flipH="1">
              <a:off x="5161915" y="6580505"/>
              <a:ext cx="433705" cy="120650"/>
            </a:xfrm>
            <a:prstGeom prst="rect">
              <a:avLst/>
            </a:prstGeom>
            <a:solidFill>
              <a:schemeClr val="bg1"/>
            </a:solidFill>
            <a:ln>
              <a:noFill/>
            </a:ln>
            <a:effectLst/>
          </p:spPr>
        </p:sp>
        <p:sp>
          <p:nvSpPr>
            <p:cNvPr id="6" name="Rectangle24"/>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DHgAAliUAALcgAAAwKgAAAAAAACYAAAAIAAAA//////////8="/>
                </a:ext>
              </a:extLst>
            </p:cNvSpPr>
            <p:nvPr/>
          </p:nvSpPr>
          <p:spPr>
            <a:xfrm rot="16200000" flipH="1">
              <a:off x="4744720" y="6284595"/>
              <a:ext cx="748030" cy="398780"/>
            </a:xfrm>
            <a:prstGeom prst="rect">
              <a:avLst/>
            </a:prstGeom>
            <a:solidFill>
              <a:schemeClr val="bg1"/>
            </a:solidFill>
            <a:ln>
              <a:noFill/>
            </a:ln>
            <a:effectLst/>
          </p:spPr>
        </p:sp>
        <p:sp>
          <p:nvSpPr>
            <p:cNvPr id="5" name="Rectangle25"/>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IHQAAzSYAAEMeAAAwKgAAAAAAACYAAAAIAAAA//////////8="/>
                </a:ext>
              </a:extLst>
            </p:cNvSpPr>
            <p:nvPr/>
          </p:nvSpPr>
          <p:spPr>
            <a:xfrm rot="16200000" flipH="1">
              <a:off x="4584700" y="6523355"/>
              <a:ext cx="550545" cy="118745"/>
            </a:xfrm>
            <a:prstGeom prst="rect">
              <a:avLst/>
            </a:prstGeom>
            <a:solidFill>
              <a:schemeClr val="bg1"/>
            </a:solidFill>
            <a:ln>
              <a:noFill/>
            </a:ln>
            <a:effectLst/>
          </p:spPr>
        </p:sp>
        <p:sp>
          <p:nvSpPr>
            <p:cNvPr id="4" name="Rectangle2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qLQAAuygAAKMuAAAwKgAAAAAAACYAAAAIAAAA//////////8="/>
                </a:ext>
              </a:extLst>
            </p:cNvSpPr>
            <p:nvPr/>
          </p:nvSpPr>
          <p:spPr>
            <a:xfrm rot="16200000" flipH="1">
              <a:off x="7363460" y="6640195"/>
              <a:ext cx="236855" cy="198755"/>
            </a:xfrm>
            <a:prstGeom prst="rect">
              <a:avLst/>
            </a:prstGeom>
            <a:solidFill>
              <a:schemeClr val="bg1"/>
            </a:solidFill>
            <a:ln>
              <a:noFill/>
            </a:ln>
            <a:effectLst/>
          </p:spPr>
        </p:sp>
        <p:sp>
          <p:nvSpPr>
            <p:cNvPr id="3" name="Rectangle23"/>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EKAAAYCcAANUqAAAwKgAAAAAAACYAAAAIAAAA//////////8="/>
                </a:ext>
              </a:extLst>
            </p:cNvSpPr>
            <p:nvPr/>
          </p:nvSpPr>
          <p:spPr>
            <a:xfrm rot="16200000" flipH="1">
              <a:off x="6566535" y="6461125"/>
              <a:ext cx="457200" cy="335915"/>
            </a:xfrm>
            <a:prstGeom prst="rect">
              <a:avLst/>
            </a:prstGeom>
            <a:solidFill>
              <a:schemeClr val="bg1"/>
            </a:solidFill>
            <a:ln>
              <a:noFill/>
            </a:ln>
            <a:effectLst/>
          </p:spPr>
        </p:sp>
      </p:grpSp>
      <p:grpSp>
        <p:nvGrpSpPr>
          <p:cNvPr id="33" name="Group2"/>
          <p:cNvGrpSpPr>
            <a:extLst>
              <a:ext uri="smNativeData">
                <pr:smNativeData xmlns:pr="smNativeData" val="SMDATA_7_wG7qXxMAAAAlAAAAAQAAAA0AAAAAkAAAAEgAAACQAAAASAAAAAAAAAAAAAAAAAAAABcAAAAUAAAAAAAAAAAAAAD/fwAA/38AAAAAAAAJAAAABAAAAAAAAAAMAAAAEAAAAAAAAAAAAAAAAAAAAAAAAAAfAAAAVAAAAAAAAAAAAAAAAAAAAAAAAAAAAAAAAAAAAAAAAAAAAAAAAAAAAAAAAAAAAAAAAAAAAAAAAAAAAAAAAAAAAAAAAAAAAAAAAAAAAAAAAAAAAAAAAAAAACEAAAAYAAAAFAAAAAAAAACwIgAAiB0AADAqAAAQAAAAJgAAAAgAAAD/////AAAAAA=="/>
              </a:ext>
            </a:extLst>
          </p:cNvGrpSpPr>
          <p:nvPr/>
        </p:nvGrpSpPr>
        <p:grpSpPr>
          <a:xfrm>
            <a:off x="0" y="5638800"/>
            <a:ext cx="4800600" cy="1219200"/>
            <a:chOff x="0" y="5638800"/>
            <a:chExt cx="4800600" cy="1219200"/>
          </a:xfrm>
        </p:grpSpPr>
        <p:sp>
          <p:nvSpPr>
            <p:cNvPr id="65" name="Rectangle44"/>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AAAAAsCIAAPgBAAAwKgAAAAAAACYAAAAIAAAA//////////8="/>
                </a:ext>
              </a:extLst>
            </p:cNvSpPr>
            <p:nvPr/>
          </p:nvSpPr>
          <p:spPr>
            <a:xfrm>
              <a:off x="0" y="5638800"/>
              <a:ext cx="320040" cy="1219200"/>
            </a:xfrm>
            <a:prstGeom prst="rect">
              <a:avLst/>
            </a:prstGeom>
            <a:solidFill>
              <a:schemeClr val="bg1"/>
            </a:solidFill>
            <a:ln>
              <a:noFill/>
            </a:ln>
            <a:effectLst/>
          </p:spPr>
        </p:sp>
        <p:sp>
          <p:nvSpPr>
            <p:cNvPr id="64" name="Rectangle43"/>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wAwAA5iMAACsFAAAwKgAAAAAAACYAAAAIAAAA//////////8="/>
                </a:ext>
              </a:extLst>
            </p:cNvSpPr>
            <p:nvPr/>
          </p:nvSpPr>
          <p:spPr>
            <a:xfrm>
              <a:off x="640080" y="5835650"/>
              <a:ext cx="200025" cy="1022350"/>
            </a:xfrm>
            <a:prstGeom prst="rect">
              <a:avLst/>
            </a:prstGeom>
            <a:solidFill>
              <a:schemeClr val="bg1"/>
            </a:solidFill>
            <a:ln>
              <a:noFill/>
            </a:ln>
            <a:effectLst/>
          </p:spPr>
        </p:sp>
        <p:sp>
          <p:nvSpPr>
            <p:cNvPr id="63" name="Rectangle37"/>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zAwAAWSUAAG4EAAAwKgAAAAAAACYAAAAIAAAA//////////8="/>
                </a:ext>
              </a:extLst>
            </p:cNvSpPr>
            <p:nvPr/>
          </p:nvSpPr>
          <p:spPr>
            <a:xfrm>
              <a:off x="520065" y="6071235"/>
              <a:ext cx="200025" cy="786765"/>
            </a:xfrm>
            <a:prstGeom prst="rect">
              <a:avLst/>
            </a:prstGeom>
            <a:solidFill>
              <a:schemeClr val="bg1"/>
            </a:solidFill>
            <a:ln>
              <a:noFill/>
            </a:ln>
            <a:effectLst/>
          </p:spPr>
        </p:sp>
        <p:sp>
          <p:nvSpPr>
            <p:cNvPr id="62" name="Rectangle38"/>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3AgAAaiMAAHIDAAAwKgAAAAAAACYAAAAIAAAA//////////8="/>
                </a:ext>
              </a:extLst>
            </p:cNvSpPr>
            <p:nvPr/>
          </p:nvSpPr>
          <p:spPr>
            <a:xfrm>
              <a:off x="360045" y="5756910"/>
              <a:ext cx="200025" cy="1101090"/>
            </a:xfrm>
            <a:prstGeom prst="rect">
              <a:avLst/>
            </a:prstGeom>
            <a:solidFill>
              <a:schemeClr val="bg1"/>
            </a:solidFill>
            <a:ln>
              <a:noFill/>
            </a:ln>
            <a:effectLst/>
          </p:spPr>
        </p:sp>
        <p:sp>
          <p:nvSpPr>
            <p:cNvPr id="61" name="Rectangle35"/>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6AQAASScAALUCAAAwKgAAAAAAACYAAAAIAAAA//////////8="/>
                </a:ext>
              </a:extLst>
            </p:cNvSpPr>
            <p:nvPr/>
          </p:nvSpPr>
          <p:spPr>
            <a:xfrm>
              <a:off x="240030" y="6386195"/>
              <a:ext cx="200025" cy="471805"/>
            </a:xfrm>
            <a:prstGeom prst="rect">
              <a:avLst/>
            </a:prstGeom>
            <a:solidFill>
              <a:schemeClr val="bg1"/>
            </a:solidFill>
            <a:ln>
              <a:noFill/>
            </a:ln>
            <a:effectLst/>
          </p:spPr>
        </p:sp>
        <p:sp>
          <p:nvSpPr>
            <p:cNvPr id="60" name="Rectangle36"/>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pBQAAYiQAAFoJAAAwKgAAAAAAACYAAAAIAAAA//////////8="/>
                </a:ext>
              </a:extLst>
            </p:cNvSpPr>
            <p:nvPr/>
          </p:nvSpPr>
          <p:spPr>
            <a:xfrm>
              <a:off x="920115" y="5914390"/>
              <a:ext cx="600075" cy="943610"/>
            </a:xfrm>
            <a:prstGeom prst="rect">
              <a:avLst/>
            </a:prstGeom>
            <a:solidFill>
              <a:schemeClr val="bg1"/>
            </a:solidFill>
            <a:ln>
              <a:noFill/>
            </a:ln>
            <a:effectLst/>
          </p:spPr>
        </p:sp>
        <p:sp>
          <p:nvSpPr>
            <p:cNvPr id="59" name="Rectangle4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sBAAAUSYAACcGAAAwKgAAAAAAACYAAAAIAAAA//////////8="/>
                </a:ext>
              </a:extLst>
            </p:cNvSpPr>
            <p:nvPr/>
          </p:nvSpPr>
          <p:spPr>
            <a:xfrm>
              <a:off x="800100" y="6228715"/>
              <a:ext cx="200025" cy="629285"/>
            </a:xfrm>
            <a:prstGeom prst="rect">
              <a:avLst/>
            </a:prstGeom>
            <a:solidFill>
              <a:schemeClr val="bg1"/>
            </a:solidFill>
            <a:ln>
              <a:noFill/>
            </a:ln>
            <a:effectLst/>
          </p:spPr>
        </p:sp>
        <p:sp>
          <p:nvSpPr>
            <p:cNvPr id="58" name="Rectangle4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hBwAAqCMAANwIAAAwKgAAAAAAACYAAAAIAAAA//////////8="/>
                </a:ext>
              </a:extLst>
            </p:cNvSpPr>
            <p:nvPr/>
          </p:nvSpPr>
          <p:spPr>
            <a:xfrm>
              <a:off x="1240155" y="5796280"/>
              <a:ext cx="200025" cy="1061720"/>
            </a:xfrm>
            <a:prstGeom prst="rect">
              <a:avLst/>
            </a:prstGeom>
            <a:solidFill>
              <a:schemeClr val="bg1"/>
            </a:solidFill>
            <a:ln>
              <a:noFill/>
            </a:ln>
            <a:effectLst/>
          </p:spPr>
        </p:sp>
        <p:sp>
          <p:nvSpPr>
            <p:cNvPr id="57" name="Rectangle39"/>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aCQAAzSYAANQKAAAwKgAAAAAAACYAAAAIAAAA//////////8="/>
                </a:ext>
              </a:extLst>
            </p:cNvSpPr>
            <p:nvPr/>
          </p:nvSpPr>
          <p:spPr>
            <a:xfrm>
              <a:off x="1520190" y="6307455"/>
              <a:ext cx="240030" cy="550545"/>
            </a:xfrm>
            <a:prstGeom prst="rect">
              <a:avLst/>
            </a:prstGeom>
            <a:solidFill>
              <a:schemeClr val="bg1"/>
            </a:solidFill>
            <a:ln>
              <a:noFill/>
            </a:ln>
            <a:effectLst/>
          </p:spPr>
        </p:sp>
        <p:sp>
          <p:nvSpPr>
            <p:cNvPr id="56" name="Rectangle40"/>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UCgAAEyYAAA8MAAAwKgAAAAAAACYAAAAIAAAA//////////8="/>
                </a:ext>
              </a:extLst>
            </p:cNvSpPr>
            <p:nvPr/>
          </p:nvSpPr>
          <p:spPr>
            <a:xfrm>
              <a:off x="1760220" y="6189345"/>
              <a:ext cx="200025" cy="668655"/>
            </a:xfrm>
            <a:prstGeom prst="rect">
              <a:avLst/>
            </a:prstGeom>
            <a:solidFill>
              <a:schemeClr val="bg1"/>
            </a:solidFill>
            <a:ln>
              <a:noFill/>
            </a:ln>
            <a:effectLst/>
          </p:spPr>
        </p:sp>
        <p:sp>
          <p:nvSpPr>
            <p:cNvPr id="55" name="Rectangle45"/>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PDAAAoCQAAI0MAAAwKgAAAAAAACYAAAAIAAAA//////////8="/>
                </a:ext>
              </a:extLst>
            </p:cNvSpPr>
            <p:nvPr/>
          </p:nvSpPr>
          <p:spPr>
            <a:xfrm>
              <a:off x="1960245" y="5953760"/>
              <a:ext cx="80010" cy="904240"/>
            </a:xfrm>
            <a:prstGeom prst="rect">
              <a:avLst/>
            </a:prstGeom>
            <a:solidFill>
              <a:schemeClr val="bg1"/>
            </a:solidFill>
            <a:ln>
              <a:noFill/>
            </a:ln>
            <a:effectLst/>
          </p:spPr>
        </p:sp>
        <p:sp>
          <p:nvSpPr>
            <p:cNvPr id="54" name="Rectangle57"/>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MDAAAoCQAAEoNAAAwKgAAAAAAACYAAAAIAAAA//////////8="/>
                </a:ext>
              </a:extLst>
            </p:cNvSpPr>
            <p:nvPr/>
          </p:nvSpPr>
          <p:spPr>
            <a:xfrm>
              <a:off x="2080260" y="5953760"/>
              <a:ext cx="80010" cy="904240"/>
            </a:xfrm>
            <a:prstGeom prst="rect">
              <a:avLst/>
            </a:prstGeom>
            <a:solidFill>
              <a:schemeClr val="bg1"/>
            </a:solidFill>
            <a:ln>
              <a:noFill/>
            </a:ln>
            <a:effectLst/>
          </p:spPr>
        </p:sp>
        <p:sp>
          <p:nvSpPr>
            <p:cNvPr id="53" name="Rectangle58"/>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JDQAAoCQAAAcOAAAwKgAAAAAAACYAAAAIAAAA//////////8="/>
                </a:ext>
              </a:extLst>
            </p:cNvSpPr>
            <p:nvPr/>
          </p:nvSpPr>
          <p:spPr>
            <a:xfrm>
              <a:off x="2200275" y="5953760"/>
              <a:ext cx="80010" cy="904240"/>
            </a:xfrm>
            <a:prstGeom prst="rect">
              <a:avLst/>
            </a:prstGeom>
            <a:solidFill>
              <a:schemeClr val="bg1"/>
            </a:solidFill>
            <a:ln>
              <a:noFill/>
            </a:ln>
            <a:effectLst/>
          </p:spPr>
        </p:sp>
        <p:sp>
          <p:nvSpPr>
            <p:cNvPr id="52" name="Rectangle55"/>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NDAAAjyYAAIEPAAAwKgAAAAAAACYAAAAIAAAA//////////8="/>
                </a:ext>
              </a:extLst>
            </p:cNvSpPr>
            <p:nvPr/>
          </p:nvSpPr>
          <p:spPr>
            <a:xfrm>
              <a:off x="2040255" y="6268085"/>
              <a:ext cx="480060" cy="589915"/>
            </a:xfrm>
            <a:prstGeom prst="rect">
              <a:avLst/>
            </a:prstGeom>
            <a:solidFill>
              <a:schemeClr val="bg1"/>
            </a:solidFill>
            <a:ln>
              <a:noFill/>
            </a:ln>
            <a:effectLst/>
          </p:spPr>
        </p:sp>
        <p:sp>
          <p:nvSpPr>
            <p:cNvPr id="51" name="Rectangle56"/>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GDgAAoCQAAMQOAAAwKgAAAAAAACYAAAAIAAAA//////////8="/>
                </a:ext>
              </a:extLst>
            </p:cNvSpPr>
            <p:nvPr/>
          </p:nvSpPr>
          <p:spPr>
            <a:xfrm>
              <a:off x="2320290" y="5953760"/>
              <a:ext cx="80010" cy="904240"/>
            </a:xfrm>
            <a:prstGeom prst="rect">
              <a:avLst/>
            </a:prstGeom>
            <a:solidFill>
              <a:schemeClr val="bg1"/>
            </a:solidFill>
            <a:ln>
              <a:noFill/>
            </a:ln>
            <a:effectLst/>
          </p:spPr>
        </p:sp>
        <p:sp>
          <p:nvSpPr>
            <p:cNvPr id="50" name="Rectangle6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DDwAAoCQAAIEPAAAwKgAAAAAAACYAAAAIAAAA//////////8="/>
                </a:ext>
              </a:extLst>
            </p:cNvSpPr>
            <p:nvPr/>
          </p:nvSpPr>
          <p:spPr>
            <a:xfrm>
              <a:off x="2440305" y="5953760"/>
              <a:ext cx="80010" cy="904240"/>
            </a:xfrm>
            <a:prstGeom prst="rect">
              <a:avLst/>
            </a:prstGeom>
            <a:solidFill>
              <a:schemeClr val="bg1"/>
            </a:solidFill>
            <a:ln>
              <a:noFill/>
            </a:ln>
            <a:effectLst/>
          </p:spPr>
        </p:sp>
        <p:sp>
          <p:nvSpPr>
            <p:cNvPr id="49" name="Rectangle6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PDAAAoCQAAIEPAADVJQAAAAAAACYAAAAIAAAA//////////8="/>
                </a:ext>
              </a:extLst>
            </p:cNvSpPr>
            <p:nvPr/>
          </p:nvSpPr>
          <p:spPr>
            <a:xfrm rot="5400000">
              <a:off x="2141855" y="5772150"/>
              <a:ext cx="196215" cy="560070"/>
            </a:xfrm>
            <a:prstGeom prst="rect">
              <a:avLst/>
            </a:prstGeom>
            <a:solidFill>
              <a:schemeClr val="bg1"/>
            </a:solidFill>
            <a:ln>
              <a:noFill/>
            </a:ln>
            <a:effectLst/>
          </p:spPr>
        </p:sp>
        <p:sp>
          <p:nvSpPr>
            <p:cNvPr id="48" name="Rectangle59"/>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BDwAAdikAAPMSAAAwKgAAAAAAACYAAAAIAAAA//////////8="/>
                </a:ext>
              </a:extLst>
            </p:cNvSpPr>
            <p:nvPr/>
          </p:nvSpPr>
          <p:spPr>
            <a:xfrm rot="5400000">
              <a:off x="2741295" y="6518910"/>
              <a:ext cx="118110" cy="560070"/>
            </a:xfrm>
            <a:prstGeom prst="rect">
              <a:avLst/>
            </a:prstGeom>
            <a:solidFill>
              <a:schemeClr val="bg1"/>
            </a:solidFill>
            <a:ln>
              <a:noFill/>
            </a:ln>
            <a:effectLst/>
          </p:spPr>
        </p:sp>
        <p:sp>
          <p:nvSpPr>
            <p:cNvPr id="47" name="Rectangle60"/>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DwAAxScAALwQAAAwKgAAAAAAACYAAAAIAAAA//////////8="/>
                </a:ext>
              </a:extLst>
            </p:cNvSpPr>
            <p:nvPr/>
          </p:nvSpPr>
          <p:spPr>
            <a:xfrm>
              <a:off x="2600325" y="6464935"/>
              <a:ext cx="120015" cy="393065"/>
            </a:xfrm>
            <a:prstGeom prst="rect">
              <a:avLst/>
            </a:prstGeom>
            <a:solidFill>
              <a:schemeClr val="bg1"/>
            </a:solidFill>
            <a:ln>
              <a:noFill/>
            </a:ln>
            <a:effectLst/>
          </p:spPr>
        </p:sp>
        <p:sp>
          <p:nvSpPr>
            <p:cNvPr id="46" name="Rectangle54"/>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7EAAAxScAALgRAAAwKgAAAAAAACYAAAAIAAAA//////////8="/>
                </a:ext>
              </a:extLst>
            </p:cNvSpPr>
            <p:nvPr/>
          </p:nvSpPr>
          <p:spPr>
            <a:xfrm>
              <a:off x="2760345" y="6464935"/>
              <a:ext cx="120015" cy="393065"/>
            </a:xfrm>
            <a:prstGeom prst="rect">
              <a:avLst/>
            </a:prstGeom>
            <a:solidFill>
              <a:schemeClr val="bg1"/>
            </a:solidFill>
            <a:ln>
              <a:noFill/>
            </a:ln>
            <a:effectLst/>
          </p:spPr>
        </p:sp>
        <p:sp>
          <p:nvSpPr>
            <p:cNvPr id="45" name="Rectangle48"/>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3EQAAxScAALQSAAAwKgAAAAAAACYAAAAIAAAA//////////8="/>
                </a:ext>
              </a:extLst>
            </p:cNvSpPr>
            <p:nvPr/>
          </p:nvSpPr>
          <p:spPr>
            <a:xfrm>
              <a:off x="2920365" y="6464935"/>
              <a:ext cx="120015" cy="393065"/>
            </a:xfrm>
            <a:prstGeom prst="rect">
              <a:avLst/>
            </a:prstGeom>
            <a:solidFill>
              <a:schemeClr val="bg1"/>
            </a:solidFill>
            <a:ln>
              <a:noFill/>
            </a:ln>
            <a:effectLst/>
          </p:spPr>
        </p:sp>
        <p:sp>
          <p:nvSpPr>
            <p:cNvPr id="44" name="Rectangle49"/>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QDwAAhycAAOkSAABAKAAAAAAAACYAAAAIAAAA//////////8="/>
                </a:ext>
              </a:extLst>
            </p:cNvSpPr>
            <p:nvPr/>
          </p:nvSpPr>
          <p:spPr>
            <a:xfrm rot="5400000">
              <a:off x="2763520" y="6232525"/>
              <a:ext cx="117475" cy="503555"/>
            </a:xfrm>
            <a:prstGeom prst="rect">
              <a:avLst/>
            </a:prstGeom>
            <a:solidFill>
              <a:schemeClr val="bg1"/>
            </a:solidFill>
            <a:ln>
              <a:noFill/>
            </a:ln>
            <a:effectLst/>
          </p:spPr>
        </p:sp>
        <p:sp>
          <p:nvSpPr>
            <p:cNvPr id="43" name="Rectangle46"/>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zEgAAvCgAAC4UAAAwKgAAAAAAACYAAAAIAAAA//////////8="/>
                </a:ext>
              </a:extLst>
            </p:cNvSpPr>
            <p:nvPr/>
          </p:nvSpPr>
          <p:spPr>
            <a:xfrm rot="5400000">
              <a:off x="3062605" y="6639560"/>
              <a:ext cx="236220" cy="200025"/>
            </a:xfrm>
            <a:prstGeom prst="rect">
              <a:avLst/>
            </a:prstGeom>
            <a:solidFill>
              <a:schemeClr val="bg1"/>
            </a:solidFill>
            <a:ln>
              <a:noFill/>
            </a:ln>
            <a:effectLst/>
          </p:spPr>
        </p:sp>
        <p:sp>
          <p:nvSpPr>
            <p:cNvPr id="42" name="Rectangle47"/>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uFAAAjyYAAOsUAAAwKgAAAAAAACYAAAAIAAAA//////////8="/>
                </a:ext>
              </a:extLst>
            </p:cNvSpPr>
            <p:nvPr/>
          </p:nvSpPr>
          <p:spPr>
            <a:xfrm rot="5400000">
              <a:off x="3045460" y="6503035"/>
              <a:ext cx="589915" cy="120015"/>
            </a:xfrm>
            <a:prstGeom prst="rect">
              <a:avLst/>
            </a:prstGeom>
            <a:solidFill>
              <a:schemeClr val="bg1"/>
            </a:solidFill>
            <a:ln>
              <a:noFill/>
            </a:ln>
            <a:effectLst/>
          </p:spPr>
        </p:sp>
        <p:sp>
          <p:nvSpPr>
            <p:cNvPr id="41" name="Rectangle5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rFAAAoCQAAOMWAAAwKgAAAAAAACYAAAAIAAAA//////////8="/>
                </a:ext>
              </a:extLst>
            </p:cNvSpPr>
            <p:nvPr/>
          </p:nvSpPr>
          <p:spPr>
            <a:xfrm rot="5400000">
              <a:off x="3108325" y="6245860"/>
              <a:ext cx="904240" cy="320040"/>
            </a:xfrm>
            <a:prstGeom prst="rect">
              <a:avLst/>
            </a:prstGeom>
            <a:solidFill>
              <a:schemeClr val="bg1"/>
            </a:solidFill>
            <a:ln>
              <a:noFill/>
            </a:ln>
            <a:effectLst/>
          </p:spPr>
        </p:sp>
        <p:sp>
          <p:nvSpPr>
            <p:cNvPr id="40" name="Rectangle53"/>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jFgAAhycAAKAXAAAwKgAAAAAAACYAAAAIAAAA//////////8="/>
                </a:ext>
              </a:extLst>
            </p:cNvSpPr>
            <p:nvPr/>
          </p:nvSpPr>
          <p:spPr>
            <a:xfrm rot="5400000">
              <a:off x="3564255" y="6581775"/>
              <a:ext cx="432435" cy="120015"/>
            </a:xfrm>
            <a:prstGeom prst="rect">
              <a:avLst/>
            </a:prstGeom>
            <a:solidFill>
              <a:schemeClr val="bg1"/>
            </a:solidFill>
            <a:ln>
              <a:noFill/>
            </a:ln>
            <a:effectLst/>
          </p:spPr>
        </p:sp>
        <p:sp>
          <p:nvSpPr>
            <p:cNvPr id="39" name="Rectangle50"/>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gFwAAlyUAABYaAAAwKgAAAAAAACYAAAAIAAAA//////////8="/>
                </a:ext>
              </a:extLst>
            </p:cNvSpPr>
            <p:nvPr/>
          </p:nvSpPr>
          <p:spPr>
            <a:xfrm rot="5400000">
              <a:off x="3667125" y="6283960"/>
              <a:ext cx="747395" cy="400050"/>
            </a:xfrm>
            <a:prstGeom prst="rect">
              <a:avLst/>
            </a:prstGeom>
            <a:solidFill>
              <a:schemeClr val="bg1"/>
            </a:solidFill>
            <a:ln>
              <a:noFill/>
            </a:ln>
            <a:effectLst/>
          </p:spPr>
        </p:sp>
        <p:sp>
          <p:nvSpPr>
            <p:cNvPr id="38" name="Rectangle5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dGAAAJCQAAFkZAAAwKgAAAAAAACYAAAAIAAAA//////////8="/>
                </a:ext>
              </a:extLst>
            </p:cNvSpPr>
            <p:nvPr/>
          </p:nvSpPr>
          <p:spPr>
            <a:xfrm rot="5400000">
              <a:off x="3549015" y="6286500"/>
              <a:ext cx="982980" cy="160020"/>
            </a:xfrm>
            <a:prstGeom prst="rect">
              <a:avLst/>
            </a:prstGeom>
            <a:solidFill>
              <a:schemeClr val="bg1"/>
            </a:solidFill>
            <a:ln>
              <a:noFill/>
            </a:ln>
            <a:effectLst/>
          </p:spPr>
        </p:sp>
        <p:sp>
          <p:nvSpPr>
            <p:cNvPr id="37" name="Rectangle12"/>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WGgAAzSYAANMaAAAwKgAAAAAAACYAAAAIAAAA//////////8="/>
                </a:ext>
              </a:extLst>
            </p:cNvSpPr>
            <p:nvPr/>
          </p:nvSpPr>
          <p:spPr>
            <a:xfrm rot="5400000">
              <a:off x="4025265" y="6522720"/>
              <a:ext cx="550545" cy="120015"/>
            </a:xfrm>
            <a:prstGeom prst="rect">
              <a:avLst/>
            </a:prstGeom>
            <a:solidFill>
              <a:schemeClr val="bg1"/>
            </a:solidFill>
            <a:ln>
              <a:noFill/>
            </a:ln>
            <a:effectLst/>
          </p:spPr>
        </p:sp>
        <p:sp>
          <p:nvSpPr>
            <p:cNvPr id="36" name="Rectangle13"/>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DTGgAAUSYAAA4cAAAwKgAAAAAAACYAAAAIAAAA//////////8="/>
                </a:ext>
              </a:extLst>
            </p:cNvSpPr>
            <p:nvPr/>
          </p:nvSpPr>
          <p:spPr>
            <a:xfrm rot="5400000">
              <a:off x="4145915" y="6443345"/>
              <a:ext cx="629285" cy="200025"/>
            </a:xfrm>
            <a:prstGeom prst="rect">
              <a:avLst/>
            </a:prstGeom>
            <a:solidFill>
              <a:schemeClr val="bg1"/>
            </a:solidFill>
            <a:ln>
              <a:noFill/>
            </a:ln>
            <a:effectLst/>
          </p:spPr>
        </p:sp>
        <p:sp>
          <p:nvSpPr>
            <p:cNvPr id="35" name="Rectangle10"/>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BNHAAAaiMAAIgdAAAwKgAAAAAAACYAAAAIAAAA//////////8="/>
                </a:ext>
              </a:extLst>
            </p:cNvSpPr>
            <p:nvPr/>
          </p:nvSpPr>
          <p:spPr>
            <a:xfrm rot="5400000">
              <a:off x="4150360" y="6207125"/>
              <a:ext cx="1101090" cy="200025"/>
            </a:xfrm>
            <a:prstGeom prst="rect">
              <a:avLst/>
            </a:prstGeom>
            <a:solidFill>
              <a:schemeClr val="bg1"/>
            </a:solidFill>
            <a:ln>
              <a:noFill/>
            </a:ln>
            <a:effectLst/>
          </p:spPr>
        </p:sp>
        <p:sp>
          <p:nvSpPr>
            <p:cNvPr id="34" name="Rectangle11"/>
            <p:cNvSpPr>
              <a:extLst>
                <a:ext uri="smNativeData">
                  <pr:smNativeData xmlns:pr="smNativeData" val="SMDATA_13_wG7qXxMAAAAlAAAAZAAAAA0AAAAAkAAAAEgAAACQAAAASAAAAAAAAAABAAAAAAAAAAEAAABQAAAAAAAAAAAA4D8AAAAAAADgPwAAAAAAAOA/AAAAAAAA4D8AAAAAAADgPwAAAAAAAOA/AAAAAAAA4D8AAAAAAADgPwAAAAAAAOA/AAAAAAAA4D8CAAAAjAAAAAEAAAAAAAAAN18vCDdfLwgA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CQGwAAAygAAMscAAAwKgAAAAAAACYAAAAIAAAA//////////8="/>
                </a:ext>
              </a:extLst>
            </p:cNvSpPr>
            <p:nvPr/>
          </p:nvSpPr>
          <p:spPr>
            <a:xfrm rot="5400000">
              <a:off x="4403725" y="6581140"/>
              <a:ext cx="353695" cy="200025"/>
            </a:xfrm>
            <a:prstGeom prst="rect">
              <a:avLst/>
            </a:prstGeom>
            <a:solidFill>
              <a:schemeClr val="bg1"/>
            </a:solidFill>
            <a:ln>
              <a:noFill/>
            </a:ln>
            <a:effectLst/>
          </p:spPr>
        </p:sp>
      </p:grpSp>
      <p:sp>
        <p:nvSpPr>
          <p:cNvPr id="66" name="SlideTitle1"/>
          <p:cNvSpPr>
            <a:spLocks noGrp="1" noChangeArrowheads="1"/>
            <a:extLst>
              <a:ext uri="smNativeData">
                <pr:smNativeData xmlns:pr="smNativeData" val="SMDATA_13_wG7qXxMAAAAlAAAAZAAAAA0AAAAAkAAAAEgAAACQAAAASAAAAAAAAAAB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xQEAANk1AACZCgAAEAAAACYAAAAIAAAA//////////8="/>
              </a:ext>
            </a:extLst>
          </p:cNvSpPr>
          <p:nvPr>
            <p:ph type="title"/>
          </p:nvPr>
        </p:nvSpPr>
        <p:spPr>
          <a:xfrm>
            <a:off x="430530" y="287655"/>
            <a:ext cx="8322945" cy="1435100"/>
          </a:xfrm>
          <a:prstGeom prst="rect">
            <a:avLst/>
          </a:prstGeom>
          <a:noFill/>
          <a:ln>
            <a:noFill/>
          </a:ln>
          <a:effectLst/>
        </p:spPr>
        <p:txBody>
          <a:bodyPr vert="horz" wrap="square" lIns="91440" tIns="45720" rIns="91440" bIns="45720" numCol="1" spcCol="215900" anchor="ctr">
            <a:prstTxWarp prst="textNoShape">
              <a:avLst/>
            </a:prstTxWarp>
          </a:bodyPr>
          <a:lstStyle/>
          <a:p>
            <a:pPr defTabSz="450215">
              <a:spcBef>
                <a:spcPts val="0"/>
              </a:spcBef>
              <a:tabLst/>
            </a:pPr>
            <a:r>
              <a:t>Click to edit Master title style</a:t>
            </a:r>
          </a:p>
        </p:txBody>
      </p:sp>
      <p:sp>
        <p:nvSpPr>
          <p:cNvPr id="67" name="SlideText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XQwAANk1AABvIgAAEAAAACYAAAAIAAAA//////////8="/>
              </a:ext>
            </a:extLst>
          </p:cNvSpPr>
          <p:nvPr>
            <p:ph type="body" idx="1"/>
          </p:nvPr>
        </p:nvSpPr>
        <p:spPr>
          <a:xfrm>
            <a:off x="430530" y="2009775"/>
            <a:ext cx="8322945" cy="3587750"/>
          </a:xfrm>
          <a:prstGeom prst="rect">
            <a:avLst/>
          </a:prstGeom>
          <a:noFill/>
          <a:ln>
            <a:noFill/>
          </a:ln>
          <a:effectLst/>
        </p:spPr>
        <p:txBody>
          <a:bodyPr vert="horz" wrap="square" lIns="91440" tIns="45720" rIns="91440" bIns="45720" numCol="1" spcCol="215900" anchor="t">
            <a:prstTxWarp prst="textNoShape">
              <a:avLst/>
            </a:prstTxWarp>
          </a:bodyPr>
          <a:lstStyle/>
          <a:p>
            <a:pPr defTabSz="450215">
              <a:spcBef>
                <a:spcPts val="0"/>
              </a:spcBef>
              <a:tabLst/>
            </a:pPr>
            <a:r>
              <a:t>Click to edit Master text styles</a:t>
            </a:r>
          </a:p>
          <a:p>
            <a:pPr lvl="1" defTabSz="450215">
              <a:tabLst/>
            </a:pPr>
            <a:r>
              <a:t>Second level</a:t>
            </a:r>
          </a:p>
          <a:p>
            <a:pPr lvl="2" defTabSz="450215">
              <a:tabLst/>
            </a:pPr>
            <a:r>
              <a:t>Third level</a:t>
            </a:r>
          </a:p>
          <a:p>
            <a:pPr lvl="3" defTabSz="450215">
              <a:tabLst/>
            </a:pPr>
            <a:r>
              <a:t>Fourth level</a:t>
            </a:r>
          </a:p>
          <a:p>
            <a:pPr lvl="4" defTabSz="450215">
              <a:tabLst/>
            </a:pPr>
            <a:r>
              <a:t>Fifth level</a:t>
            </a:r>
          </a:p>
        </p:txBody>
      </p:sp>
      <p:sp>
        <p:nvSpPr>
          <p:cNvPr id="68" name="DateTimeField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CmAgAA2SYAAB8OAAB/KQAAEAAAACYAAAAIAAAA//////////8="/>
              </a:ext>
            </a:extLst>
          </p:cNvSpPr>
          <p:nvPr>
            <p:ph type="dt" sz="half" idx="2"/>
          </p:nvPr>
        </p:nvSpPr>
        <p:spPr>
          <a:xfrm>
            <a:off x="430530" y="6315075"/>
            <a:ext cx="1864995" cy="430530"/>
          </a:xfrm>
          <a:prstGeom prst="rect">
            <a:avLst/>
          </a:prstGeom>
          <a:noFill/>
          <a:ln>
            <a:noFill/>
          </a:ln>
          <a:effectLst/>
        </p:spPr>
        <p:txBody>
          <a:bodyPr vert="horz" wrap="square" lIns="91440" tIns="45720" rIns="91440" bIns="45720" numCol="1" spcCol="215900" anchor="t">
            <a:prstTxWarp prst="textNoShape">
              <a:avLst/>
            </a:prstTxWarp>
          </a:bodyPr>
          <a:lstStyle>
            <a:lvl1pPr defTabSz="450215">
              <a:tabLst/>
              <a:defRPr sz="1000">
                <a:effectLst>
                  <a:outerShdw dist="63500" dir="3600000" algn="tl" rotWithShape="0">
                    <a:srgbClr val="000000">
                      <a:alpha val="40000"/>
                    </a:srgbClr>
                  </a:outerShdw>
                </a:effectLst>
                <a:latin typeface="Tahoma" pitchFamily="0" charset="0"/>
                <a:ea typeface="Arial" pitchFamily="2" charset="0"/>
                <a:cs typeface="Arial" pitchFamily="2" charset="0"/>
              </a:defRPr>
            </a:lvl1pPr>
          </a:lstStyle>
          <a:p>
            <a:pPr/>
            <a:fld id="{6195B0A5-EB8C-C046-C22D-1D13FE633448}" type="datetime1">
              <a:t>12/29/2020</a:t>
            </a:fld>
          </a:p>
        </p:txBody>
      </p:sp>
      <p:sp>
        <p:nvSpPr>
          <p:cNvPr id="69" name="FooterField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OFAAA2SYAAPglAAB/KQAAEAAAACYAAAAIAAAA//////////8="/>
              </a:ext>
            </a:extLst>
          </p:cNvSpPr>
          <p:nvPr>
            <p:ph type="ftr" sz="quarter" idx="3"/>
          </p:nvPr>
        </p:nvSpPr>
        <p:spPr>
          <a:xfrm>
            <a:off x="3300730" y="6315075"/>
            <a:ext cx="2871470" cy="430530"/>
          </a:xfrm>
          <a:prstGeom prst="rect">
            <a:avLst/>
          </a:prstGeom>
          <a:noFill/>
          <a:ln>
            <a:noFill/>
          </a:ln>
          <a:effectLst/>
        </p:spPr>
        <p:txBody>
          <a:bodyPr vert="horz" wrap="square" lIns="91440" tIns="45720" rIns="91440" bIns="45720" numCol="1" spcCol="215900" anchor="t">
            <a:prstTxWarp prst="textNoShape">
              <a:avLst/>
            </a:prstTxWarp>
          </a:bodyPr>
          <a:lstStyle>
            <a:lvl1pPr algn="ctr" defTabSz="450215">
              <a:tabLst/>
              <a:defRPr sz="1000">
                <a:effectLst>
                  <a:outerShdw dist="63500" dir="3600000" algn="tl" rotWithShape="0">
                    <a:srgbClr val="000000">
                      <a:alpha val="40000"/>
                    </a:srgbClr>
                  </a:outerShdw>
                </a:effectLst>
                <a:latin typeface="Tahoma" pitchFamily="0" charset="0"/>
                <a:ea typeface="Arial" pitchFamily="2" charset="0"/>
                <a:cs typeface="Arial" pitchFamily="2" charset="0"/>
              </a:defRPr>
            </a:lvl1pPr>
          </a:lstStyle>
          <a:p>
            <a:pPr/>
            <a:fld id="{6DF87EB8-F680-AD88-CE40-00DD300E3855}" type="footer">
              <a:t>ullamcorper suscipit lobortis</a:t>
            </a:fld>
          </a:p>
        </p:txBody>
      </p:sp>
      <p:sp>
        <p:nvSpPr>
          <p:cNvPr id="70" name="SlideNumberField1"/>
          <p:cNvSpPr>
            <a:spLocks noGrp="1" noChangeArrowheads="1"/>
            <a:extLst>
              <a:ext uri="smNativeData">
                <pr:smNativeData xmlns:pr="smNativeData" val="SMDATA_13_wG7qXxMAAAAlAAAAZA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AzGYFN18vAQAAAAAAAAAAAAAAAAAAAAAAAAAAAAAAAAAAAAAAAAAA////An9/fwAAAAADzMzMAMDA/wB/f38AAAAAAAAAAAAAAAAAAAAAAAAAAAAhAAAAGAAAABQAAABgKgAA2SYAANk1AAB/KQAAEAAAACYAAAAIAAAA//////////8="/>
              </a:ext>
            </a:extLst>
          </p:cNvSpPr>
          <p:nvPr>
            <p:ph type="sldNum" sz="quarter" idx="4"/>
          </p:nvPr>
        </p:nvSpPr>
        <p:spPr>
          <a:xfrm>
            <a:off x="6888480" y="6315075"/>
            <a:ext cx="1864995" cy="430530"/>
          </a:xfrm>
          <a:prstGeom prst="rect">
            <a:avLst/>
          </a:prstGeom>
          <a:noFill/>
          <a:ln>
            <a:noFill/>
          </a:ln>
          <a:effectLst/>
        </p:spPr>
        <p:txBody>
          <a:bodyPr vert="horz" wrap="square" lIns="91440" tIns="45720" rIns="91440" bIns="45720" numCol="1" spcCol="215900" anchor="t">
            <a:prstTxWarp prst="textNoShape">
              <a:avLst/>
            </a:prstTxWarp>
          </a:bodyPr>
          <a:lstStyle>
            <a:lvl1pPr algn="r" defTabSz="450215">
              <a:tabLst/>
              <a:defRPr sz="1000">
                <a:effectLst>
                  <a:outerShdw dist="63500" dir="3600000" algn="tl" rotWithShape="0">
                    <a:srgbClr val="000000">
                      <a:alpha val="40000"/>
                    </a:srgbClr>
                  </a:outerShdw>
                </a:effectLst>
                <a:latin typeface="Tahoma" pitchFamily="0" charset="0"/>
                <a:ea typeface="Arial" pitchFamily="2" charset="0"/>
                <a:cs typeface="Arial" pitchFamily="2" charset="0"/>
              </a:defRPr>
            </a:lvl1pPr>
          </a:lstStyle>
          <a:p>
            <a:pPr/>
            <a:fld id="{0EBADFAF-E1E3-EF29-AD02-177C914C5B42}" type="slidenum">
              <a:t>0</a:t>
            </a:fld>
          </a:p>
        </p:txBody>
      </p:sp>
      <p:sp>
        <p:nvSpPr>
          <p:cNvPr id="71" name="Curve1"/>
          <p:cNvSpPr>
            <a:extLst>
              <a:ext uri="smNativeData">
                <pr:smNativeData xmlns:pr="smNativeData" val="SMDATA_13_wG7qXxMAAAAlAAAACwAAAA0AAAAAkAAAAEgAAACQAAAASAAAAAAAAAAAAAAAAAAAAAEAAABQAAAAAAAAAAAA4D8AAAAAAADgPwAAAAAAAOA/AAAAAAAA4D8AAAAAAADgPwAAAAAAAOA/AAAAAAAA4D8AAAAAAADgPwAAAAAAAOA/AAAAAAAA4D8CAAAAjAAAAAEAAAAAAAAAN18vCDdfLwg1AAAAAAAAAAAAAAAAAAAAAAAAAAAAAAAAAAAAeAAAAAEAAABAAAAAAAAAAAAAAABaAAAAAAAAAAAAAAAAAAAAAAAAAAAAAAAAAAAAAAAAAAAAAAAAAAAAAAAAAAAAAAAAAAAAAAAAAAAAAAAAAAAAAAAAAAAAAAAAAAAAFAAAADwAAAAAAAAAAAAAAP///wkBAAAAAQAAAAEAAAABAAAAAQAAAAEAAAAAAAAAZAAAAGQAAAAAAAAAZAAAAGQAAAAVAAAAYAAAAAAAAAAAAAAAEg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3Xy8BN18vAQAAAAAAAAAAAAAAAAAAAAAAAAAAAAAAAAAAAAAAAAAA////An9/fwBVhjwDzMzMAMDA/wB/f38AAAAAAAAAAAAAAAAAAAAAAAAAAAAhAAAAGAAAABQAAAAAAAAAyAoAAFA3AAAwDAAAEAAAACYAAAAIAAAA//////////8="/>
              </a:ext>
            </a:extLst>
          </p:cNvSpPr>
          <p:nvPr/>
        </p:nvSpPr>
        <p:spPr>
          <a:xfrm>
            <a:off x="0" y="1752600"/>
            <a:ext cx="8991600" cy="228600"/>
          </a:xfrm>
          <a:custGeom>
            <a:avLst/>
            <a:gdLst/>
            <a:ahLst/>
            <a:cxnLst/>
            <a:rect l="0" t="0" r="8991600" b="228600"/>
            <a:pathLst>
              <a:path w="8991600" h="228600">
                <a:moveTo>
                  <a:pt x="190172" y="116895"/>
                </a:moveTo>
                <a:cubicBezTo>
                  <a:pt x="231084" y="102173"/>
                  <a:pt x="258509" y="94378"/>
                  <a:pt x="285483" y="75324"/>
                </a:cubicBezTo>
                <a:cubicBezTo>
                  <a:pt x="298971" y="67540"/>
                  <a:pt x="297172" y="57150"/>
                  <a:pt x="312009" y="50212"/>
                </a:cubicBezTo>
                <a:cubicBezTo>
                  <a:pt x="389336" y="17294"/>
                  <a:pt x="586702" y="13830"/>
                  <a:pt x="693702" y="0"/>
                </a:cubicBezTo>
                <a:cubicBezTo>
                  <a:pt x="1393698" y="13830"/>
                  <a:pt x="2077509" y="43285"/>
                  <a:pt x="2782900" y="50212"/>
                </a:cubicBezTo>
                <a:cubicBezTo>
                  <a:pt x="2830556" y="52818"/>
                  <a:pt x="2877762" y="54544"/>
                  <a:pt x="2924967" y="57996"/>
                </a:cubicBezTo>
                <a:cubicBezTo>
                  <a:pt x="2950144" y="59745"/>
                  <a:pt x="2978018" y="71860"/>
                  <a:pt x="2997350" y="66671"/>
                </a:cubicBezTo>
                <a:cubicBezTo>
                  <a:pt x="3025224" y="59745"/>
                  <a:pt x="3015333" y="44966"/>
                  <a:pt x="3022976" y="33764"/>
                </a:cubicBezTo>
                <a:cubicBezTo>
                  <a:pt x="3117837" y="41502"/>
                  <a:pt x="3214947" y="50212"/>
                  <a:pt x="3310258" y="57996"/>
                </a:cubicBezTo>
                <a:cubicBezTo>
                  <a:pt x="3692401" y="52818"/>
                  <a:pt x="3894712" y="43285"/>
                  <a:pt x="4244485" y="33764"/>
                </a:cubicBezTo>
                <a:cubicBezTo>
                  <a:pt x="4486808" y="4321"/>
                  <a:pt x="5029002" y="42417"/>
                  <a:pt x="5301447" y="66671"/>
                </a:cubicBezTo>
                <a:cubicBezTo>
                  <a:pt x="5405750" y="94378"/>
                  <a:pt x="5486225" y="96972"/>
                  <a:pt x="5611208" y="108231"/>
                </a:cubicBezTo>
                <a:cubicBezTo>
                  <a:pt x="6330086" y="97841"/>
                  <a:pt x="6388082" y="92652"/>
                  <a:pt x="7220255" y="99578"/>
                </a:cubicBezTo>
                <a:cubicBezTo>
                  <a:pt x="7405032" y="113431"/>
                  <a:pt x="7554742" y="119489"/>
                  <a:pt x="7747163" y="99578"/>
                </a:cubicBezTo>
                <a:cubicBezTo>
                  <a:pt x="7824490" y="91783"/>
                  <a:pt x="7926995" y="69266"/>
                  <a:pt x="8009717" y="66671"/>
                </a:cubicBezTo>
                <a:cubicBezTo>
                  <a:pt x="8271822" y="57996"/>
                  <a:pt x="8536625" y="56270"/>
                  <a:pt x="8801428" y="50212"/>
                </a:cubicBezTo>
                <a:cubicBezTo>
                  <a:pt x="8826604" y="44966"/>
                  <a:pt x="8849083" y="38039"/>
                  <a:pt x="8873810" y="33764"/>
                </a:cubicBezTo>
                <a:cubicBezTo>
                  <a:pt x="8896289" y="29432"/>
                  <a:pt x="8934054" y="17294"/>
                  <a:pt x="8946192" y="25100"/>
                </a:cubicBezTo>
                <a:cubicBezTo>
                  <a:pt x="8991600" y="55413"/>
                  <a:pt x="8841440" y="88320"/>
                  <a:pt x="8778949" y="91783"/>
                </a:cubicBezTo>
                <a:cubicBezTo>
                  <a:pt x="8661608" y="98709"/>
                  <a:pt x="8539323" y="96972"/>
                  <a:pt x="8419285" y="99578"/>
                </a:cubicBezTo>
                <a:cubicBezTo>
                  <a:pt x="8416587" y="99578"/>
                  <a:pt x="8204385" y="110825"/>
                  <a:pt x="8179209" y="116895"/>
                </a:cubicBezTo>
                <a:cubicBezTo>
                  <a:pt x="7929692" y="174913"/>
                  <a:pt x="8176961" y="148933"/>
                  <a:pt x="7962062" y="166238"/>
                </a:cubicBezTo>
                <a:cubicBezTo>
                  <a:pt x="7687368" y="228600"/>
                  <a:pt x="7987238" y="202620"/>
                  <a:pt x="7315116" y="191361"/>
                </a:cubicBezTo>
                <a:cubicBezTo>
                  <a:pt x="7167654" y="174045"/>
                  <a:pt x="7067847" y="158454"/>
                  <a:pt x="6907797" y="149802"/>
                </a:cubicBezTo>
                <a:cubicBezTo>
                  <a:pt x="6755389" y="152396"/>
                  <a:pt x="6602082" y="154122"/>
                  <a:pt x="6450574" y="158454"/>
                </a:cubicBezTo>
                <a:cubicBezTo>
                  <a:pt x="6312103" y="162786"/>
                  <a:pt x="6043254" y="174913"/>
                  <a:pt x="6043254" y="174913"/>
                </a:cubicBezTo>
                <a:cubicBezTo>
                  <a:pt x="5755973" y="206083"/>
                  <a:pt x="5448910" y="192230"/>
                  <a:pt x="5156233" y="182697"/>
                </a:cubicBezTo>
                <a:cubicBezTo>
                  <a:pt x="5131506" y="174913"/>
                  <a:pt x="5111275" y="164512"/>
                  <a:pt x="5083851" y="158454"/>
                </a:cubicBezTo>
                <a:cubicBezTo>
                  <a:pt x="5061372" y="153265"/>
                  <a:pt x="5031250" y="154991"/>
                  <a:pt x="5011468" y="149802"/>
                </a:cubicBezTo>
                <a:cubicBezTo>
                  <a:pt x="4841527" y="109099"/>
                  <a:pt x="5036645" y="135080"/>
                  <a:pt x="4868951" y="116895"/>
                </a:cubicBezTo>
                <a:cubicBezTo>
                  <a:pt x="4691817" y="74466"/>
                  <a:pt x="4359577" y="110825"/>
                  <a:pt x="4149623" y="116895"/>
                </a:cubicBezTo>
                <a:cubicBezTo>
                  <a:pt x="3889766" y="137663"/>
                  <a:pt x="3620018" y="123821"/>
                  <a:pt x="3357463" y="141115"/>
                </a:cubicBezTo>
                <a:cubicBezTo>
                  <a:pt x="3085468" y="135937"/>
                  <a:pt x="3012636" y="149802"/>
                  <a:pt x="2830556" y="108231"/>
                </a:cubicBezTo>
                <a:cubicBezTo>
                  <a:pt x="2643081" y="117763"/>
                  <a:pt x="2667808" y="124690"/>
                  <a:pt x="2518098" y="141115"/>
                </a:cubicBezTo>
                <a:cubicBezTo>
                  <a:pt x="2400757" y="184434"/>
                  <a:pt x="2295555" y="163655"/>
                  <a:pt x="2110778" y="158454"/>
                </a:cubicBezTo>
                <a:cubicBezTo>
                  <a:pt x="2086051" y="155859"/>
                  <a:pt x="2059076" y="154122"/>
                  <a:pt x="2038396" y="149802"/>
                </a:cubicBezTo>
                <a:cubicBezTo>
                  <a:pt x="2013669" y="145470"/>
                  <a:pt x="1993438" y="137663"/>
                  <a:pt x="1966013" y="133342"/>
                </a:cubicBezTo>
                <a:cubicBezTo>
                  <a:pt x="1895879" y="122953"/>
                  <a:pt x="1822597" y="116895"/>
                  <a:pt x="1750215" y="108231"/>
                </a:cubicBezTo>
                <a:cubicBezTo>
                  <a:pt x="1722791" y="104767"/>
                  <a:pt x="1704807" y="96115"/>
                  <a:pt x="1677383" y="91783"/>
                </a:cubicBezTo>
                <a:cubicBezTo>
                  <a:pt x="1631076" y="84845"/>
                  <a:pt x="1532618" y="75324"/>
                  <a:pt x="1532618" y="75324"/>
                </a:cubicBezTo>
                <a:cubicBezTo>
                  <a:pt x="1348740" y="82250"/>
                  <a:pt x="1191387" y="93509"/>
                  <a:pt x="1006610" y="99578"/>
                </a:cubicBezTo>
                <a:cubicBezTo>
                  <a:pt x="824080" y="121227"/>
                  <a:pt x="739110" y="114300"/>
                  <a:pt x="526009" y="108231"/>
                </a:cubicBezTo>
                <a:cubicBezTo>
                  <a:pt x="379446" y="83119"/>
                  <a:pt x="369555" y="82250"/>
                  <a:pt x="190172" y="91783"/>
                </a:cubicBezTo>
                <a:cubicBezTo>
                  <a:pt x="117340" y="130748"/>
                  <a:pt x="172189" y="116895"/>
                  <a:pt x="0" y="116895"/>
                </a:cubicBezTo>
              </a:path>
            </a:pathLst>
          </a:custGeom>
          <a:solidFill>
            <a:schemeClr val="bg1">
              <a:alpha val="47000"/>
            </a:schemeClr>
          </a:solidFill>
          <a:ln>
            <a:noFill/>
          </a:ln>
          <a:effectLst/>
        </p:spPr>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prHF dtFmt="0"/>
  </p:hf>
  <p:txStyles>
    <p:titleStyle>
      <a:lvl1pPr marL="0" marR="0" indent="0" algn="l" defTabSz="450215">
        <a:hyphen val="0"/>
        <a:lnSpc>
          <a:spcPct val="100000"/>
        </a:lnSpc>
        <a:spcBef>
          <a:spcPts val="0"/>
        </a:spcBef>
        <a:spcAft>
          <a:spcPts val="0"/>
        </a:spcAft>
        <a:buNone/>
        <p:prBullet>
          <a:buNone/>
        </p:prBullet>
        <a:tabLst/>
        <a:defRPr sz="4400" b="1" i="0" u="none" strike="noStrike" kern="1" spc="0" prSpc="50" pitch="50" baseline="0">
          <a:solidFill>
            <a:schemeClr val="tx2"/>
          </a:solidFill>
          <a:effectLst>
            <a:outerShdw dist="63500" dir="3600000" algn="tl" rotWithShape="0">
              <a:srgbClr val="000000">
                <a:alpha val="40000"/>
              </a:srgbClr>
            </a:outerShdw>
          </a:effectLst>
          <a:txBgFill val="auto"/>
          <a:latin typeface="Tahoma" pitchFamily="0" charset="0"/>
          <a:ea typeface="Tahoma" pitchFamily="0" charset="0"/>
          <a:cs typeface="Tahoma" pitchFamily="0" charset="0"/>
        </a:defRPr>
      </a:lvl1pPr>
    </p:titleStyle>
    <p:bodyStyle>
      <a:lvl1pPr marL="342900" marR="0" indent="-342900" algn="l" defTabSz="450215">
        <a:hyphen val="0"/>
        <a:lnSpc>
          <a:spcPct val="100000"/>
        </a:lnSpc>
        <a:spcBef>
          <a:spcPts val="0"/>
        </a:spcBef>
        <a:spcAft>
          <a:spcPts val="0"/>
        </a:spcAft>
        <a:buClr>
          <a:schemeClr val="hlink"/>
        </a:buClr>
        <a:buSzPts val="2240"/>
        <a:buFont typeface="Wingdings" pitchFamily="0" charset="0"/>
        <a:buChar char="n"/>
        <p:prBullet>
          <a:buChar char="n">
            <a:pos y="0"/>
            <a:rPr sz="2240">
              <a:solidFill>
                <a:schemeClr val="hlink"/>
              </a:solidFill>
              <a:latin typeface="Wingdings" pitchFamily="0" charset="0"/>
              <a:ea typeface="Tahoma" pitchFamily="0" charset="0"/>
              <a:cs typeface="Tahoma" pitchFamily="0" charset="0"/>
            </a:rPr>
          </a:buChar>
        </p:prBullet>
        <a:tabLst/>
        <a:defRPr sz="3200" b="0" i="0" u="none" strike="noStrike" kern="1" spc="0" prSpc="50" pitch="50" baseline="0">
          <a:solidFill>
            <a:schemeClr val="tx1"/>
          </a:solidFill>
          <a:effectLst/>
          <a:txBgFill val="auto"/>
          <a:latin typeface="Tahoma" pitchFamily="0" charset="0"/>
          <a:ea typeface="Tahoma" pitchFamily="0" charset="0"/>
          <a:cs typeface="Tahoma" pitchFamily="0" charset="0"/>
        </a:defRPr>
      </a:lvl1pPr>
      <a:lvl2pPr marL="742950" marR="0" indent="-285750" algn="l" defTabSz="450215">
        <a:hyphen val="0"/>
        <a:lnSpc>
          <a:spcPct val="100000"/>
        </a:lnSpc>
        <a:spcBef>
          <a:spcPts val="670"/>
        </a:spcBef>
        <a:spcAft>
          <a:spcPts val="0"/>
        </a:spcAft>
        <a:buClrTx/>
        <a:buSzTx/>
        <a:buFontTx/>
        <a:buChar char="–"/>
        <p:prBullet>
          <a:buChar char="–">
            <a:pos y="0"/>
            <a:buClrTx/>
            <a:buSzTx/>
            <a:buFontTx/>
          </a:buChar>
        </p:prBullet>
        <a:tabLst/>
        <a:defRPr sz="2800" b="0" i="0" u="none" strike="noStrike" kern="1" spc="0" prSpc="50" pitch="50" baseline="0">
          <a:solidFill>
            <a:schemeClr val="tx1"/>
          </a:solidFill>
          <a:effectLst/>
          <a:txBgFill val="auto"/>
          <a:latin typeface="Tahoma" pitchFamily="0" charset="0"/>
          <a:ea typeface="Tahoma" pitchFamily="0" charset="0"/>
          <a:cs typeface="Tahoma" pitchFamily="0" charset="0"/>
        </a:defRPr>
      </a:lvl2pPr>
      <a:lvl3pPr marL="1143000" marR="0" indent="-228600" algn="l" defTabSz="450215">
        <a:hyphen val="0"/>
        <a:lnSpc>
          <a:spcPct val="100000"/>
        </a:lnSpc>
        <a:spcBef>
          <a:spcPts val="575"/>
        </a:spcBef>
        <a:spcAft>
          <a:spcPts val="0"/>
        </a:spcAft>
        <a:buClr>
          <a:schemeClr val="hlink"/>
        </a:buClr>
        <a:buSzPts val="1680"/>
        <a:buFont typeface="Wingdings" pitchFamily="0" charset="0"/>
        <a:buChar char="n"/>
        <p:prBullet>
          <a:buChar char="n">
            <a:pos y="0"/>
            <a:rPr sz="1680">
              <a:solidFill>
                <a:schemeClr val="hlink"/>
              </a:solidFill>
              <a:latin typeface="Wingdings" pitchFamily="0" charset="0"/>
              <a:ea typeface="Tahoma" pitchFamily="0" charset="0"/>
              <a:cs typeface="Tahoma" pitchFamily="0" charset="0"/>
            </a:rPr>
          </a:buChar>
        </p:prBullet>
        <a:tabLst/>
        <a:defRPr sz="2400" b="0" i="0" u="none" strike="noStrike" kern="1" spc="0" prSpc="50" pitch="50" baseline="0">
          <a:solidFill>
            <a:schemeClr val="tx1"/>
          </a:solidFill>
          <a:effectLst/>
          <a:txBgFill val="auto"/>
          <a:latin typeface="Tahoma" pitchFamily="0" charset="0"/>
          <a:ea typeface="Tahoma" pitchFamily="0" charset="0"/>
          <a:cs typeface="Tahoma" pitchFamily="0" charset="0"/>
        </a:defRPr>
      </a:lvl3pPr>
      <a:lvl4pPr marL="1600200" marR="0" indent="-228600" algn="l" defTabSz="450215">
        <a:hyphen val="0"/>
        <a:lnSpc>
          <a:spcPct val="100000"/>
        </a:lnSpc>
        <a:spcBef>
          <a:spcPts val="480"/>
        </a:spcBef>
        <a:spcAft>
          <a:spcPts val="0"/>
        </a:spcAft>
        <a:buClrTx/>
        <a:buSzTx/>
        <a:buFontTx/>
        <a:buChar char="–"/>
        <p:prBullet>
          <a:buChar char="–">
            <a:pos y="0"/>
            <a:buClrTx/>
            <a:buSzTx/>
            <a:buFontTx/>
          </a:buChar>
        </p:prBullet>
        <a:tabLst/>
        <a:defRPr sz="2000" b="0" i="0" u="none" strike="noStrike" kern="1" spc="0" prSpc="50" pitch="50" baseline="0">
          <a:solidFill>
            <a:schemeClr val="tx1"/>
          </a:solidFill>
          <a:effectLst/>
          <a:txBgFill val="auto"/>
          <a:latin typeface="Tahoma" pitchFamily="0" charset="0"/>
          <a:ea typeface="Tahoma" pitchFamily="0" charset="0"/>
          <a:cs typeface="Tahoma" pitchFamily="0" charset="0"/>
        </a:defRPr>
      </a:lvl4pPr>
      <a:lvl5pPr marL="2057400" marR="0" indent="-228600" algn="l" defTabSz="450215">
        <a:hyphen val="0"/>
        <a:lnSpc>
          <a:spcPct val="100000"/>
        </a:lnSpc>
        <a:spcBef>
          <a:spcPts val="480"/>
        </a:spcBef>
        <a:spcAft>
          <a:spcPts val="0"/>
        </a:spcAft>
        <a:buClr>
          <a:schemeClr val="hlink"/>
        </a:buClr>
        <a:buSzPts val="1400"/>
        <a:buFont typeface="Wingdings" pitchFamily="0" charset="0"/>
        <a:buChar char="n"/>
        <p:prBullet>
          <a:buChar char="n">
            <a:pos y="0"/>
            <a:rPr sz="1400">
              <a:solidFill>
                <a:schemeClr val="hlink"/>
              </a:solidFill>
              <a:latin typeface="Wingdings" pitchFamily="0" charset="0"/>
              <a:ea typeface="Tahoma" pitchFamily="0" charset="0"/>
              <a:cs typeface="Tahoma" pitchFamily="0" charset="0"/>
            </a:rPr>
          </a:buChar>
        </p:prBullet>
        <a:tabLst/>
        <a:defRPr sz="2000" b="0" i="0" u="none" strike="noStrike" kern="1" spc="0" prSpc="50" pitch="50" baseline="0">
          <a:solidFill>
            <a:schemeClr val="tx1"/>
          </a:solidFill>
          <a:effectLst/>
          <a:txBgFill val="auto"/>
          <a:latin typeface="Tahoma" pitchFamily="0" charset="0"/>
          <a:ea typeface="Tahoma" pitchFamily="0" charset="0"/>
          <a:cs typeface="Tahoma" pitchFamily="0" charset="0"/>
        </a:defRPr>
      </a:lvl5pPr>
    </p:body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parkinson.org/understanding-parkinsons" TargetMode="External"/><Relationship Id="rId4" Type="http://schemas.openxmlformats.org/officeDocument/2006/relationships/hyperlink" Target="https://www.ninds.nih.gov/Disorders/All-Disorders/Parkinsons-Disease-Information-Page" TargetMode="Externa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github.com/shubhamjha97/parkinson-detection" TargetMode="Externa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85"/>
          <p:cNvSpPr>
            <a:spLocks noGrp="1" noChangeArrowheads="1"/>
            <a:extLst>
              <a:ext uri="smNativeData">
                <pr:smNativeData xmlns:pr="smNativeData" val="SMDATA_13_wG7qXxMAAAAlAAAAZAAAAA0AAAAAkAAAAJAAAACQAAAAkAAAAAAAAAAC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CuAwAA7AoAAEI2AAAVEAAAAAAAACYAAAAIAAAAPTAAAAAAAAA="/>
              </a:ext>
            </a:extLst>
          </p:cNvSpPr>
          <p:nvPr>
            <p:ph type="ctrTitle"/>
          </p:nvPr>
        </p:nvSpPr>
        <p:spPr>
          <a:xfrm>
            <a:off x="598170" y="1775460"/>
            <a:ext cx="8221980" cy="838835"/>
          </a:xfrm>
        </p:spPr>
        <p:txBody>
          <a:bodyPr vert="horz" wrap="square" lIns="91440" tIns="91440" rIns="91440" bIns="91440" numCol="1" spcCol="215900" anchor="b">
            <a:prstTxWarp prst="textNoShape">
              <a:avLst/>
            </a:prstTxWarp>
          </a:bodyPr>
          <a:lstStyle/>
          <a:p>
            <a:pPr marL="0" indent="0">
              <a:lnSpc>
                <a:spcPct val="142000"/>
              </a:lnSpc>
              <a:spcBef>
                <a:spcPts val="0"/>
              </a:spcBef>
              <a:spcAft>
                <a:spcPts val="0"/>
              </a:spcAft>
              <a:buNone/>
              <p:prBullet>
                <a:buNone/>
              </p:prBullet>
              <a:defRPr>
                <a:solidFill>
                  <a:schemeClr val="bg1"/>
                </a:solidFill>
              </a:defRPr>
            </a:pPr>
            <a:r>
              <a:rPr sz="3600" noProof="1"/>
              <a:t>Neurological Disorders Detection</a:t>
            </a:r>
            <a:endParaRPr sz="1050"/>
          </a:p>
        </p:txBody>
      </p:sp>
      <p:sp>
        <p:nvSpPr>
          <p:cNvPr id="3" name="Shape 86"/>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ZXEgE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CuAwAAtRAAAEI2AABfEwAAEAAAACYAAAAIAAAAPDAAAAAAAAA="/>
              </a:ext>
            </a:extLst>
          </p:cNvSpPr>
          <p:nvPr>
            <p:ph type="subTitle" idx="1"/>
          </p:nvPr>
        </p:nvSpPr>
        <p:spPr/>
        <p:txBody>
          <a:bodyPr vert="horz" wrap="square" lIns="91440" tIns="91440" rIns="91440" bIns="91440" numCol="1" spcCol="215900" anchor="t">
            <a:prstTxWarp prst="textNoShape">
              <a:avLst/>
            </a:prstTxWarp>
          </a:bodyPr>
          <a:lstStyle/>
          <a:p>
            <a:pPr marL="0" indent="0" algn="l">
              <a:spcBef>
                <a:spcPts val="0"/>
              </a:spcBef>
              <a:spcAft>
                <a:spcPts val="0"/>
              </a:spcAft>
              <a:buNone/>
              <p:prBullet>
                <a:buNone/>
              </p:prBullet>
            </a:pPr>
            <a:r>
              <a:rPr noProof="1"/>
              <a:t>Microsoft Code Fun Do</a:t>
            </a:r>
          </a:p>
          <a:p>
            <a:pPr marL="0" indent="0" algn="l">
              <a:spcBef>
                <a:spcPts val="0"/>
              </a:spcBef>
              <a:spcAft>
                <a:spcPts val="0"/>
              </a:spcAft>
              <a:buNone/>
              <p:prBullet>
                <a:buNone/>
              </p:prBullet>
            </a:pPr>
            <a:r>
              <a:rPr noProof="1"/>
              <a:t>Team</a:t>
            </a:r>
            <a:br/>
            <a:r>
              <a:rPr noProof="1"/>
              <a:t>Shubham Jha</a:t>
            </a:r>
            <a:br/>
            <a:r>
              <a:rPr noProof="1"/>
              <a:t>Nischay Mamidi</a:t>
            </a:r>
            <a:br/>
            <a:r>
              <a:rPr noProof="1"/>
              <a:t>Saurabh Khandelwal</a:t>
            </a: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142"/>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Igu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hg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noProof="1"/>
              <a:t>Tools We Used</a:t>
            </a:r>
          </a:p>
        </p:txBody>
      </p:sp>
      <p:sp>
        <p:nvSpPr>
          <p:cNvPr id="3" name="Shape 143"/>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kQ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noProof="1"/>
              <a:t>Jupyter Notebook</a:t>
            </a: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noProof="1"/>
              <a:t>Python (Version 3.6)</a:t>
            </a: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noProof="1"/>
              <a:t>PaWaH Dataset</a:t>
            </a: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noProof="1"/>
              <a:t>Seaborn</a:t>
            </a: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noProof="1"/>
              <a:t>Scikit-Learn</a:t>
            </a: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noProof="1"/>
              <a:t>Pandas</a:t>
            </a: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noProof="1"/>
              <a:t>Numpy</a:t>
            </a:r>
          </a:p>
          <a:p>
            <a:pPr marL="0" indent="457200">
              <a:spcBef>
                <a:spcPts val="1600"/>
              </a:spcBef>
              <a:spcAft>
                <a:spcPts val="1600"/>
              </a:spcAft>
              <a:buNone/>
              <p:prBullet>
                <a:buNone/>
              </p:prBullet>
            </a:pPr>
            <a:br/>
            <a:br/>
            <a:b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148"/>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hg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noProof="1"/>
              <a:t>References and Bibliography</a:t>
            </a:r>
          </a:p>
        </p:txBody>
      </p:sp>
      <p:sp>
        <p:nvSpPr>
          <p:cNvPr id="3" name="Shape 149"/>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kQ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noProof="1"/>
              <a:t>Analysis of in-air movement in handwriting: A novel marker for Parkinson’s disease</a:t>
            </a: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noProof="1"/>
              <a:t>Evaluation of handwriting kinematics and pressure for differential diagnosis of Parkinson’s disease</a:t>
            </a: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u="sng" noProof="1">
                <a:solidFill>
                  <a:schemeClr val="hlink"/>
                </a:solidFill>
                <a:hlinkClick r:id="rId3"/>
              </a:rPr>
              <a:t>http://parkinson.org/understanding-parkinsons</a:t>
            </a: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u="sng" noProof="1">
                <a:solidFill>
                  <a:schemeClr val="hlink"/>
                </a:solidFill>
                <a:hlinkClick r:id="rId4"/>
              </a:rPr>
              <a:t>https://www.ninds.nih.gov/Disorders/All-Disorders/Parkinsons-Disease-Information-Page</a:t>
            </a:r>
          </a:p>
          <a:p>
            <a:pPr marL="0" indent="0">
              <a:spcBef>
                <a:spcPts val="1600"/>
              </a:spcBef>
              <a:spcAft>
                <a:spcPts val="0"/>
              </a:spcAft>
              <a:buNone/>
              <p:prBullet>
                <a:buNone/>
              </p:prBullet>
            </a:pPr>
          </a:p>
          <a:p>
            <a:pPr marL="0" indent="0">
              <a:spcBef>
                <a:spcPts val="1600"/>
              </a:spcBef>
              <a:spcAft>
                <a:spcPts val="1600"/>
              </a:spcAft>
              <a:buNone/>
              <p:prBullet>
                <a:buNone/>
              </p:prBullet>
            </a:pPr>
            <a:b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154"/>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kQcAAFU2AAAbHAAAEAAAACYAAAAIAAAAPLAAAAAAAAA="/>
              </a:ext>
            </a:extLst>
          </p:cNvSpPr>
          <p:nvPr>
            <p:ph type="body" idx="1"/>
          </p:nvPr>
        </p:nvSpPr>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sz="3000" noProof="1">
                <a:solidFill>
                  <a:srgbClr val="2A3990"/>
                </a:solidFill>
              </a:rPr>
              <a:t>Rest of all the results, source code and the visualization can be found at our GitHub repo.</a:t>
            </a:r>
            <a:br/>
            <a:endParaRPr sz="3000">
              <a:solidFill>
                <a:srgbClr val="2A3990"/>
              </a:solidFill>
            </a:endParaRPr>
          </a:p>
          <a:p>
            <a:pPr marL="0" indent="0">
              <a:spcBef>
                <a:spcPts val="1600"/>
              </a:spcBef>
              <a:spcAft>
                <a:spcPts val="1600"/>
              </a:spcAft>
              <a:buNone/>
              <p:prBullet>
                <a:buNone/>
              </p:prBullet>
            </a:pPr>
            <a:r>
              <a:rPr sz="2400" noProof="1">
                <a:solidFill>
                  <a:srgbClr val="2A3990"/>
                </a:solidFill>
              </a:rPr>
              <a:t>Link- </a:t>
            </a:r>
            <a:r>
              <a:rPr sz="2400" u="sng" noProof="1">
                <a:solidFill>
                  <a:schemeClr val="hlink"/>
                </a:solidFill>
                <a:hlinkClick r:id="rId3"/>
              </a:rPr>
              <a:t>https://github.com/shubhamjha97/parkinson-detection</a:t>
            </a:r>
            <a:br/>
          </a:p>
        </p:txBody>
      </p:sp>
    </p:spTree>
  </p:cSld>
  <p:clrMapOvr>
    <a:masterClrMapping/>
  </p:clrMapOvr>
  <p:timing>
    <p:tnLst>
      <p:par>
        <p:cTn id="1" dur="indefinite" restart="never" nodeType="tmRoot"/>
      </p:par>
    </p:tnLst>
  </p:timing>
</p:sld>
</file>

<file path=ppt/slides/slide2.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91"/>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CBAQAA7AAAAOs1AABxBAAAEAAAACYAAAAIAAAAPTAAAAAAAAA="/>
              </a:ext>
            </a:extLst>
          </p:cNvSpPr>
          <p:nvPr>
            <p:ph type="title"/>
          </p:nvPr>
        </p:nvSpPr>
        <p:spPr>
          <a:xfrm>
            <a:off x="244475" y="149860"/>
            <a:ext cx="8520430" cy="572135"/>
          </a:xfrm>
        </p:spPr>
        <p:txBody>
          <a:bodyPr vert="horz" wrap="square" lIns="91440" tIns="91440" rIns="91440" bIns="91440" numCol="1" spcCol="215900" anchor="t">
            <a:prstTxWarp prst="textNoShape">
              <a:avLst/>
            </a:prstTxWarp>
          </a:bodyPr>
          <a:lstStyle/>
          <a:p>
            <a:pPr marL="0" indent="0" algn="ctr">
              <a:spcBef>
                <a:spcPts val="0"/>
              </a:spcBef>
              <a:spcAft>
                <a:spcPts val="0"/>
              </a:spcAft>
              <a:buNone/>
              <p:prBullet>
                <a:buNone/>
              </p:prBullet>
            </a:pPr>
            <a:r>
              <a:rPr noProof="1"/>
              <a:t>Parkinson</a:t>
            </a:r>
          </a:p>
        </p:txBody>
      </p:sp>
      <p:sp>
        <p:nvSpPr>
          <p:cNvPr id="3" name="Shape 92"/>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GYS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cQQAAFU2AAB2GQAAAAAAACYAAAAIAAAAPTAAAAAAAAA="/>
              </a:ext>
            </a:extLst>
          </p:cNvSpPr>
          <p:nvPr>
            <p:ph type="body" idx="1"/>
          </p:nvPr>
        </p:nvSpPr>
        <p:spPr>
          <a:xfrm>
            <a:off x="311785" y="721995"/>
            <a:ext cx="8520430" cy="3416935"/>
          </a:xfrm>
        </p:spPr>
        <p:txBody>
          <a:bodyPr vert="horz" wrap="square" lIns="91440" tIns="91440" rIns="91440" bIns="91440" numCol="1" spcCol="215900" anchor="t">
            <a:prstTxWarp prst="textNoShape">
              <a:avLst/>
            </a:prstTxWarp>
          </a:bodyPr>
          <a:lstStyle/>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b="1" noProof="1"/>
              <a:t>What is Parkinson</a:t>
            </a:r>
            <a:br/>
            <a:r>
              <a:rPr noProof="1"/>
              <a:t>Parkinson’s disease is a complex neurodegenerative disease that affects a large portion of the worldwide population. With current prevalence rates, ranging from 10 to 800 people per 100,000, PD is one of the most common neurodegenerative disorders.</a:t>
            </a:r>
            <a:endParaRP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b="1" noProof="1"/>
              <a:t>What is the Problem?</a:t>
            </a:r>
            <a:br/>
            <a:r>
              <a:rPr noProof="1"/>
              <a:t>There is currently no objective method for diagnosing PD. It can take months to get a reliable PD diagnosis, and symptoms need to be carefully monitored. Even then the probability of an inaccurate diagnosis is approximately 25%.</a:t>
            </a:r>
            <a:endParaRPr/>
          </a:p>
          <a:p>
            <a:pPr marL="457200" indent="-342900">
              <a:spcBef>
                <a:spcPts val="0"/>
              </a:spcBef>
              <a:spcAft>
                <a:spcPts val="0"/>
              </a:spcAft>
              <a:buSzPts val="1800"/>
              <a:buChar char="●"/>
              <p:prBullet>
                <a:buChar char="●">
                  <a:rPr sz="1800">
                    <a:latin typeface="Roboto" pitchFamily="0" charset="0"/>
                    <a:ea typeface="Roboto" pitchFamily="0" charset="0"/>
                    <a:cs typeface="Roboto" pitchFamily="0" charset="0"/>
                  </a:rPr>
                </a:buChar>
              </p:prBullet>
            </a:pPr>
            <a:r>
              <a:rPr b="1" noProof="1"/>
              <a:t>What do we do?</a:t>
            </a:r>
            <a:br/>
            <a:r>
              <a:rPr noProof="1"/>
              <a:t>We used the Parkinson’s disease handwriting (PaHaW) database,.The results confirmed that handwriting is relevant in diagnosing and monitoring PD.</a:t>
            </a:r>
            <a:r>
              <a:rPr noProof="1"/>
              <a:t>We used the ...</a:t>
            </a:r>
            <a:endParaRPr noProof="1"/>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97"/>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EwAaQ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hg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noProof="1"/>
              <a:t>Dataset Description</a:t>
            </a:r>
          </a:p>
        </p:txBody>
      </p:sp>
      <p:sp>
        <p:nvSpPr>
          <p:cNvPr id="3" name="Shape 98"/>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kQ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457200" indent="-342900">
              <a:spcBef>
                <a:spcPts val="0"/>
              </a:spcBef>
              <a:spcAft>
                <a:spcPts val="0"/>
              </a:spcAft>
              <a:buClrTx/>
              <a:buSzPts val="1800"/>
              <a:buChar char="●"/>
              <p:prBullet>
                <a:buChar char="●">
                  <a:buClrTx/>
                  <a:rPr sz="1800">
                    <a:latin typeface="Roboto" pitchFamily="0" charset="0"/>
                    <a:ea typeface="Roboto" pitchFamily="0" charset="0"/>
                    <a:cs typeface="Roboto" pitchFamily="0" charset="0"/>
                  </a:rPr>
                </a:buChar>
              </p:prBullet>
            </a:pPr>
            <a:r>
              <a:rPr noProof="1">
                <a:solidFill>
                  <a:srgbClr val="123654"/>
                </a:solidFill>
              </a:rPr>
              <a:t>The PD and control handwriting database consists of 62 PWP (People with parkinson) and 15 healthy individuals who appealed at the Department of Neurology in Cerrahpasa Faculty of Medicine, Istanbul University. From all subjects, three types of handwriting recordings (Static Spiral Test (SST), Dynamic Spiral Test (DST) and Stability Test on Certain Point (STCP)) are taken. Also the drawings of spirals belongs to the PWP are included in the dataset as image</a:t>
            </a:r>
            <a:br/>
            <a:b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103"/>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BqAgAAAAAAANQ2AACGAwAAEAAAACYAAAAIAAAAPTAAAAAAAAA="/>
              </a:ext>
            </a:extLst>
          </p:cNvSpPr>
          <p:nvPr>
            <p:ph type="title"/>
          </p:nvPr>
        </p:nvSpPr>
        <p:spPr>
          <a:xfrm>
            <a:off x="392430" y="0"/>
            <a:ext cx="8520430" cy="572770"/>
          </a:xfr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noProof="1"/>
              <a:t>Features Extraction</a:t>
            </a:r>
          </a:p>
        </p:txBody>
      </p:sp>
      <p:sp>
        <p:nvSpPr>
          <p:cNvPr id="3" name="Shape 104"/>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gH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AgAAhgMAAGg3AACKGAAAEAAAACYAAAAIAAAAPTAAAAAAAAA="/>
              </a:ext>
            </a:extLst>
          </p:cNvSpPr>
          <p:nvPr>
            <p:ph type="body" idx="1"/>
          </p:nvPr>
        </p:nvSpPr>
        <p:spPr>
          <a:xfrm>
            <a:off x="486410" y="572770"/>
            <a:ext cx="8520430" cy="3416300"/>
          </a:xfr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noProof="1"/>
              <a:t>Feature Extraction was a tricky part but after intensive analysis we decided on the following features.</a:t>
            </a:r>
            <a:br/>
            <a:r>
              <a:rPr noProof="1"/>
              <a:t>1. No of strokes</a:t>
            </a:r>
            <a:br/>
            <a:r>
              <a:rPr noProof="1"/>
              <a:t>2. Stroke speed</a:t>
            </a:r>
            <a:br/>
            <a:r>
              <a:rPr noProof="1"/>
              <a:t>3. Velocity</a:t>
            </a:r>
            <a:br/>
            <a:r>
              <a:rPr noProof="1"/>
              <a:t>4. Acceleration</a:t>
            </a:r>
            <a:br/>
            <a:r>
              <a:rPr noProof="1"/>
              <a:t>5. Jerk</a:t>
            </a:r>
            <a:br/>
            <a:r>
              <a:rPr noProof="1"/>
              <a:t>6. Horizontal velocity/acceleration/jerk</a:t>
            </a:r>
            <a:br/>
            <a:r>
              <a:rPr noProof="1"/>
              <a:t>7. Vertical velocity/acceleration/jerk</a:t>
            </a:r>
            <a:br/>
            <a:r>
              <a:rPr noProof="1"/>
              <a:t>8. Number of changes in velocity direction</a:t>
            </a:r>
            <a:br/>
            <a:r>
              <a:rPr noProof="1"/>
              <a:t>9. Number of changes in acceleration direction</a:t>
            </a:r>
            <a:br/>
            <a:r>
              <a:rPr noProof="1"/>
              <a:t>10. in-air time</a:t>
            </a:r>
            <a:br/>
            <a:r>
              <a:rPr noProof="1"/>
              <a:t>11. on-surface time</a:t>
            </a:r>
          </a:p>
          <a:p>
            <a:pPr marL="0" indent="0">
              <a:spcBef>
                <a:spcPts val="1600"/>
              </a:spcBef>
              <a:spcAft>
                <a:spcPts val="1600"/>
              </a:spcAft>
              <a:buNone/>
              <p:prBullet>
                <a:buNone/>
              </p:prBullet>
            </a:pPr>
            <a:br/>
            <a:br/>
            <a:b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109"/>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hg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sz="1800" noProof="1"/>
              <a:t>Sample Attribute Difference between affected and normal</a:t>
            </a:r>
            <a:endParaRPr sz="1800"/>
          </a:p>
        </p:txBody>
      </p:sp>
      <p:sp>
        <p:nvSpPr>
          <p:cNvPr id="3" name="Shape 110"/>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LBvUfk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kQ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0" indent="0">
              <a:spcBef>
                <a:spcPts val="0"/>
              </a:spcBef>
              <a:spcAft>
                <a:spcPts val="1600"/>
              </a:spcAft>
              <a:buNone/>
              <p:prBullet>
                <a:buNone/>
              </p:prBullet>
            </a:pPr>
          </a:p>
        </p:txBody>
      </p:sp>
      <p:pic>
        <p:nvPicPr>
          <p:cNvPr id="4" name="Shape 111"/>
          <p:cNvPicPr>
            <a:extLst>
              <a:ext uri="smNativeData">
                <pr:smNativeData xmlns:pr="smNativeData" val="SMDATA_15_wG7qXxMAAAAlAAAAEQ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IS10Bf///wEAAAAAAAAAAAAAAAAAAAAAAAAAAAAAAAAAAAAAAAAAACo5kAJ/f38AQ0NDA8zMzADAwP8Af39/AAAAAAAAAAAAAAAAAP///wAAAAAAIQAAABgAAAAUAAAA6wEAAJEHAADLMwAA8iAAABAAAAAmAAAACAAAAP//////////"/>
              </a:ext>
            </a:extLst>
          </p:cNvPicPr>
          <p:nvPr/>
        </p:nvPicPr>
        <p:blipFill>
          <a:blip r:embed="rId3"/>
          <a:stretch>
            <a:fillRect/>
          </a:stretch>
        </p:blipFill>
        <p:spPr>
          <a:xfrm>
            <a:off x="311785" y="1229995"/>
            <a:ext cx="8107680" cy="4125595"/>
          </a:xfrm>
          <a:prstGeom prst="rect">
            <a:avLst/>
          </a:prstGeom>
          <a:noFill/>
          <a:ln>
            <a:noFill/>
          </a:ln>
          <a:effectLst/>
        </p:spPr>
      </p:pic>
    </p:spTree>
  </p:cSld>
  <p:clrMapOvr>
    <a:masterClrMapping/>
  </p:clrMapOvr>
  <p:timing>
    <p:tnLst>
      <p:par>
        <p:cTn id="1" dur="indefinite" restart="never" nodeType="tmRoot"/>
      </p:par>
    </p:tnLst>
  </p:timing>
</p:sld>
</file>

<file path=ppt/slides/slide6.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116"/>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Mzu2cs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hg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noProof="1"/>
              <a:t>Classifier Used and result</a:t>
            </a:r>
          </a:p>
        </p:txBody>
      </p:sp>
      <p:sp>
        <p:nvSpPr>
          <p:cNvPr id="3" name="Shape 117"/>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kQ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0" indent="0">
              <a:spcBef>
                <a:spcPts val="0"/>
              </a:spcBef>
              <a:spcAft>
                <a:spcPts val="1600"/>
              </a:spcAft>
              <a:buNone/>
              <p:prBullet>
                <a:buNone/>
              </p:prBullet>
            </a:pPr>
          </a:p>
        </p:txBody>
      </p:sp>
      <p:pic>
        <p:nvPicPr>
          <p:cNvPr id="4" name="Shape 118"/>
          <p:cNvPicPr>
            <a:extLst>
              <a:ext uri="smNativeData">
                <pr:smNativeData xmlns:pr="smNativeData" val="SMDATA_15_wG7qXxMAAAAlAAAAEQ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AcAAAA4AAAAAAAAAAAAAAAAAAAA////AAAAAAAAAAAAAAAAAAAAAAAAAAAAAAAAAAAAAABkAAAAZAAAAAAAAAAjAAAABAAAAGQAAAAXAAAAFAAAAAAAAAAAAAAA/38AAP9/AAAAAAAACQAAAAQAAAD/////DAAAABAAAAAAAAAAAAAAAAAAAAAAAAAAHgAAAGgAAAAAAAAAAAAAAAAAAAAAAAAAAAAAABAnAAAQJwAAAAAAAAAAAAAAAAAAAAAAAAAAAAAAAAAAAAAAAAAAAAAUAAAAAAAAAMDA/wAAAAAAZAAAADIAAAAAAAAAZAAAAAAAAAB/f38ACgAAAB8AAABUAAAAIS10Bf///wEAAAAAAAAAAAAAAAAAAAAAAAAAAAAAAAAAAAAAAAAAACo5kAJ/f38AQ0NDA8zMzADAwP8Af39/AAAAAAAAAAAAAAAAAP///wAAAAAAIQAAABgAAAAUAAAA6wEAACYHAADLLwAAGSEAABAAAAAmAAAACAAAAP//////////"/>
              </a:ext>
            </a:extLst>
          </p:cNvPicPr>
          <p:nvPr/>
        </p:nvPicPr>
        <p:blipFill>
          <a:blip r:embed="rId3"/>
          <a:stretch>
            <a:fillRect/>
          </a:stretch>
        </p:blipFill>
        <p:spPr>
          <a:xfrm>
            <a:off x="311785" y="1162050"/>
            <a:ext cx="7457440" cy="4218305"/>
          </a:xfrm>
          <a:prstGeom prst="rect">
            <a:avLst/>
          </a:prstGeom>
          <a:noFill/>
          <a:ln>
            <a:noFill/>
          </a:ln>
          <a:effectLst/>
        </p:spPr>
      </p:pic>
    </p:spTree>
  </p:cSld>
  <p:clrMapOvr>
    <a:masterClrMapping/>
  </p:clrMapOvr>
  <p:timing>
    <p:tnLst>
      <p:par>
        <p:cTn id="1" dur="indefinite" restart="never" nodeType="tmRoot"/>
      </p:par>
    </p:tnLst>
  </p:timing>
</p:sld>
</file>

<file path=ppt/slides/slide7.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123"/>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hg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noProof="1"/>
              <a:t>Classifier Used and Result</a:t>
            </a:r>
          </a:p>
        </p:txBody>
      </p:sp>
      <p:sp>
        <p:nvSpPr>
          <p:cNvPr id="3" name="Shape 124"/>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kQ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0" indent="0">
              <a:spcBef>
                <a:spcPts val="0"/>
              </a:spcBef>
              <a:spcAft>
                <a:spcPts val="1600"/>
              </a:spcAft>
              <a:buNone/>
              <p:prBullet>
                <a:buNone/>
              </p:prBullet>
            </a:pPr>
          </a:p>
        </p:txBody>
      </p:sp>
      <p:pic>
        <p:nvPicPr>
          <p:cNvPr id="4" name="Shape 125"/>
          <p:cNvPicPr>
            <a:extLst>
              <a:ext uri="smNativeData">
                <pr:smNativeData xmlns:pr="smNativeData" val="SMDATA_15_wG7qXxMAAAAlAAAAEQAAAA0AAAAAkAAAAEgAAACQAAAAS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AcAAAA4AAAAAAAAAAAAAAAAAAAA////AAAAAAAAAAAAAAAAAAAAAAAAAAAAAAAAAAAAAABkAAAAZAAAAAAAAAAjAAAABAAAAGQAAAAXAAAAFAAAAAAAAAAAAAAA/38AAP9/AAAAAAAACQAAAAQAAAAAAAAADAAAABAAAAAAAAAAAAAAAAAAAAAAAAAAHgAAAGgAAAAAAAAAAAAAAAAAAAAAAAAAAAAAABAnAAAQJwAAAAAAAAAAAAAAAAAAAAAAAAAAAAAAAAAAAAAAAAAAAAAUAAAAAAAAAMDA/wAAAAAAZAAAADIAAAAAAAAAZAAAAAAAAAB/f38ACgAAAB8AAABUAAAAIS10Bf///wEAAAAAAAAAAAAAAAAAAAAAAAAAAAAAAAAAAAAAAAAAACo5kAJ/f38AQ0NDA8zMzADAwP8Af39/AAAAAAAAAAAAAAAAAP///wAAAAAAIQAAABgAAAAUAAAAbQAAAJEHAACtOAAAoBwAABAAAAAmAAAACAAAAP//////////"/>
              </a:ext>
            </a:extLst>
          </p:cNvPicPr>
          <p:nvPr/>
        </p:nvPicPr>
        <p:blipFill>
          <a:blip r:embed="rId3"/>
          <a:stretch>
            <a:fillRect/>
          </a:stretch>
        </p:blipFill>
        <p:spPr>
          <a:xfrm>
            <a:off x="69215" y="1229995"/>
            <a:ext cx="9144000" cy="3423285"/>
          </a:xfrm>
          <a:prstGeom prst="rect">
            <a:avLst/>
          </a:prstGeom>
          <a:noFill/>
          <a:ln>
            <a:noFill/>
          </a:ln>
          <a:effectLst/>
        </p:spPr>
      </p:pic>
    </p:spTree>
  </p:cSld>
  <p:clrMapOvr>
    <a:masterClrMapping/>
  </p:clrMapOvr>
  <p:timing>
    <p:tnLst>
      <p:par>
        <p:cTn id="1" dur="indefinite" restart="never" nodeType="tmRoot"/>
      </p:par>
    </p:tnLst>
  </p:timing>
</p:sld>
</file>

<file path=ppt/slides/slide8.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130"/>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EBzAwc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hgIAAFU2AABDBgAAEAAAACYAAAAIAAAAPDAAAAAAAAA="/>
              </a:ext>
            </a:extLst>
          </p:cNvSpPr>
          <p:nvPr>
            <p:ph type="title"/>
          </p:nvPr>
        </p:nvSpPr>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noProof="1"/>
              <a:t>Conclusion</a:t>
            </a:r>
          </a:p>
        </p:txBody>
      </p:sp>
      <p:sp>
        <p:nvSpPr>
          <p:cNvPr id="3" name="Shape 131"/>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EgU+wY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kQcAAFU2AAAbHAAAEAAAACYAAAAIAAAAPDAAAAAAAAA="/>
              </a:ext>
            </a:extLst>
          </p:cNvSpPr>
          <p:nvPr>
            <p:ph type="body" idx="1"/>
          </p:nvPr>
        </p:nvSpPr>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noProof="1"/>
              <a:t>SVM Classifier gave the best result with </a:t>
            </a:r>
            <a:br/>
            <a:br/>
            <a:r>
              <a:rPr noProof="1"/>
              <a:t>ACCURACY: 100%</a:t>
            </a:r>
          </a:p>
          <a:p>
            <a:pPr marL="0" indent="0">
              <a:spcBef>
                <a:spcPts val="1600"/>
              </a:spcBef>
              <a:spcAft>
                <a:spcPts val="0"/>
              </a:spcAft>
              <a:buNone/>
              <p:prBullet>
                <a:buNone/>
              </p:prBullet>
            </a:pPr>
            <a:r>
              <a:rPr noProof="1"/>
              <a:t>F1 SCORE : 0.66</a:t>
            </a:r>
          </a:p>
          <a:p>
            <a:pPr marL="0" indent="0">
              <a:spcBef>
                <a:spcPts val="1600"/>
              </a:spcBef>
              <a:spcAft>
                <a:spcPts val="1600"/>
              </a:spcAft>
              <a:buNone/>
              <p:prBullet>
                <a:buNone/>
              </p:prBullet>
            </a:pPr>
            <a:r>
              <a:rPr noProof="1"/>
              <a:t>PRECISION : 0.5</a:t>
            </a:r>
            <a:br/>
            <a:br/>
            <a:r>
              <a:rPr noProof="1"/>
              <a:t>RECALL : 1</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p14="http://schemas.microsoft.com/office/powerpoint/2010/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Shape 136"/>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agEAAFU2AADwBAAAEAAAACYAAAAIAAAAPTAAAAAAAAA="/>
              </a:ext>
            </a:extLst>
          </p:cNvSpPr>
          <p:nvPr>
            <p:ph type="title"/>
          </p:nvPr>
        </p:nvSpPr>
        <p:spPr>
          <a:xfrm>
            <a:off x="311785" y="229870"/>
            <a:ext cx="8520430" cy="572770"/>
          </a:xfrm>
        </p:spPr>
        <p:txBody>
          <a:bodyPr vert="horz" wrap="square" lIns="91440" tIns="91440" rIns="91440" bIns="91440" numCol="1" spcCol="215900" anchor="t">
            <a:prstTxWarp prst="textNoShape">
              <a:avLst/>
            </a:prstTxWarp>
          </a:bodyPr>
          <a:lstStyle/>
          <a:p>
            <a:pPr marL="0" indent="0">
              <a:spcBef>
                <a:spcPts val="0"/>
              </a:spcBef>
              <a:spcAft>
                <a:spcPts val="0"/>
              </a:spcAft>
              <a:buNone/>
              <p:prBullet>
                <a:buNone/>
              </p:prBullet>
            </a:pPr>
            <a:r>
              <a:rPr noProof="1"/>
              <a:t>Future Vision</a:t>
            </a:r>
            <a:br/>
          </a:p>
        </p:txBody>
      </p:sp>
      <p:sp>
        <p:nvSpPr>
          <p:cNvPr id="3" name="Shape 137"/>
          <p:cNvSpPr>
            <a:spLocks noGrp="1" noChangeArrowheads="1"/>
            <a:extLst>
              <a:ext uri="smNativeData">
                <pr:smNativeData xmlns:pr="smNativeData" val="SMDATA_13_wG7qXxMAAAAlAAAAZAAAAA0AAAAAkAAAAJAAAACQAAAAkAAAAAAAAAAAAAAAAAAAAAEAAABQAAAAAAAAAAAA4D8AAAAAAADgPwAAAAAAAOA/AAAAAAAA4D8AAAAAAADgPwAAAAAAAOA/AAAAAAAA4D8AAAAAAADgPwAAAAAAAOA/AAAAAAAA4D8CAAAAjAAAAAAAAAAAAAAAAMxmDDdfLw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BVhjw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hLXQF////AQAAAAAAAAAAAAAAAAAAAAAAAAAAAAAAAAAAAAAAAAAAKjmQAn9/fwBDQ0MDzMzMAMDA/wB/f38AAAAAAAAAAAAAAAAAAAAAAAAAAAAhAAAAGAAAABQAAADrAQAAUAUAAFU2AABUGgAAEAAAACYAAAAIAAAAPTAAAAAAAAA="/>
              </a:ext>
            </a:extLst>
          </p:cNvSpPr>
          <p:nvPr>
            <p:ph type="body" idx="1"/>
          </p:nvPr>
        </p:nvSpPr>
        <p:spPr>
          <a:xfrm>
            <a:off x="311785" y="863600"/>
            <a:ext cx="8520430" cy="3416300"/>
          </a:xfrm>
        </p:spPr>
        <p:txBody>
          <a:bodyPr vert="horz" wrap="square" lIns="91440" tIns="91440" rIns="91440" bIns="91440" numCol="1" spcCol="215900" anchor="t">
            <a:prstTxWarp prst="textNoShape">
              <a:avLst/>
            </a:prstTxWarp>
          </a:bodyPr>
          <a:lstStyle/>
          <a:p>
            <a:pPr marL="0" indent="0">
              <a:spcBef>
                <a:spcPts val="0"/>
              </a:spcBef>
              <a:spcAft>
                <a:spcPts val="1600"/>
              </a:spcAft>
              <a:buNone/>
              <p:prBullet>
                <a:buNone/>
              </p:prBullet>
            </a:pPr>
            <a:r>
              <a:rPr noProof="1"/>
              <a:t>As indicated in Results, not all handwriting tasks provide the same level of discrimination power. After evaluating our results, it is evident that some features are more useful for diagnosis than others.We can use actual handwriting to improve on our results </a:t>
            </a:r>
            <a:br/>
            <a:br/>
            <a:r>
              <a:rPr noProof="1"/>
              <a:t>Decision support tools are gaining significant research interest due to their potential to improve health-care provision. Among many possible approaches, those that provide noninvasive monitoring and diagnosis of diseases are of increased interest to clinicians and biomedical engineers.</a:t>
            </a:r>
            <a:br/>
            <a:br/>
            <a:r>
              <a:rPr noProof="1"/>
              <a:t>We aim to provide this diagnosis to people in remote areas where healthcare is not just lacking but extremely inadequate.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2A3990"/>
      </a:dk1>
      <a:lt1>
        <a:srgbClr val="FFFFFF"/>
      </a:lt1>
      <a:dk2>
        <a:srgbClr val="999999"/>
      </a:dk2>
      <a:lt2>
        <a:srgbClr val="434343"/>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2A3990"/>
        </a:dk1>
        <a:lt1>
          <a:srgbClr val="FFFFFF"/>
        </a:lt1>
        <a:dk2>
          <a:srgbClr val="999999"/>
        </a:dk2>
        <a:lt2>
          <a:srgbClr val="434343"/>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esentation">
  <a:themeElements>
    <a:clrScheme name="Presentation 8">
      <a:dk1>
        <a:srgbClr val="FFFFFF"/>
      </a:dk1>
      <a:lt1>
        <a:srgbClr val="375F2F"/>
      </a:lt1>
      <a:dk2>
        <a:srgbClr val="EBF8DE"/>
      </a:dk2>
      <a:lt2>
        <a:srgbClr val="55863C"/>
      </a:lt2>
      <a:accent1>
        <a:srgbClr val="00CC66"/>
      </a:accent1>
      <a:accent2>
        <a:srgbClr val="8EAC66"/>
      </a:accent2>
      <a:accent3>
        <a:srgbClr val="535379"/>
      </a:accent3>
      <a:accent4>
        <a:srgbClr val="737359"/>
      </a:accent4>
      <a:accent5>
        <a:srgbClr val="939339"/>
      </a:accent5>
      <a:accent6>
        <a:srgbClr val="B3B319"/>
      </a:accent6>
      <a:hlink>
        <a:srgbClr val="B4EF7F"/>
      </a:hlink>
      <a:folHlink>
        <a:srgbClr val="F8F6AC"/>
      </a:folHlink>
    </a:clrScheme>
    <a:fontScheme name="Presentation">
      <a:majorFont>
        <a:latin typeface="Tahoma"/>
        <a:ea typeface="Tahoma"/>
        <a:cs typeface="Tahoma"/>
      </a:majorFont>
      <a:minorFont>
        <a:latin typeface="Tahoma"/>
        <a:ea typeface="Tahoma"/>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FFFFFF"/>
        </a:dk1>
        <a:lt1>
          <a:srgbClr val="000066"/>
        </a:lt1>
        <a:dk2>
          <a:srgbClr val="EAEAEA"/>
        </a:dk2>
        <a:lt2>
          <a:srgbClr val="000099"/>
        </a:lt2>
        <a:accent1>
          <a:srgbClr val="66CCFF"/>
        </a:accent1>
        <a:accent2>
          <a:srgbClr val="0066FF"/>
        </a:accent2>
        <a:accent3>
          <a:srgbClr val="535379"/>
        </a:accent3>
        <a:accent4>
          <a:srgbClr val="737359"/>
        </a:accent4>
        <a:accent5>
          <a:srgbClr val="939339"/>
        </a:accent5>
        <a:accent6>
          <a:srgbClr val="B3B319"/>
        </a:accent6>
        <a:hlink>
          <a:srgbClr val="FFFFCC"/>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4B0096"/>
        </a:lt1>
        <a:dk2>
          <a:srgbClr val="CDD7DF"/>
        </a:dk2>
        <a:lt2>
          <a:srgbClr val="6600CC"/>
        </a:lt2>
        <a:accent1>
          <a:srgbClr val="9999FF"/>
        </a:accent1>
        <a:accent2>
          <a:srgbClr val="7850BA"/>
        </a:accent2>
        <a:accent3>
          <a:srgbClr val="535379"/>
        </a:accent3>
        <a:accent4>
          <a:srgbClr val="737359"/>
        </a:accent4>
        <a:accent5>
          <a:srgbClr val="939339"/>
        </a:accent5>
        <a:accent6>
          <a:srgbClr val="B3B319"/>
        </a:accent6>
        <a:hlink>
          <a:srgbClr val="FFFFFF"/>
        </a:hlink>
        <a:folHlink>
          <a:srgbClr val="0796B3"/>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486768"/>
        </a:lt1>
        <a:dk2>
          <a:srgbClr val="DDDDDD"/>
        </a:dk2>
        <a:lt2>
          <a:srgbClr val="588073"/>
        </a:lt2>
        <a:accent1>
          <a:srgbClr val="33CCCC"/>
        </a:accent1>
        <a:accent2>
          <a:srgbClr val="008871"/>
        </a:accent2>
        <a:accent3>
          <a:srgbClr val="535379"/>
        </a:accent3>
        <a:accent4>
          <a:srgbClr val="737359"/>
        </a:accent4>
        <a:accent5>
          <a:srgbClr val="939339"/>
        </a:accent5>
        <a:accent6>
          <a:srgbClr val="B3B319"/>
        </a:accent6>
        <a:hlink>
          <a:srgbClr val="00CC99"/>
        </a:hlink>
        <a:folHlink>
          <a:srgbClr val="A8A8A8"/>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575863"/>
        </a:lt1>
        <a:dk2>
          <a:srgbClr val="FFFFCC"/>
        </a:dk2>
        <a:lt2>
          <a:srgbClr val="6B6C75"/>
        </a:lt2>
        <a:accent1>
          <a:srgbClr val="677481"/>
        </a:accent1>
        <a:accent2>
          <a:srgbClr val="697E5E"/>
        </a:accent2>
        <a:accent3>
          <a:srgbClr val="535379"/>
        </a:accent3>
        <a:accent4>
          <a:srgbClr val="737359"/>
        </a:accent4>
        <a:accent5>
          <a:srgbClr val="939339"/>
        </a:accent5>
        <a:accent6>
          <a:srgbClr val="B3B319"/>
        </a:accent6>
        <a:hlink>
          <a:srgbClr val="E9E77F"/>
        </a:hlink>
        <a:folHlink>
          <a:srgbClr val="D3A44F"/>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C4D6BE"/>
        </a:lt1>
        <a:dk2>
          <a:srgbClr val="339966"/>
        </a:dk2>
        <a:lt2>
          <a:srgbClr val="EFFBF0"/>
        </a:lt2>
        <a:accent1>
          <a:srgbClr val="DDDDDD"/>
        </a:accent1>
        <a:accent2>
          <a:srgbClr val="CCFF99"/>
        </a:accent2>
        <a:accent3>
          <a:srgbClr val="535379"/>
        </a:accent3>
        <a:accent4>
          <a:srgbClr val="737359"/>
        </a:accent4>
        <a:accent5>
          <a:srgbClr val="939339"/>
        </a:accent5>
        <a:accent6>
          <a:srgbClr val="B3B319"/>
        </a:accent6>
        <a:hlink>
          <a:srgbClr val="009900"/>
        </a:hlink>
        <a:folHlink>
          <a:srgbClr val="336600"/>
        </a:folHlink>
      </a:clrScheme>
      <a:clrMap bg1="lt1" tx1="dk1" bg2="lt2" tx2="dk2" accent1="accent1" accent2="accent2" accent3="accent3" accent4="accent4" accent5="accent5" accent6="accent6" hlink="hlink" folHlink="folHlink"/>
    </a:extraClrScheme>
    <a:extraClrScheme>
      <a:clrScheme name="Presentation 6">
        <a:dk1>
          <a:srgbClr val="000000"/>
        </a:dk1>
        <a:lt1>
          <a:srgbClr val="D6DAE4"/>
        </a:lt1>
        <a:dk2>
          <a:srgbClr val="000099"/>
        </a:dk2>
        <a:lt2>
          <a:srgbClr val="FFFFFF"/>
        </a:lt2>
        <a:accent1>
          <a:srgbClr val="BFDEE3"/>
        </a:accent1>
        <a:accent2>
          <a:srgbClr val="C0C0C0"/>
        </a:accent2>
        <a:accent3>
          <a:srgbClr val="535379"/>
        </a:accent3>
        <a:accent4>
          <a:srgbClr val="737359"/>
        </a:accent4>
        <a:accent5>
          <a:srgbClr val="939339"/>
        </a:accent5>
        <a:accent6>
          <a:srgbClr val="B3B319"/>
        </a:accent6>
        <a:hlink>
          <a:srgbClr val="3333CC"/>
        </a:hlink>
        <a:folHlink>
          <a:srgbClr val="5E93C9"/>
        </a:folHlink>
      </a:clrScheme>
      <a:clrMap bg1="lt1" tx1="dk1" bg2="lt2" tx2="dk2" accent1="accent1" accent2="accent2" accent3="accent3" accent4="accent4" accent5="accent5" accent6="accent6" hlink="hlink" folHlink="folHlink"/>
    </a:extraClrScheme>
    <a:extraClrScheme>
      <a:clrScheme name="Presentation 7">
        <a:dk1>
          <a:srgbClr val="4A2500"/>
        </a:dk1>
        <a:lt1>
          <a:srgbClr val="C2C0BA"/>
        </a:lt1>
        <a:dk2>
          <a:srgbClr val="788569"/>
        </a:dk2>
        <a:lt2>
          <a:srgbClr val="F4F4EC"/>
        </a:lt2>
        <a:accent1>
          <a:srgbClr val="E1DFC1"/>
        </a:accent1>
        <a:accent2>
          <a:srgbClr val="A5A7AF"/>
        </a:accent2>
        <a:accent3>
          <a:srgbClr val="535379"/>
        </a:accent3>
        <a:accent4>
          <a:srgbClr val="737359"/>
        </a:accent4>
        <a:accent5>
          <a:srgbClr val="939339"/>
        </a:accent5>
        <a:accent6>
          <a:srgbClr val="B3B319"/>
        </a:accent6>
        <a:hlink>
          <a:srgbClr val="9C9800"/>
        </a:hlink>
        <a:folHlink>
          <a:srgbClr val="666633"/>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375F2F"/>
        </a:lt1>
        <a:dk2>
          <a:srgbClr val="EBF8DE"/>
        </a:dk2>
        <a:lt2>
          <a:srgbClr val="55863C"/>
        </a:lt2>
        <a:accent1>
          <a:srgbClr val="00CC66"/>
        </a:accent1>
        <a:accent2>
          <a:srgbClr val="8EAC66"/>
        </a:accent2>
        <a:accent3>
          <a:srgbClr val="535379"/>
        </a:accent3>
        <a:accent4>
          <a:srgbClr val="737359"/>
        </a:accent4>
        <a:accent5>
          <a:srgbClr val="939339"/>
        </a:accent5>
        <a:accent6>
          <a:srgbClr val="B3B319"/>
        </a:accent6>
        <a:hlink>
          <a:srgbClr val="B4EF7F"/>
        </a:hlink>
        <a:folHlink>
          <a:srgbClr val="F8F6AC"/>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541616"/>
        </a:lt1>
        <a:dk2>
          <a:srgbClr val="FFCC00"/>
        </a:dk2>
        <a:lt2>
          <a:srgbClr val="922A2A"/>
        </a:lt2>
        <a:accent1>
          <a:srgbClr val="FF6600"/>
        </a:accent1>
        <a:accent2>
          <a:srgbClr val="CC3100"/>
        </a:accent2>
        <a:accent3>
          <a:srgbClr val="535379"/>
        </a:accent3>
        <a:accent4>
          <a:srgbClr val="737359"/>
        </a:accent4>
        <a:accent5>
          <a:srgbClr val="939339"/>
        </a:accent5>
        <a:accent6>
          <a:srgbClr val="B3B319"/>
        </a:accent6>
        <a:hlink>
          <a:srgbClr val="F7CC2F"/>
        </a:hlink>
        <a:folHlink>
          <a:srgbClr val="C7C6B1"/>
        </a:folHlink>
      </a:clrScheme>
      <a:clrMap bg1="lt1" tx1="dk1" bg2="lt2" tx2="dk2" accent1="accent1" accent2="accent2" accent3="accent3" accent4="accent4" accent5="accent5" accent6="accent6" hlink="hlink" folHlink="folHlink"/>
    </a:extraClrScheme>
    <a:extraClrScheme>
      <a:clrScheme name="Presentation 10">
        <a:dk1>
          <a:srgbClr val="080808"/>
        </a:dk1>
        <a:lt1>
          <a:srgbClr val="111111"/>
        </a:lt1>
        <a:dk2>
          <a:srgbClr val="333333"/>
        </a:dk2>
        <a:lt2>
          <a:srgbClr val="333333"/>
        </a:lt2>
        <a:accent1>
          <a:srgbClr val="969696"/>
        </a:accent1>
        <a:accent2>
          <a:srgbClr val="969696"/>
        </a:accent2>
        <a:accent3>
          <a:srgbClr val="535379"/>
        </a:accent3>
        <a:accent4>
          <a:srgbClr val="737359"/>
        </a:accent4>
        <a:accent5>
          <a:srgbClr val="939339"/>
        </a:accent5>
        <a:accent6>
          <a:srgbClr val="B3B319"/>
        </a:accent6>
        <a:hlink>
          <a:srgbClr val="292929"/>
        </a:hlink>
        <a:folHlink>
          <a:srgbClr val="5F5F5F"/>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3300"/>
        </a:lt1>
        <a:dk2>
          <a:srgbClr val="FFFF99"/>
        </a:dk2>
        <a:lt2>
          <a:srgbClr val="964B00"/>
        </a:lt2>
        <a:accent1>
          <a:srgbClr val="C89618"/>
        </a:accent1>
        <a:accent2>
          <a:srgbClr val="CC9900"/>
        </a:accent2>
        <a:accent3>
          <a:srgbClr val="535379"/>
        </a:accent3>
        <a:accent4>
          <a:srgbClr val="737359"/>
        </a:accent4>
        <a:accent5>
          <a:srgbClr val="939339"/>
        </a:accent5>
        <a:accent6>
          <a:srgbClr val="B3B319"/>
        </a:accent6>
        <a:hlink>
          <a:srgbClr val="F7CC2F"/>
        </a:hlink>
        <a:folHlink>
          <a:srgbClr val="D2E64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a:dk1>
      <a:srgbClr val="375F2F"/>
    </a:dk1>
    <a:lt1>
      <a:srgbClr val="FFFFFF"/>
    </a:lt1>
    <a:dk2>
      <a:srgbClr val="55863C"/>
    </a:dk2>
    <a:lt2>
      <a:srgbClr val="EBF8DE"/>
    </a:lt2>
    <a:accent1>
      <a:srgbClr val="00CC66"/>
    </a:accent1>
    <a:accent2>
      <a:srgbClr val="8EAC66"/>
    </a:accent2>
    <a:accent3>
      <a:srgbClr val="535379"/>
    </a:accent3>
    <a:accent4>
      <a:srgbClr val="737359"/>
    </a:accent4>
    <a:accent5>
      <a:srgbClr val="939339"/>
    </a:accent5>
    <a:accent6>
      <a:srgbClr val="B3B319"/>
    </a:accent6>
    <a:hlink>
      <a:srgbClr val="B4EF7F"/>
    </a:hlink>
    <a:folHlink>
      <a:srgbClr val="F8F6AC"/>
    </a:folHlink>
  </a:clrScheme>
</a:themeOverrid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amir</cp:lastModifiedBy>
  <cp:revision>0</cp:revision>
  <dcterms:created xsi:type="dcterms:W3CDTF">2017-10-26T06:45:49Z</dcterms:created>
  <dcterms:modified xsi:type="dcterms:W3CDTF">2020-12-28T23:48:16Z</dcterms:modified>
</cp:coreProperties>
</file>