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ppt/tags/tag8.xml" ContentType="application/vnd.openxmlformats-officedocument.presentationml.tag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ppt/tags/tag38.xml" ContentType="application/vnd.openxmlformats-officedocument.presentationml.tags+xml"/>
  <Override PartName="/customXml/itemProps198.xml" ContentType="application/vnd.openxmlformats-officedocument.customXmlProperties+xml"/>
  <Override PartName="/ppt/tags/tag16.xml" ContentType="application/vnd.openxmlformats-officedocument.presentationml.tag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384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customXml/itemProps362.xml" ContentType="application/vnd.openxmlformats-officedocument.customXmlProperties+xml"/>
  <Override PartName="/ppt/tags/tag41.xml" ContentType="application/vnd.openxmlformats-officedocument.presentationml.tags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77.xml" ContentType="application/vnd.openxmlformats-officedocument.customXmlProperties+xml"/>
  <Override PartName="/customXml/itemProps340.xml" ContentType="application/vnd.openxmlformats-officedocument.customXmlProperties+xml"/>
  <Default Extension="png" ContentType="image/png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32.xml" ContentType="application/vnd.openxmlformats-officedocument.customXmlProperties+xml"/>
  <Override PartName="/ppt/tags/tag5.xml" ContentType="application/vnd.openxmlformats-officedocument.presentationml.tag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Default Extension="emf" ContentType="image/x-emf"/>
  <Override PartName="/customXml/itemProps233.xml" ContentType="application/vnd.openxmlformats-officedocument.customXmlProperties+xml"/>
  <Override PartName="/customXml/itemProps280.xml" ContentType="application/vnd.openxmlformats-officedocument.customXmlProperties+xml"/>
  <Override PartName="/customXml/itemProps378.xml" ContentType="application/vnd.openxmlformats-officedocument.customXmlProperties+xml"/>
  <Override PartName="/ppt/tags/tag35.xml" ContentType="application/vnd.openxmlformats-officedocument.presentationml.tags+xml"/>
  <Override PartName="/customXml/itemProps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56.xml" ContentType="application/vnd.openxmlformats-officedocument.customXmlProperties+xml"/>
  <Override PartName="/customXml/itemProps7.xml" ContentType="application/vnd.openxmlformats-officedocument.customXmlProperties+xml"/>
  <Override PartName="/customXml/itemProps148.xml" ContentType="application/vnd.openxmlformats-officedocument.customXmlProperties+xml"/>
  <Override PartName="/customXml/itemProps195.xml" ContentType="application/vnd.openxmlformats-officedocument.customXmlProperties+xml"/>
  <Override PartName="/customXml/itemProps334.xml" ContentType="application/vnd.openxmlformats-officedocument.customXmlProperties+xml"/>
  <Override PartName="/customXml/itemProps381.xml" ContentType="application/vnd.openxmlformats-officedocument.customXmlProperties+xml"/>
  <Override PartName="/ppt/tags/tag13.xml" ContentType="application/vnd.openxmlformats-officedocument.presentationml.tag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customXml/itemProps370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ppt/tags/tag29.xml" ContentType="application/vnd.openxmlformats-officedocument.presentationml.tag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375.xml" ContentType="application/vnd.openxmlformats-officedocument.customXmlProperties+xml"/>
  <Override PartName="/customXml/itemProps386.xml" ContentType="application/vnd.openxmlformats-officedocument.customXmlProperties+xml"/>
  <Override PartName="/ppt/tags/tag18.xml" ContentType="application/vnd.openxmlformats-officedocument.presentationml.tag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customXml/itemProps364.xml" ContentType="application/vnd.openxmlformats-officedocument.customXmlProperties+xml"/>
  <Override PartName="/ppt/tags/tag43.xml" ContentType="application/vnd.openxmlformats-officedocument.presentationml.tags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tags/tag32.xml" ContentType="application/vnd.openxmlformats-officedocument.presentationml.tags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tags/tag7.xml" ContentType="application/vnd.openxmlformats-officedocument.presentationml.tags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customXml/itemProps369.xml" ContentType="application/vnd.openxmlformats-officedocument.customXmlPropertie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ppt/tags/tag26.xml" ContentType="application/vnd.openxmlformats-officedocument.presentationml.tag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83.xml" ContentType="application/vnd.openxmlformats-officedocument.customXmlProperties+xml"/>
  <Override PartName="/ppt/tags/tag15.xml" ContentType="application/vnd.openxmlformats-officedocument.presentationml.tag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customXml/itemProps372.xml" ContentType="application/vnd.openxmlformats-officedocument.customXmlProperties+xml"/>
  <Override PartName="/ppt/tags/tag40.xml" ContentType="application/vnd.openxmlformats-officedocument.presentationml.tag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377.xml" ContentType="application/vnd.openxmlformats-officedocument.customXmlProperties+xml"/>
  <Override PartName="/customXml/itemProps388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customXml/itemProps366.xml" ContentType="application/vnd.openxmlformats-officedocument.customXmlProperties+xml"/>
  <Override PartName="/ppt/slides/slide10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tags/tag34.xml" ContentType="application/vnd.openxmlformats-officedocument.presentationml.tags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91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customXml/itemProps380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Default Extension="bin" ContentType="application/vnd.openxmlformats-officedocument.oleObject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385.xml" ContentType="application/vnd.openxmlformats-officedocument.customXmlProperties+xml"/>
  <Override PartName="/ppt/tags/tag17.xml" ContentType="application/vnd.openxmlformats-officedocument.presentationml.tag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customXml/itemProps374.xml" ContentType="application/vnd.openxmlformats-officedocument.customXmlProperties+xml"/>
  <Default Extension="vml" ContentType="application/vnd.openxmlformats-officedocument.vmlDrawing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363.xml" ContentType="application/vnd.openxmlformats-officedocument.customXmlPropertie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368.xml" ContentType="application/vnd.openxmlformats-officedocument.customXmlProperties+xml"/>
  <Override PartName="/customXml/itemProps379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tags/tag36.xml" ContentType="application/vnd.openxmlformats-officedocument.presentationml.tags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93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371.xml" ContentType="application/vnd.openxmlformats-officedocument.customXmlProperties+xml"/>
  <Override PartName="/customXml/itemProps382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tags/tag3.xml" ContentType="application/vnd.openxmlformats-officedocument.presentationml.tags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387.xml" ContentType="application/vnd.openxmlformats-officedocument.customXmlProperties+xml"/>
  <Override PartName="/ppt/tags/tag19.xml" ContentType="application/vnd.openxmlformats-officedocument.presentationml.tag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customXml/itemProps376.xml" ContentType="application/vnd.openxmlformats-officedocument.customXmlProperties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customXml/itemProps365.xml" ContentType="application/vnd.openxmlformats-officedocument.customXmlPropertie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390.xml" ContentType="application/vnd.openxmlformats-officedocument.customXmlProperties+xml"/>
  <Override PartName="/ppt/tags/tag22.xml" ContentType="application/vnd.openxmlformats-officedocument.presentationml.tag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373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88.xml" ContentType="application/vnd.openxmlformats-officedocument.customXmlProperties+xml"/>
  <Override PartName="/ppt/slides/slide5.xml" ContentType="application/vnd.openxmlformats-officedocument.presentationml.slide+xml"/>
  <Override PartName="/customXml/itemProps32.xml" ContentType="application/vnd.openxmlformats-officedocument.customXmlProperties+xml"/>
  <Override PartName="/customXml/itemProps121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389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44.xml" ContentType="application/vnd.openxmlformats-officedocument.customXmlProperties+xml"/>
  <Override PartName="/customXml/itemProps291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367.xml" ContentType="application/vnd.openxmlformats-officedocument.customXmlProperties+xml"/>
  <Override PartName="/customXml/itemProps159.xml" ContentType="application/vnd.openxmlformats-officedocument.customXmlProperties+xml"/>
  <Override PartName="/customXml/itemProps345.xml" ContentType="application/vnd.openxmlformats-officedocument.customXmlProperties+xml"/>
  <Override PartName="/customXml/itemProps392.xml" ContentType="application/vnd.openxmlformats-officedocument.customXmlProperties+xml"/>
  <Override PartName="/ppt/tags/tag24.xml" ContentType="application/vnd.openxmlformats-officedocument.presentationml.tag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84.xml" ContentType="application/vnd.openxmlformats-officedocument.customXmlProperties+xml"/>
  <Override PartName="/customXml/itemProps200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94"/>
  </p:sldMasterIdLst>
  <p:notesMasterIdLst>
    <p:notesMasterId r:id="rId405"/>
  </p:notesMasterIdLst>
  <p:handoutMasterIdLst>
    <p:handoutMasterId r:id="rId406"/>
  </p:handoutMasterIdLst>
  <p:sldIdLst>
    <p:sldId id="256" r:id="rId395"/>
    <p:sldId id="359" r:id="rId396"/>
    <p:sldId id="369" r:id="rId397"/>
    <p:sldId id="380" r:id="rId398"/>
    <p:sldId id="378" r:id="rId399"/>
    <p:sldId id="379" r:id="rId400"/>
    <p:sldId id="374" r:id="rId401"/>
    <p:sldId id="376" r:id="rId402"/>
    <p:sldId id="370" r:id="rId403"/>
    <p:sldId id="368" r:id="rId404"/>
  </p:sldIdLst>
  <p:sldSz cx="12198350" cy="6858000"/>
  <p:notesSz cx="7099300" cy="10234613"/>
  <p:custDataLst>
    <p:custData r:id="rId157"/>
    <p:tags r:id="rId40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6">
          <p15:clr>
            <a:srgbClr val="A4A3A4"/>
          </p15:clr>
        </p15:guide>
        <p15:guide id="13" orient="horz" pos="663">
          <p15:clr>
            <a:srgbClr val="A4A3A4"/>
          </p15:clr>
        </p15:guide>
        <p15:guide id="14" orient="horz" pos="2455">
          <p15:clr>
            <a:srgbClr val="A4A3A4"/>
          </p15:clr>
        </p15:guide>
        <p15:guide id="15" orient="horz" pos="2364">
          <p15:clr>
            <a:srgbClr val="A4A3A4"/>
          </p15:clr>
        </p15:guide>
        <p15:guide id="16" orient="horz" pos="913">
          <p15:clr>
            <a:srgbClr val="A4A3A4"/>
          </p15:clr>
        </p15:guide>
        <p15:guide id="17" pos="5112">
          <p15:clr>
            <a:srgbClr val="A4A3A4"/>
          </p15:clr>
        </p15:guide>
        <p15:guide id="18" pos="5021">
          <p15:clr>
            <a:srgbClr val="A4A3A4"/>
          </p15:clr>
        </p15:guide>
        <p15:guide id="19" pos="2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5" autoAdjust="0"/>
    <p:restoredTop sz="98995" autoAdjust="0"/>
  </p:normalViewPr>
  <p:slideViewPr>
    <p:cSldViewPr showGuides="1">
      <p:cViewPr varScale="1">
        <p:scale>
          <a:sx n="80" d="100"/>
          <a:sy n="80" d="100"/>
        </p:scale>
        <p:origin x="-78" y="-63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orient="horz" pos="3906"/>
        <p:guide orient="horz" pos="663"/>
        <p:guide orient="horz" pos="2455"/>
        <p:guide orient="horz" pos="2364"/>
        <p:guide orient="horz" pos="913"/>
        <p:guide pos="395"/>
        <p:guide pos="3842"/>
        <p:guide pos="3933"/>
        <p:guide pos="7380"/>
        <p:guide pos="5566"/>
        <p:guide pos="5112"/>
        <p:guide pos="5021"/>
        <p:guide pos="2663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261" y="-106"/>
      </p:cViewPr>
      <p:guideLst>
        <p:guide orient="horz" pos="3224"/>
        <p:guide pos="223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8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slide" Target="slides/slide5.xml"/><Relationship Id="rId403" Type="http://schemas.openxmlformats.org/officeDocument/2006/relationships/slide" Target="slides/slide9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slide" Target="slides/slide10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notesMaster" Target="notesMasters/notesMaster1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handoutMaster" Target="handoutMasters/handoutMaster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tags" Target="tags/tag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Master" Target="slideMasters/slideMaster1.xml"/><Relationship Id="rId408" Type="http://schemas.openxmlformats.org/officeDocument/2006/relationships/presProps" Target="presProps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1.xml"/><Relationship Id="rId409" Type="http://schemas.openxmlformats.org/officeDocument/2006/relationships/viewProps" Target="view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theme" Target="theme/them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2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tableStyles" Target="tableStyle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7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CT RDA DS AA PD AE-E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1723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CT RDA DS AA PD AE-E</a:t>
            </a: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78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27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customXml" Target="../../customXml/item23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 hidden="1"/>
          <p:cNvSpPr/>
          <p:nvPr userDrawn="1">
            <p:custDataLst>
              <p:tags r:id="rId1"/>
            </p:custDataLst>
          </p:nvPr>
        </p:nvSpPr>
        <p:spPr bwMode="gray">
          <a:xfrm>
            <a:off x="597824" y="279400"/>
            <a:ext cx="11175075" cy="59414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877272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URL einfügen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063" y="5877272"/>
            <a:ext cx="32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Schutzvermerk einfügen</a:t>
            </a:r>
          </a:p>
        </p:txBody>
      </p:sp>
      <p:sp>
        <p:nvSpPr>
          <p:cNvPr id="38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627063" y="3465004"/>
            <a:ext cx="6480224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1800"/>
              </a:spcBef>
              <a:defRPr lang="de-DE" sz="4400" baseline="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tabLst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5648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 hidden="1"/>
          <p:cNvSpPr/>
          <p:nvPr userDrawn="1">
            <p:custDataLst>
              <p:tags r:id="rId2"/>
            </p:custDataLst>
          </p:nvPr>
        </p:nvSpPr>
        <p:spPr bwMode="gray">
          <a:xfrm>
            <a:off x="590562" y="1414800"/>
            <a:ext cx="11607787" cy="4824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 bwMode="gray">
          <a:xfrm>
            <a:off x="627063" y="1448332"/>
            <a:ext cx="3887914" cy="475297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4658995" y="1448780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 smtClean="0"/>
              <a:t>Inhaltsverzeichnis / 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hteck 11" hidden="1"/>
          <p:cNvSpPr/>
          <p:nvPr userDrawn="1">
            <p:custDataLst>
              <p:tags r:id="rId5"/>
            </p:custDataLst>
          </p:nvPr>
        </p:nvSpPr>
        <p:spPr bwMode="gray">
          <a:xfrm>
            <a:off x="8978900" y="-1"/>
            <a:ext cx="3219450" cy="14128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93828193-5EAF-4941-B8E7-AA097C45E49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xmlns="" val="124200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593419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79" name="think-cell Folie" r:id="rId6" imgW="270" imgH="270" progId="">
              <p:embed/>
            </p:oleObj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Rechteck 10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1414800"/>
            <a:ext cx="12196800" cy="4806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hteck 11" hidden="1"/>
          <p:cNvSpPr/>
          <p:nvPr userDrawn="1">
            <p:custDataLst>
              <p:tags r:id="rId4"/>
            </p:custDataLst>
          </p:nvPr>
        </p:nvSpPr>
        <p:spPr bwMode="gray">
          <a:xfrm>
            <a:off x="8978900" y="-1"/>
            <a:ext cx="3219450" cy="14128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C0141BF-3C52-4E6D-BA81-7F40ECCDB522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2"/>
    </p:custDataLst>
    <p:extLst>
      <p:ext uri="{BB962C8B-B14F-4D97-AF65-F5344CB8AC3E}">
        <p14:creationId xmlns:p14="http://schemas.microsoft.com/office/powerpoint/2010/main" xmlns="" val="251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37" Type="http://schemas.openxmlformats.org/officeDocument/2006/relationships/tags" Target="../tags/tag33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tags" Target="../tags/tag32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tags" Target="../tags/tag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50356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65" name="think-cell Folie" r:id="rId38" imgW="270" imgH="270" progId="">
              <p:embed/>
            </p:oleObj>
          </a:graphicData>
        </a:graphic>
      </p:graphicFrame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 bwMode="gray">
          <a:xfrm>
            <a:off x="627064" y="440668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gray">
          <a:xfrm>
            <a:off x="626517" y="1449921"/>
            <a:ext cx="1108928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8"/>
            <a:r>
              <a:rPr lang="de-DE" dirty="0" smtClean="0"/>
              <a:t>9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1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1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2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2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3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gray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 dirty="0" err="1" smtClean="0">
                <a:solidFill>
                  <a:srgbClr val="879BAA"/>
                </a:solidFill>
              </a:rPr>
              <a:t>Restricted</a:t>
            </a:r>
            <a:r>
              <a:rPr lang="de-DE" sz="1000" b="1" dirty="0" smtClean="0">
                <a:solidFill>
                  <a:srgbClr val="879BAA"/>
                </a:solidFill>
              </a:rPr>
              <a:t> © Siemens AG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6" name="p4pp footer - cdtTextBox 13 Id19" hidden="1"/>
          <p:cNvSpPr txBox="1"/>
          <p:nvPr>
            <p:custDataLst>
              <p:tags r:id="rId32"/>
            </p:custDataLst>
          </p:nvPr>
        </p:nvSpPr>
        <p:spPr bwMode="gray"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Autor / Abteilung</a:t>
            </a:r>
          </a:p>
        </p:txBody>
      </p:sp>
      <p:sp>
        <p:nvSpPr>
          <p:cNvPr id="64" name="p4pp date - cdtTextBox 12 Id17" hidden="1"/>
          <p:cNvSpPr txBox="1"/>
          <p:nvPr>
            <p:custDataLst>
              <p:tags r:id="rId33"/>
            </p:custDataLst>
          </p:nvPr>
        </p:nvSpPr>
        <p:spPr bwMode="gray"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XX.XX.2017</a:t>
            </a:r>
          </a:p>
        </p:txBody>
      </p:sp>
      <p:sp>
        <p:nvSpPr>
          <p:cNvPr id="65" name="p4pp page - cdtTextBox 11 Id18" hidden="1"/>
          <p:cNvSpPr txBox="1"/>
          <p:nvPr>
            <p:custDataLst>
              <p:tags r:id="rId34"/>
            </p:custDataLst>
          </p:nvPr>
        </p:nvSpPr>
        <p:spPr bwMode="gray"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7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0" y="6598800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273633F9-5826-4B3F-B5C0-9C071216C56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598800"/>
            <a:ext cx="1764000" cy="259200"/>
          </a:xfrm>
          <a:prstGeom prst="rect">
            <a:avLst/>
          </a:prstGeom>
        </p:spPr>
        <p:txBody>
          <a:bodyPr vert="horz" lIns="626400" tIns="0" rIns="0" bIns="115200" rtlCol="0" anchor="t" anchorCtr="0"/>
          <a:lstStyle>
            <a:lvl1pPr>
              <a:defRPr lang="de-DE" sz="1000" b="0" smtClean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empower - DO NOT DELETE!!!"/>
          <p:cNvSpPr/>
          <p:nvPr>
            <p:custDataLst>
              <p:tags r:id="rId35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empower - DO NOT DELETE!!!"/>
          <p:cNvSpPr/>
          <p:nvPr>
            <p:custDataLst>
              <p:tags r:id="rId36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36" name="Group 33"/>
          <p:cNvGrpSpPr>
            <a:grpSpLocks noChangeAspect="1"/>
          </p:cNvGrpSpPr>
          <p:nvPr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3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88" name="Gruppieren 87"/>
          <p:cNvGrpSpPr/>
          <p:nvPr/>
        </p:nvGrpSpPr>
        <p:grpSpPr bwMode="gray"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9" name="Gerade Verbindung 88"/>
            <p:cNvCxnSpPr/>
            <p:nvPr userDrawn="1"/>
          </p:nvCxnSpPr>
          <p:spPr bwMode="gray">
            <a:xfrm>
              <a:off x="626567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gray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gray">
            <a:xfrm>
              <a:off x="6243191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1171579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gray">
            <a:xfrm rot="5400000">
              <a:off x="123228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gray">
            <a:xfrm rot="5400000">
              <a:off x="123228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gray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2322800" y="366303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23228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23228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gray">
            <a:xfrm>
              <a:off x="626567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gray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gray">
            <a:xfrm>
              <a:off x="6243191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gray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gray">
            <a:xfrm>
              <a:off x="1171579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-1260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-1260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-126000" y="135878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-126000" y="36630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gray">
            <a:xfrm rot="5400000">
              <a:off x="-1260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-1260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empower - DO NOT DELETE!!!" hidden="1"/>
          <p:cNvSpPr/>
          <p:nvPr>
            <p:custDataLst>
              <p:tags r:id="rId37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Datumsplatzhalter 3"/>
          <p:cNvSpPr txBox="1">
            <a:spLocks/>
          </p:cNvSpPr>
          <p:nvPr userDrawn="1"/>
        </p:nvSpPr>
        <p:spPr bwMode="gray">
          <a:xfrm>
            <a:off x="7935379" y="6518172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CT RDA DS AA PD DAAC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48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69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Siemens Corporate Technology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Restricted</a:t>
            </a:r>
            <a:r>
              <a:rPr lang="de-DE" dirty="0" smtClean="0"/>
              <a:t> © Siemens 2018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27063" y="3095673"/>
            <a:ext cx="6480224" cy="2278758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Alarm Flood Analysis</a:t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>(</a:t>
            </a:r>
            <a:r>
              <a:rPr lang="en-US" sz="2800" dirty="0" smtClean="0">
                <a:latin typeface="Arial" charset="0"/>
                <a:cs typeface="Arial" charset="0"/>
              </a:rPr>
              <a:t>Lazy Geeks)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DAAC-A-THON 2018</a:t>
            </a:r>
            <a:endParaRPr lang="en-US" sz="2400" dirty="0"/>
          </a:p>
        </p:txBody>
      </p:sp>
      <p:pic>
        <p:nvPicPr>
          <p:cNvPr id="12" name="Logo Layer w/ clai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9575" y="324000"/>
            <a:ext cx="2160000" cy="913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 smtClean="0">
              <a:solidFill>
                <a:srgbClr val="3C464B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Lazy Geeks</a:t>
            </a:r>
          </a:p>
          <a:p>
            <a:r>
              <a:rPr lang="en-US" dirty="0" smtClean="0"/>
              <a:t>CT RDA DS AA PD DAAC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Siemens Technology and Services Private Limited</a:t>
            </a:r>
            <a:endParaRPr lang="en-US" b="1" dirty="0" smtClean="0">
              <a:solidFill>
                <a:srgbClr val="3C464B"/>
              </a:solidFill>
            </a:endParaRPr>
          </a:p>
          <a:p>
            <a:r>
              <a:rPr lang="en-US" dirty="0" smtClean="0"/>
              <a:t>IFFCO Tower, Plot No. 3, Sector 29</a:t>
            </a:r>
            <a:br>
              <a:rPr lang="en-US" dirty="0" smtClean="0"/>
            </a:br>
            <a:r>
              <a:rPr lang="en-US" dirty="0" smtClean="0"/>
              <a:t>Gurgaon 122001, India</a:t>
            </a:r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r>
              <a:rPr lang="de-DE" b="1" dirty="0" smtClean="0">
                <a:solidFill>
                  <a:srgbClr val="3C464B"/>
                </a:solidFill>
              </a:rPr>
              <a:t>siemens.com</a:t>
            </a:r>
            <a:endParaRPr lang="en-US" b="1" dirty="0" smtClean="0">
              <a:solidFill>
                <a:srgbClr val="3C464B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1D1C58-85A0-4B99-871B-DAA94433243A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D_KV_Asia_C" descr="C:\Users\z003k6cf\Downloads\PD_KV_Asia_C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" r="10030"/>
          <a:stretch>
            <a:fillRect/>
          </a:stretch>
        </p:blipFill>
        <p:spPr bwMode="auto">
          <a:xfrm>
            <a:off x="626567" y="1448780"/>
            <a:ext cx="3888432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0563" y="1268760"/>
            <a:ext cx="11241167" cy="5221359"/>
          </a:xfrm>
        </p:spPr>
        <p:txBody>
          <a:bodyPr/>
          <a:lstStyle/>
          <a:p>
            <a:r>
              <a:rPr lang="en-US" b="1" dirty="0" smtClean="0"/>
              <a:t>Alarm Flooding </a:t>
            </a:r>
            <a:r>
              <a:rPr lang="en-US" dirty="0" smtClean="0"/>
              <a:t>is one of the main problems in alarm management.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alarm flood </a:t>
            </a:r>
            <a:r>
              <a:rPr lang="en-US" dirty="0" smtClean="0"/>
              <a:t>is a situation where tens or hundreds of alarms may arise during a very short period. EEMUA and ISA standard define an alarm flood as period of more than 10 alarms per 10 min per operator.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Proposed Solution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study the historic alarm flood data on the basis of rule based algorithm.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Determine which floods are similar and should be classified in one group based on similarity index.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Based on the clustered data we find root cause of each group.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Predict root cause of new flood.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Problem Statement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22225" y="1201707"/>
            <a:ext cx="7808944" cy="4752976"/>
          </a:xfrm>
        </p:spPr>
        <p:txBody>
          <a:bodyPr/>
          <a:lstStyle/>
          <a:p>
            <a:r>
              <a:rPr lang="en-US" dirty="0" smtClean="0"/>
              <a:t>Machine Learning  is used to solve alarm flood problem.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 algorithms discover pattern among data and construct a model using these pattern . Then we can use these models to make prediction on new data.</a:t>
            </a:r>
          </a:p>
          <a:p>
            <a:endParaRPr lang="en-US" dirty="0" smtClean="0"/>
          </a:p>
          <a:p>
            <a:r>
              <a:rPr lang="en-US" dirty="0" smtClean="0"/>
              <a:t>Most  popular applications using Machine Learning:</a:t>
            </a:r>
          </a:p>
          <a:p>
            <a:pPr marL="342900" indent="-342900">
              <a:buAutoNum type="arabicPeriod"/>
            </a:pPr>
            <a:r>
              <a:rPr lang="en-US" dirty="0" smtClean="0"/>
              <a:t>Amazon</a:t>
            </a:r>
          </a:p>
          <a:p>
            <a:pPr marL="342900" indent="-342900">
              <a:buAutoNum type="arabicPeriod"/>
            </a:pPr>
            <a:r>
              <a:rPr lang="en-US" dirty="0" smtClean="0"/>
              <a:t>Netflix</a:t>
            </a:r>
          </a:p>
          <a:p>
            <a:pPr marL="342900" indent="-342900">
              <a:buAutoNum type="arabicPeriod"/>
            </a:pPr>
            <a:r>
              <a:rPr lang="en-US" dirty="0" smtClean="0"/>
              <a:t>Facebook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 Our Data+ Machine Leaning = Smart Applications</a:t>
            </a:r>
          </a:p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Machine Learning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3315" name="Picture 3" descr="C:\Users\dell\Desktop\larg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7050" y="2187558"/>
            <a:ext cx="3651300" cy="2466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High Level Architecture Design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570783" y="4257092"/>
            <a:ext cx="936104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2606787" y="2096852"/>
            <a:ext cx="72008" cy="4571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0783" y="4797152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30723" y="1916832"/>
            <a:ext cx="1044116" cy="21602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23111" y="3429000"/>
            <a:ext cx="1008112" cy="43204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15099" y="4545124"/>
            <a:ext cx="1116124" cy="21602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792656" y="3444765"/>
            <a:ext cx="1044116" cy="3960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Picture 27" descr="Untitled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" y="123854"/>
            <a:ext cx="9613068" cy="61854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828193-5EAF-4941-B8E7-AA097C45E49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9660" y="1457298"/>
          <a:ext cx="8434504" cy="438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7252"/>
                <a:gridCol w="4217252"/>
              </a:tblGrid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MVC</a:t>
                      </a:r>
                      <a:r>
                        <a:rPr lang="en-US" baseline="0" dirty="0" smtClean="0"/>
                        <a:t> Framework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Spring Framework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1905">
                <a:tc>
                  <a:txBody>
                    <a:bodyPr/>
                    <a:lstStyle/>
                    <a:p>
                      <a:r>
                        <a:rPr lang="en-US" dirty="0" smtClean="0"/>
                        <a:t>View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Thymleaf,D3.js,Plotly.js,Bootstrap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programming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MQ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Eclipse, R Studio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 descr="C:\Users\dell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9754" y="2662227"/>
            <a:ext cx="2813005" cy="1752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78134" y="1968480"/>
            <a:ext cx="6024645" cy="8398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 </a:t>
            </a: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uploads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Historic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Alar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m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 Data 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51160" y="3538539"/>
            <a:ext cx="5988133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 data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analyzed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into true and false flood.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(Rule based algorithm and Naïve Bayes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51161" y="5437215"/>
            <a:ext cx="6024645" cy="8763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 clicks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train data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to build machine learning model 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0" dirty="0" smtClean="0">
                <a:solidFill>
                  <a:srgbClr val="00646E"/>
                </a:solidFill>
                <a:latin typeface="Arial" charset="0"/>
                <a:ea typeface="+mj-ea"/>
                <a:cs typeface="Arial" charset="0"/>
              </a:rPr>
              <a:t>Training Set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880097" y="2808280"/>
            <a:ext cx="328617" cy="7302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5916610" y="4743468"/>
            <a:ext cx="328617" cy="693747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447874" y="2004993"/>
            <a:ext cx="7777269" cy="9128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Similarity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Between true floods is calculated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Prefilter+</a:t>
            </a:r>
            <a:r>
              <a:rPr lang="en-US" sz="1800" b="0" i="0" u="none" baseline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Smith Waterman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363" y="3392487"/>
            <a:ext cx="7813782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Floods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which are similar are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together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11362" y="5108598"/>
            <a:ext cx="7850295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Root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Cause Analysis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of each cluster is found.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(Most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frequently occurring pattern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Machine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Learning Model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6026149" y="2917818"/>
            <a:ext cx="255591" cy="47466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6026150" y="4597416"/>
            <a:ext cx="219078" cy="5476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447874" y="2004993"/>
            <a:ext cx="7777269" cy="9128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Upload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incoming flood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363" y="3392487"/>
            <a:ext cx="7813782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flood data </a:t>
            </a: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alarm flood machine learning model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11362" y="5108598"/>
            <a:ext cx="7850295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Get result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cluster to which the alarm flood belongs and the root cause of the alarm flood.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22225" y="1201707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Test Set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6026149" y="2917818"/>
            <a:ext cx="255591" cy="47466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6026150" y="4597416"/>
            <a:ext cx="219078" cy="5476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6547" y="1412776"/>
            <a:ext cx="6969145" cy="475297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developed POC makes use of Machine Learning to solve alarm flood root cause analysis problem.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Machine Learning Algorithms have been optimized to meet the requirements of our POC.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Distributed Architecture.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delivery guaranteed.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POC has been developed using </a:t>
            </a:r>
            <a:r>
              <a:rPr lang="en-US" b="1" dirty="0" smtClean="0"/>
              <a:t>open source technologies </a:t>
            </a:r>
            <a:r>
              <a:rPr lang="en-US" dirty="0" smtClean="0"/>
              <a:t>and machine learning algorithms have been implemented in R which is an open source programming language rather than using built in Machine Learning models provided by Amazon ML services which are paid.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Spring Framework has been used to allow easy extensibility of the application.</a:t>
            </a: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3182" y="1420785"/>
            <a:ext cx="4383064" cy="4752976"/>
          </a:xfrm>
        </p:spPr>
        <p:txBody>
          <a:bodyPr/>
          <a:lstStyle/>
          <a:p>
            <a:r>
              <a:rPr lang="en-US" dirty="0" smtClean="0"/>
              <a:t>Screenshot of our solution </a:t>
            </a:r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Highlights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181" y="1916832"/>
            <a:ext cx="4382699" cy="2187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82" y="4185084"/>
            <a:ext cx="4382699" cy="19806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1"/>
  <p:tag name="THINKCELLUNDODONOTDELETE" val="0"/>
  <p:tag name="MIO_DBID" val="598A5C07-C27D-430B-A8FC-FA667BE665A4"/>
  <p:tag name="MIO_LASTDOWNLOADED" val="13.11.2017 14:26:20"/>
  <p:tag name="MIO_OBJECTNAME" val="DE 16:9 - Siemens 2017"/>
  <p:tag name="MIO_LASTEDITORNAME" val="Heike Elske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48072"/>
  <p:tag name="MIO_PRESI_FIRST_SLIDENUMBER" val="1"/>
  <p:tag name="MIO_FALLBACK_LAYOUT" val="5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23"/>
  <p:tag name="MIO_HDS" val="True"/>
  <p:tag name="MIO_SKIPVERSION" val="01.01.0001 00:00:00"/>
  <p:tag name="MIO_EKGUID" val="c93e2ad1-e2f6-4208-81e5-8da7c52df86e"/>
  <p:tag name="MIO_UPDATE" val="True"/>
  <p:tag name="MIO_VERSION" val="28.06.2017 14:20:13"/>
  <p:tag name="MIO_DBID" val="598A5C07-C27D-430B-A8FC-FA667BE665A4"/>
  <p:tag name="MIO_LASTDOWNLOADED" val="28.06.2017 14:27:18"/>
  <p:tag name="MIO_OBJECTNAME" val="DE 16:9 - Siemens 2017"/>
  <p:tag name="MIO_LASTEDITORNAME" val="Elske Meyer"/>
  <p:tag name="MIO_CDID" val="ba75d1f8-e04e-40da-98ff-200c67277e2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EK" val="648072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31"/>
  <p:tag name="MIO_HDS" val="True"/>
  <p:tag name="MIO_SKIPVERSION" val="01.01.0001 00:00:00"/>
  <p:tag name="MIO_EKGUID" val="8941752b-0e93-4098-a5ed-49a178bd4c47"/>
  <p:tag name="MIO_UPDATE" val="True"/>
  <p:tag name="MIO_VERSION" val="11.08.2017 15:42:15"/>
  <p:tag name="MIO_DBID" val="7CC31709-201B-4381-AE31-9B50840076A1"/>
  <p:tag name="MIO_LASTDOWNLOADED" val="11.08.2017 16:18:09"/>
  <p:tag name="MIO_OBJECTNAME" val="Siemens DE"/>
  <p:tag name="MIO_LASTEDITORNAME" val="Dietmar Kluge"/>
  <p:tag name="MIO_CDID" val="82f41563-61b8-46bb-9325-d9a71658a7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-1"/>
  <p:tag name="MIO_PRESI_FIRST_SLIDENUMBER" val="1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31"/>
  <p:tag name="MIO_HDS" val="True"/>
  <p:tag name="MIO_SKIPVERSION" val="01.01.0001 00:00:00"/>
  <p:tag name="MIO_EKGUID" val="79a40c82-182a-40cb-ace6-0ce85f7493d0"/>
  <p:tag name="MIO_UPDATE" val="True"/>
  <p:tag name="MIO_VERSION" val="28.12.2017 13:07:47"/>
  <p:tag name="MIO_DBID" val="598A5C07-C27D-430B-A8FC-FA667BE665A4"/>
  <p:tag name="MIO_LASTDOWNLOADED" val="18.01.2018 10:15:40"/>
  <p:tag name="MIO_OBJECTNAME" val="DE - Siemens 2017"/>
  <p:tag name="MIO_LASTEDITORNAME" val="Heike Weingaertner"/>
  <p:tag name="MIO_CDID" val="ba75d1f8-e04e-40da-98ff-200c67277e2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1b85a76-4150-4ba5-98f6-630376cb6112"/>
  <p:tag name="MIO_EK" val="663099"/>
  <p:tag name="MIO_EKGUID" val="c2bc9832-c827-40a2-adfa-ef30b6262dde"/>
  <p:tag name="MIO_UPDATE" val="True"/>
  <p:tag name="MIO_VERSION" val="14.07.2017 14:25:40"/>
  <p:tag name="MIO_DBID" val="598A5C07-C27D-430B-A8FC-FA667BE665A4"/>
  <p:tag name="MIO_LASTDOWNLOADED" val="21.02.2018 14:59:52"/>
  <p:tag name="MIO_OBJECTNAME" val="Logo Layer w/ claim"/>
  <p:tag name="MIO_LASTEDITORNAME" val="Dietmar Klu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063b820-5b58-4b8d-9adb-88cb6be11c52"/>
  <p:tag name="MIO_EK" val="649982"/>
  <p:tag name="MIO_EKGUID" val="f1e1bbc8-2482-438c-9432-614185a778a3"/>
  <p:tag name="MIO_UPDATE" val="True"/>
  <p:tag name="MIO_VERSION" val="17.03.2017 12:55:43"/>
  <p:tag name="MIO_DBID" val="598A5C07-C27D-430B-A8FC-FA667BE665A4"/>
  <p:tag name="MIO_LASTDOWNLOADED" val="08.01.2018 12:20:59"/>
  <p:tag name="MIO_OBJECTNAME" val="PD_KV_Asia_C"/>
  <p:tag name="MIO_LASTEDITORNAME" val="Maximilian Berg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 rtl="0" eaLnBrk="1" fontAlgn="base" hangingPunct="1">
          <a:lnSpc>
            <a:spcPct val="110000"/>
          </a:lnSpc>
          <a:spcBef>
            <a:spcPct val="0"/>
          </a:spcBef>
          <a:spcAft>
            <a:spcPct val="0"/>
          </a:spcAft>
          <a:buFont typeface="Wingdings" charset="0"/>
          <a:buNone/>
          <a:defRPr sz="18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base" hangingPunct="1">
          <a:lnSpc>
            <a:spcPct val="110000"/>
          </a:lnSpc>
          <a:spcBef>
            <a:spcPts val="0"/>
          </a:spcBef>
          <a:spcAft>
            <a:spcPct val="0"/>
          </a:spcAft>
          <a:defRPr sz="12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True Black | 0 0 0">
      <a:srgbClr val="000000"/>
    </a:custClr>
    <a:custClr name="Siemens Accent Red Dark | 100 25 70">
      <a:srgbClr val="641946"/>
    </a:custClr>
    <a:custClr name="Siemens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| 100 25 70">
      <a:srgbClr val="641946"/>
    </a:custClr>
    <a:custClr name="Siemens Accent Blue | 0 95 135">
      <a:srgbClr val="005F87"/>
    </a:custClr>
    <a:custClr name="Siemens Accent Green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| 100 125 45">
      <a:srgbClr val="647D2D"/>
    </a:custClr>
    <a:custClr name="Siemens Accent Green light | 170 180 20">
      <a:srgbClr val="AAB414"/>
    </a:custClr>
    <a:custClr name="Siemens Stone | 190 205 215">
      <a:srgbClr val="BECDD7"/>
    </a:custClr>
    <a:custClr name="Siemens Sand | 215 215 205">
      <a:srgbClr val="D7D7CD"/>
    </a:custClr>
    <a:custClr name="Siemens Accent Teal | 75 185 185">
      <a:srgbClr val="4BB9B9"/>
    </a:custClr>
    <a:custClr name="Siemens Accent Yellow | 255 185 0">
      <a:srgbClr val="FFB900"/>
    </a:custClr>
    <a:custClr name="Siemens Accent Red | 175 35 95">
      <a:srgbClr val="AF235F"/>
    </a:custClr>
    <a:custClr name="Siemens Accent Blue | 65 170 200">
      <a:srgbClr val="41AAC8"/>
    </a:custClr>
    <a:custClr name="Siemens Accent Green | 170 180 20">
      <a:srgbClr val="AAB414"/>
    </a:custClr>
    <a:custClr name="Siemens Sand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Three columns + Navigation</Name>
  <PpLayout>32</PpLayout>
  <Index>20</Index>
</p4ppTags>
</file>

<file path=customXml/item100.xml><?xml version="1.0" encoding="utf-8"?>
<p4ppTags>
  <Name>Text + Index</Name>
  <PpLayout>32</PpLayout>
  <Index>8</Index>
</p4ppTags>
</file>

<file path=customXml/item101.xml><?xml version="1.0" encoding="utf-8"?>
<p4ppTags>
  <Name>Two columns + Navigation</Name>
  <PpLayout>32</PpLayout>
  <Index>19</Index>
</p4ppTags>
</file>

<file path=customXml/item102.xml><?xml version="1.0" encoding="utf-8"?>
<p4ppTags>
  <Name>Four objects + Navigation</Name>
  <PpLayout>32</PpLayout>
  <Index>22</Index>
</p4ppTags>
</file>

<file path=customXml/item103.xml><?xml version="1.0" encoding="utf-8"?>
<p4ppTags>
  <Name>Free Content + Navigation</Name>
  <PpLayout>32</PpLayout>
  <Index>16</Index>
</p4ppTags>
</file>

<file path=customXml/item104.xml><?xml version="1.0" encoding="utf-8"?>
<p4ppTags>
  <Name>Free Content</Name>
  <PpLayout>11</PpLayout>
  <Index>9</Index>
</p4ppTags>
</file>

<file path=customXml/item105.xml><?xml version="1.0" encoding="utf-8"?>
<p4ppTags>
  <Name>Four objects + Navigation</Name>
  <PpLayout>32</PpLayout>
  <Index>22</Index>
</p4ppTags>
</file>

<file path=customXml/item106.xml><?xml version="1.0" encoding="utf-8"?>
<p4ppTags>
  <Name>Two columns + Navigation</Name>
  <PpLayout>32</PpLayout>
  <Index>19</Index>
</p4ppTags>
</file>

<file path=customXml/item107.xml><?xml version="1.0" encoding="utf-8"?>
<p4ppTags>
  <Name>Three columns + Navigation</Name>
  <PpLayout>32</PpLayout>
  <Index>20</Index>
</p4ppTags>
</file>

<file path=customXml/item108.xml><?xml version="1.0" encoding="utf-8"?>
<p4ppTags>
  <Name>Free Content</Name>
  <PpLayout>11</PpLayout>
  <Index>9</Index>
</p4ppTags>
</file>

<file path=customXml/item109.xml><?xml version="1.0" encoding="utf-8"?>
<p4ppTags>
  <Name>One object (large)</Name>
  <PpLayout>16</PpLayout>
  <Index>10</Index>
</p4ppTags>
</file>

<file path=customXml/item11.xml><?xml version="1.0" encoding="utf-8"?>
<p4ppTags>
  <Name>Four objects</Name>
  <PpLayout>24</PpLayout>
  <Index>15</Index>
</p4ppTags>
</file>

<file path=customXml/item110.xml><?xml version="1.0" encoding="utf-8"?>
<p4ppTags>
  <Name>Two rows + Navigation</Name>
  <PpLayout>32</PpLayout>
  <Index>21</Index>
</p4ppTags>
</file>

<file path=customXml/item111.xml><?xml version="1.0" encoding="utf-8"?>
<p4ppTags>
  <Name>Four objects + Navigation</Name>
  <PpLayout>32</PpLayout>
  <Index>22</Index>
</p4ppTags>
</file>

<file path=customXml/item112.xml><?xml version="1.0" encoding="utf-8"?>
<p4ppTags>
  <Name>Two rows</Name>
  <PpLayout>32</PpLayout>
  <Index>13</Index>
</p4ppTags>
</file>

<file path=customXml/item113.xml><?xml version="1.0" encoding="utf-8"?>
<p4ppTags>
  <Name>One object (large)</Name>
  <PpLayout>16</PpLayout>
  <Index>10</Index>
</p4ppTags>
</file>

<file path=customXml/item114.xml><?xml version="1.0" encoding="utf-8"?>
<p4ppTags>
  <Name>Three columns</Name>
  <PpLayout>32</PpLayout>
  <Index>14</Index>
</p4ppTags>
</file>

<file path=customXml/item115.xml><?xml version="1.0" encoding="utf-8"?>
<p4ppTags>
  <Name>One object (large)</Name>
  <PpLayout>16</PpLayout>
  <Index>10</Index>
</p4ppTags>
</file>

<file path=customXml/item116.xml><?xml version="1.0" encoding="utf-8"?>
<p4ppTags>
  <Name>Text + Index</Name>
  <PpLayout>32</PpLayout>
  <Index>8</Index>
</p4ppTags>
</file>

<file path=customXml/item117.xml><?xml version="1.0" encoding="utf-8"?>
<p4ppTags>
  <Name>Three columns</Name>
  <PpLayout>32</PpLayout>
  <Index>14</Index>
</p4ppTags>
</file>

<file path=customXml/item118.xml><?xml version="1.0" encoding="utf-8"?>
<p4ppTags>
  <Name>One object (large) + Navigation</Name>
  <PpLayout>32</PpLayout>
  <Index>17</Index>
</p4ppTags>
</file>

<file path=customXml/item119.xml><?xml version="1.0" encoding="utf-8"?>
<p4ppTags>
  <Name>One object (small)</Name>
  <PpLayout>16</PpLayout>
  <Index>11</Index>
</p4ppTags>
</file>

<file path=customXml/item12.xml><?xml version="1.0" encoding="utf-8"?>
<p4ppTags>
  <Name>Text + Index</Name>
  <PpLayout>32</PpLayout>
  <Index>8</Index>
</p4ppTags>
</file>

<file path=customXml/item120.xml><?xml version="1.0" encoding="utf-8"?>
<p4ppTags>
  <Name>Three columns</Name>
  <PpLayout>32</PpLayout>
  <Index>14</Index>
</p4ppTags>
</file>

<file path=customXml/item121.xml><?xml version="1.0" encoding="utf-8"?>
<p4ppTags>
  <Name>One object (large)</Name>
  <PpLayout>16</PpLayout>
  <Index>10</Index>
</p4ppTags>
</file>

<file path=customXml/item122.xml><?xml version="1.0" encoding="utf-8"?>
<p4ppTags>
  <Name>Two columns</Name>
  <PpLayout>29</PpLayout>
  <Index>12</Index>
</p4ppTags>
</file>

<file path=customXml/item123.xml><?xml version="1.0" encoding="utf-8"?>
<p4ppTags>
  <Name>Three columns</Name>
  <PpLayout>32</PpLayout>
  <Index>14</Index>
</p4ppTags>
</file>

<file path=customXml/item124.xml><?xml version="1.0" encoding="utf-8"?>
<p4ppTags>
  <Name>Text + Index</Name>
  <PpLayout>32</PpLayout>
  <Index>8</Index>
</p4ppTags>
</file>

<file path=customXml/item125.xml><?xml version="1.0" encoding="utf-8"?>
<p4ppTags>
  <Name>Four objects + Navigation</Name>
  <PpLayout>32</PpLayout>
  <Index>22</Index>
</p4ppTags>
</file>

<file path=customXml/item126.xml><?xml version="1.0" encoding="utf-8"?>
<p4ppTags>
  <Name>Two rows</Name>
  <PpLayout>32</PpLayout>
  <Index>13</Index>
</p4ppTags>
</file>

<file path=customXml/item127.xml><?xml version="1.0" encoding="utf-8"?>
<p4ppTags>
  <Name>Two columns</Name>
  <PpLayout>29</PpLayout>
  <Index>12</Index>
</p4ppTags>
</file>

<file path=customXml/item128.xml><?xml version="1.0" encoding="utf-8"?>
<p4ppTags>
  <Name>One object (large)</Name>
  <PpLayout>16</PpLayout>
  <Index>10</Index>
</p4ppTags>
</file>

<file path=customXml/item129.xml><?xml version="1.0" encoding="utf-8"?>
<p4ppTags>
  <Name>Two columns</Name>
  <PpLayout>29</PpLayout>
  <Index>12</Index>
</p4ppTags>
</file>

<file path=customXml/item13.xml><?xml version="1.0" encoding="utf-8"?>
<p4ppTags>
  <Name>Three columns + Navigation</Name>
  <PpLayout>32</PpLayout>
  <Index>20</Index>
</p4ppTags>
</file>

<file path=customXml/item130.xml><?xml version="1.0" encoding="utf-8"?>
<p4ppTags>
  <Name>Four objects + Navigation</Name>
  <PpLayout>32</PpLayout>
  <Index>22</Index>
</p4ppTags>
</file>

<file path=customXml/item131.xml><?xml version="1.0" encoding="utf-8"?>
<p4ppTags>
  <Name>One object (small)</Name>
  <PpLayout>16</PpLayout>
  <Index>11</Index>
</p4ppTags>
</file>

<file path=customXml/item132.xml><?xml version="1.0" encoding="utf-8"?>
<p4ppTags>
  <Name>Three columns + Navigation</Name>
  <PpLayout>32</PpLayout>
  <Index>20</Index>
</p4ppTags>
</file>

<file path=customXml/item133.xml><?xml version="1.0" encoding="utf-8"?>
<p4ppTags>
  <Name>One object (small) + Navigation</Name>
  <PpLayout>32</PpLayout>
  <Index>18</Index>
</p4ppTags>
</file>

<file path=customXml/item134.xml><?xml version="1.0" encoding="utf-8"?>
<p4ppTags>
  <Name>One object (large) + Navigation</Name>
  <PpLayout>32</PpLayout>
  <Index>17</Index>
</p4ppTags>
</file>

<file path=customXml/item135.xml><?xml version="1.0" encoding="utf-8"?>
<p4ppTags>
  <Name>Two columns</Name>
  <PpLayout>29</PpLayout>
  <Index>12</Index>
</p4ppTags>
</file>

<file path=customXml/item136.xml><?xml version="1.0" encoding="utf-8"?>
<p4ppTags>
  <Name>One object (large) + Navigation</Name>
  <PpLayout>32</PpLayout>
  <Index>17</Index>
</p4ppTags>
</file>

<file path=customXml/item137.xml><?xml version="1.0" encoding="utf-8"?>
<p4ppTags>
  <Name>Two columns + Navigation</Name>
  <PpLayout>32</PpLayout>
  <Index>19</Index>
</p4ppTags>
</file>

<file path=customXml/item138.xml><?xml version="1.0" encoding="utf-8"?>
<p4ppTags>
  <Name>Two rows + Navigation</Name>
  <PpLayout>32</PpLayout>
  <Index>21</Index>
</p4ppTags>
</file>

<file path=customXml/item139.xml><?xml version="1.0" encoding="utf-8"?>
<p4ppTags>
  <Name>Text + Index</Name>
  <PpLayout>32</PpLayout>
  <Index>8</Index>
</p4ppTags>
</file>

<file path=customXml/item14.xml><?xml version="1.0" encoding="utf-8"?>
<p4ppTags>
  <Name>Free Content + Navigation</Name>
  <PpLayout>32</PpLayout>
  <Index>16</Index>
</p4ppTags>
</file>

<file path=customXml/item140.xml><?xml version="1.0" encoding="utf-8"?>
<p4ppTags>
  <Name>One object (large)</Name>
  <PpLayout>16</PpLayout>
  <Index>10</Index>
</p4ppTags>
</file>

<file path=customXml/item141.xml><?xml version="1.0" encoding="utf-8"?>
<p4ppTags>
  <Name>One object (small)</Name>
  <PpLayout>16</PpLayout>
  <Index>11</Index>
</p4ppTags>
</file>

<file path=customXml/item142.xml><?xml version="1.0" encoding="utf-8"?>
<p4ppTags>
  <Name>Three columns</Name>
  <PpLayout>32</PpLayout>
  <Index>14</Index>
</p4ppTags>
</file>

<file path=customXml/item143.xml><?xml version="1.0" encoding="utf-8"?>
<p4ppTags>
  <Name>One object (small)</Name>
  <PpLayout>16</PpLayout>
  <Index>11</Index>
</p4ppTags>
</file>

<file path=customXml/item144.xml><?xml version="1.0" encoding="utf-8"?>
<p4ppTags>
  <Name>Free Content + Navigation</Name>
  <PpLayout>32</PpLayout>
  <Index>16</Index>
</p4ppTags>
</file>

<file path=customXml/item145.xml><?xml version="1.0" encoding="utf-8"?>
<p4ppTags>
  <Name>Text + Index</Name>
  <PpLayout>32</PpLayout>
  <Index>8</Index>
</p4ppTags>
</file>

<file path=customXml/item146.xml><?xml version="1.0" encoding="utf-8"?>
<p4ppTags>
  <Name>Two columns + Navigation</Name>
  <PpLayout>32</PpLayout>
  <Index>19</Index>
</p4ppTags>
</file>

<file path=customXml/item147.xml><?xml version="1.0" encoding="utf-8"?>
<p4ppTags>
  <Name>Two columns</Name>
  <PpLayout>29</PpLayout>
  <Index>12</Index>
</p4ppTags>
</file>

<file path=customXml/item148.xml><?xml version="1.0" encoding="utf-8"?>
<p4ppTags>
  <Name>Two rows</Name>
  <PpLayout>32</PpLayout>
  <Index>13</Index>
</p4ppTags>
</file>

<file path=customXml/item149.xml><?xml version="1.0" encoding="utf-8"?>
<p4ppTags>
  <Name>Text + Index</Name>
  <PpLayout>32</PpLayout>
  <Index>8</Index>
</p4ppTags>
</file>

<file path=customXml/item15.xml><?xml version="1.0" encoding="utf-8"?>
<p4ppTags>
  <Name>Free Content + Navigation</Name>
  <PpLayout>32</PpLayout>
  <Index>16</Index>
</p4ppTags>
</file>

<file path=customXml/item150.xml><?xml version="1.0" encoding="utf-8"?>
<p4ppTags>
  <Name>Text + Index</Name>
  <PpLayout>32</PpLayout>
  <Index>8</Index>
</p4ppTags>
</file>

<file path=customXml/item151.xml><?xml version="1.0" encoding="utf-8"?>
<p4ppTags>
  <Name>One object (small) + Navigation</Name>
  <PpLayout>32</PpLayout>
  <Index>18</Index>
</p4ppTags>
</file>

<file path=customXml/item152.xml><?xml version="1.0" encoding="utf-8"?>
<p4ppTags>
  <Name>Two rows</Name>
  <PpLayout>32</PpLayout>
  <Index>13</Index>
</p4ppTags>
</file>

<file path=customXml/item153.xml><?xml version="1.0" encoding="utf-8"?>
<p4ppTags>
  <Name>Two columns + Navigation</Name>
  <PpLayout>32</PpLayout>
  <Index>19</Index>
</p4ppTags>
</file>

<file path=customXml/item154.xml><?xml version="1.0" encoding="utf-8"?>
<p4ppTags>
  <Name>Four objects + Navigation</Name>
  <PpLayout>32</PpLayout>
  <Index>22</Index>
</p4ppTags>
</file>

<file path=customXml/item155.xml><?xml version="1.0" encoding="utf-8"?>
<p4ppTags>
  <Name>One object (small)</Name>
  <PpLayout>16</PpLayout>
  <Index>11</Index>
</p4ppTags>
</file>

<file path=customXml/item156.xml><?xml version="1.0" encoding="utf-8"?>
<p4ppTags>
  <Name>Two columns + Navigation</Name>
  <PpLayout>32</PpLayout>
  <Index>19</Index>
</p4ppTags>
</file>

<file path=customXml/item157.xml><?xml version="1.0" encoding="utf-8"?>
<p4ppTags/>
</file>

<file path=customXml/item158.xml><?xml version="1.0" encoding="utf-8"?>
<p4ppTags>
  <Name>One object (large)</Name>
  <PpLayout>16</PpLayout>
  <Index>10</Index>
</p4ppTags>
</file>

<file path=customXml/item159.xml><?xml version="1.0" encoding="utf-8"?>
<p4ppTags>
  <Name>Three columns</Name>
  <PpLayout>32</PpLayout>
  <Index>14</Index>
</p4ppTags>
</file>

<file path=customXml/item16.xml><?xml version="1.0" encoding="utf-8"?>
<p4ppTags>
  <Name>One object (large) + Navigation</Name>
  <PpLayout>32</PpLayout>
  <Index>17</Index>
</p4ppTags>
</file>

<file path=customXml/item160.xml><?xml version="1.0" encoding="utf-8"?>
<p4ppTags>
  <Name>One object (large) + Navigation</Name>
  <PpLayout>32</PpLayout>
  <Index>17</Index>
</p4ppTags>
</file>

<file path=customXml/item161.xml><?xml version="1.0" encoding="utf-8"?>
<p4ppTags>
  <Name>Text + Index</Name>
  <PpLayout>32</PpLayout>
  <Index>8</Index>
</p4ppTags>
</file>

<file path=customXml/item162.xml><?xml version="1.0" encoding="utf-8"?>
<p4ppTags>
  <Name>Four objects</Name>
  <PpLayout>24</PpLayout>
  <Index>15</Index>
</p4ppTags>
</file>

<file path=customXml/item163.xml><?xml version="1.0" encoding="utf-8"?>
<p4ppTags>
  <Name>Four objects</Name>
  <PpLayout>24</PpLayout>
  <Index>15</Index>
</p4ppTags>
</file>

<file path=customXml/item164.xml><?xml version="1.0" encoding="utf-8"?>
<p4ppTags>
  <Name>Three columns + Navigation</Name>
  <PpLayout>32</PpLayout>
  <Index>20</Index>
</p4ppTags>
</file>

<file path=customXml/item165.xml><?xml version="1.0" encoding="utf-8"?>
<p4ppTags>
  <Name>Three columns + Navigation</Name>
  <PpLayout>32</PpLayout>
  <Index>20</Index>
</p4ppTags>
</file>

<file path=customXml/item166.xml><?xml version="1.0" encoding="utf-8"?>
<p4ppTags>
  <Name>Free Content + Navigation</Name>
  <PpLayout>32</PpLayout>
  <Index>16</Index>
</p4ppTags>
</file>

<file path=customXml/item167.xml><?xml version="1.0" encoding="utf-8"?>
<p4ppTags>
  <Name>Three columns + Navigation</Name>
  <PpLayout>32</PpLayout>
  <Index>20</Index>
</p4ppTags>
</file>

<file path=customXml/item168.xml><?xml version="1.0" encoding="utf-8"?>
<p4ppTags>
  <Name>Free Content</Name>
  <PpLayout>11</PpLayout>
  <Index>9</Index>
</p4ppTags>
</file>

<file path=customXml/item169.xml><?xml version="1.0" encoding="utf-8"?>
<p4ppTags>
  <Name>Text + Index</Name>
  <PpLayout>32</PpLayout>
  <Index>8</Index>
</p4ppTags>
</file>

<file path=customXml/item17.xml><?xml version="1.0" encoding="utf-8"?>
<p4ppTags>
  <Name>Free Content</Name>
  <PpLayout>11</PpLayout>
  <Index>9</Index>
</p4ppTags>
</file>

<file path=customXml/item170.xml><?xml version="1.0" encoding="utf-8"?>
<p4ppTags>
  <Name>Free Content + Navigation</Name>
  <PpLayout>32</PpLayout>
  <Index>16</Index>
</p4ppTags>
</file>

<file path=customXml/item171.xml><?xml version="1.0" encoding="utf-8"?>
<p4ppTags>
  <Name>Three columns</Name>
  <PpLayout>32</PpLayout>
  <Index>14</Index>
</p4ppTags>
</file>

<file path=customXml/item172.xml><?xml version="1.0" encoding="utf-8"?>
<p4ppTags>
  <Name>Four objects + Navigation</Name>
  <PpLayout>32</PpLayout>
  <Index>22</Index>
</p4ppTags>
</file>

<file path=customXml/item173.xml><?xml version="1.0" encoding="utf-8"?>
<p4ppTags>
  <Name>Three columns + Navigation</Name>
  <PpLayout>32</PpLayout>
  <Index>20</Index>
</p4ppTags>
</file>

<file path=customXml/item174.xml><?xml version="1.0" encoding="utf-8"?>
<p4ppTags>
  <Name>One object (large) + Navigation</Name>
  <PpLayout>32</PpLayout>
  <Index>17</Index>
</p4ppTags>
</file>

<file path=customXml/item175.xml><?xml version="1.0" encoding="utf-8"?>
<p4ppTags>
  <Name>One object (small)</Name>
  <PpLayout>16</PpLayout>
  <Index>11</Index>
</p4ppTags>
</file>

<file path=customXml/item176.xml><?xml version="1.0" encoding="utf-8"?>
<p4ppTags>
  <Name>Three columns</Name>
  <PpLayout>32</PpLayout>
  <Index>14</Index>
</p4ppTags>
</file>

<file path=customXml/item177.xml><?xml version="1.0" encoding="utf-8"?>
<p4ppTags>
  <Name>Two rows + Navigation</Name>
  <PpLayout>32</PpLayout>
  <Index>21</Index>
</p4ppTags>
</file>

<file path=customXml/item178.xml><?xml version="1.0" encoding="utf-8"?>
<p4ppTags>
  <Name>Free Content</Name>
  <PpLayout>11</PpLayout>
  <Index>9</Index>
</p4ppTags>
</file>

<file path=customXml/item179.xml><?xml version="1.0" encoding="utf-8"?>
<p4ppTags>
  <Name>One object (small)</Name>
  <PpLayout>16</PpLayout>
  <Index>11</Index>
</p4ppTags>
</file>

<file path=customXml/item18.xml><?xml version="1.0" encoding="utf-8"?>
<p4ppTags>
  <Name>One object (large)</Name>
  <PpLayout>16</PpLayout>
  <Index>10</Index>
</p4ppTags>
</file>

<file path=customXml/item180.xml><?xml version="1.0" encoding="utf-8"?>
<p4ppTags>
  <Name>Three columns + Navigation</Name>
  <PpLayout>32</PpLayout>
  <Index>20</Index>
</p4ppTags>
</file>

<file path=customXml/item181.xml><?xml version="1.0" encoding="utf-8"?>
<p4ppTags>
  <Name>Four objects + Navigation</Name>
  <PpLayout>32</PpLayout>
  <Index>22</Index>
</p4ppTags>
</file>

<file path=customXml/item182.xml><?xml version="1.0" encoding="utf-8"?>
<p4ppTags>
  <Name>Text + Index</Name>
  <PpLayout>32</PpLayout>
  <Index>8</Index>
</p4ppTags>
</file>

<file path=customXml/item183.xml><?xml version="1.0" encoding="utf-8"?>
<p4ppTags>
  <Name>Text + Index</Name>
  <PpLayout>32</PpLayout>
  <Index>8</Index>
</p4ppTags>
</file>

<file path=customXml/item184.xml><?xml version="1.0" encoding="utf-8"?>
<p4ppTags>
  <Name>Two columns</Name>
  <PpLayout>29</PpLayout>
  <Index>12</Index>
</p4ppTags>
</file>

<file path=customXml/item185.xml><?xml version="1.0" encoding="utf-8"?>
<p4ppTags>
  <Name>Text + Index</Name>
  <PpLayout>32</PpLayout>
  <Index>8</Index>
</p4ppTags>
</file>

<file path=customXml/item186.xml><?xml version="1.0" encoding="utf-8"?>
<p4ppTags>
  <Name>Four objects + Navigation</Name>
  <PpLayout>32</PpLayout>
  <Index>22</Index>
</p4ppTags>
</file>

<file path=customXml/item187.xml><?xml version="1.0" encoding="utf-8"?>
<p4ppTags>
  <Name>Two rows + Navigation</Name>
  <PpLayout>32</PpLayout>
  <Index>21</Index>
</p4ppTags>
</file>

<file path=customXml/item188.xml><?xml version="1.0" encoding="utf-8"?>
<p4ppTags>
  <Name>Three columns + Navigation</Name>
  <PpLayout>32</PpLayout>
  <Index>20</Index>
</p4ppTags>
</file>

<file path=customXml/item189.xml><?xml version="1.0" encoding="utf-8"?>
<p4ppTags>
  <Name>One object (large) + Navigation</Name>
  <PpLayout>32</PpLayout>
  <Index>17</Index>
</p4ppTags>
</file>

<file path=customXml/item19.xml><?xml version="1.0" encoding="utf-8"?>
<p4ppTags>
  <Name>Two rows + Navigation</Name>
  <PpLayout>32</PpLayout>
  <Index>21</Index>
</p4ppTags>
</file>

<file path=customXml/item190.xml><?xml version="1.0" encoding="utf-8"?>
<p4ppTags>
  <Name>Three columns</Name>
  <PpLayout>32</PpLayout>
  <Index>14</Index>
</p4ppTags>
</file>

<file path=customXml/item191.xml><?xml version="1.0" encoding="utf-8"?>
<p4ppTags>
  <Name>One object (small)</Name>
  <PpLayout>16</PpLayout>
  <Index>11</Index>
</p4ppTags>
</file>

<file path=customXml/item192.xml><?xml version="1.0" encoding="utf-8"?>
<p4ppTags>
  <Name>Free Content + Navigation</Name>
  <PpLayout>32</PpLayout>
  <Index>16</Index>
</p4ppTags>
</file>

<file path=customXml/item193.xml><?xml version="1.0" encoding="utf-8"?>
<p4ppTags>
  <Name>Two columns</Name>
  <PpLayout>29</PpLayout>
  <Index>12</Index>
</p4ppTags>
</file>

<file path=customXml/item194.xml><?xml version="1.0" encoding="utf-8"?>
<p4ppTags>
  <Name>Two columns</Name>
  <PpLayout>29</PpLayout>
  <Index>12</Index>
</p4ppTags>
</file>

<file path=customXml/item195.xml><?xml version="1.0" encoding="utf-8"?>
<p4ppTags>
  <Name>One object (small)</Name>
  <PpLayout>16</PpLayout>
  <Index>11</Index>
</p4ppTags>
</file>

<file path=customXml/item196.xml><?xml version="1.0" encoding="utf-8"?>
<p4ppTags>
  <Name>Two columns + Navigation</Name>
  <PpLayout>32</PpLayout>
  <Index>19</Index>
</p4ppTags>
</file>

<file path=customXml/item197.xml><?xml version="1.0" encoding="utf-8"?>
<p4ppTags>
  <Name>Two rows</Name>
  <PpLayout>32</PpLayout>
  <Index>13</Index>
</p4ppTags>
</file>

<file path=customXml/item198.xml><?xml version="1.0" encoding="utf-8"?>
<p4ppTags>
  <Name>One object (small) + Navigation</Name>
  <PpLayout>32</PpLayout>
  <Index>18</Index>
</p4ppTags>
</file>

<file path=customXml/item199.xml><?xml version="1.0" encoding="utf-8"?>
<p4ppTags>
  <Name>One object (large) + Navigation</Name>
  <PpLayout>32</PpLayout>
  <Index>17</Index>
</p4ppTags>
</file>

<file path=customXml/item2.xml><?xml version="1.0" encoding="utf-8"?>
<p4ppTags>
  <Name>Two rows + Navigation</Name>
  <PpLayout>32</PpLayout>
  <Index>21</Index>
</p4ppTags>
</file>

<file path=customXml/item20.xml><?xml version="1.0" encoding="utf-8"?>
<p4ppTags>
  <Name>Four objects + Navigation</Name>
  <PpLayout>32</PpLayout>
  <Index>22</Index>
</p4ppTags>
</file>

<file path=customXml/item200.xml><?xml version="1.0" encoding="utf-8"?>
<p4ppTags>
  <Name>Four objects + Navigation</Name>
  <PpLayout>32</PpLayout>
  <Index>22</Index>
</p4ppTags>
</file>

<file path=customXml/item201.xml><?xml version="1.0" encoding="utf-8"?>
<p4ppTags>
  <Name>Two columns + Navigation</Name>
  <PpLayout>32</PpLayout>
  <Index>19</Index>
</p4ppTags>
</file>

<file path=customXml/item202.xml><?xml version="1.0" encoding="utf-8"?>
<p4ppTags>
  <Name>Two columns + Navigation</Name>
  <PpLayout>32</PpLayout>
  <Index>19</Index>
</p4ppTags>
</file>

<file path=customXml/item203.xml><?xml version="1.0" encoding="utf-8"?>
<p4ppTags>
  <Name>One object (large)</Name>
  <PpLayout>16</PpLayout>
  <Index>10</Index>
</p4ppTags>
</file>

<file path=customXml/item204.xml><?xml version="1.0" encoding="utf-8"?>
<p4ppTags>
  <Name>Free Content</Name>
  <PpLayout>11</PpLayout>
  <Index>9</Index>
</p4ppTags>
</file>

<file path=customXml/item205.xml><?xml version="1.0" encoding="utf-8"?>
<p4ppTags>
  <Name>Two columns + Navigation</Name>
  <PpLayout>32</PpLayout>
  <Index>19</Index>
</p4ppTags>
</file>

<file path=customXml/item206.xml><?xml version="1.0" encoding="utf-8"?>
<p4ppTags>
  <Name>One object (small)</Name>
  <PpLayout>16</PpLayout>
  <Index>11</Index>
</p4ppTags>
</file>

<file path=customXml/item207.xml><?xml version="1.0" encoding="utf-8"?>
<p4ppTags>
  <Name>Free Content</Name>
  <PpLayout>11</PpLayout>
  <Index>9</Index>
</p4ppTags>
</file>

<file path=customXml/item208.xml><?xml version="1.0" encoding="utf-8"?>
<p4ppTags>
  <Name>Three columns</Name>
  <PpLayout>32</PpLayout>
  <Index>14</Index>
</p4ppTags>
</file>

<file path=customXml/item209.xml><?xml version="1.0" encoding="utf-8"?>
<p4ppTags>
  <Name>Free Content</Name>
  <PpLayout>11</PpLayout>
  <Index>9</Index>
</p4ppTags>
</file>

<file path=customXml/item21.xml><?xml version="1.0" encoding="utf-8"?>
<p4ppTags>
  <Name>One object (small) + Navigation</Name>
  <PpLayout>32</PpLayout>
  <Index>18</Index>
</p4ppTags>
</file>

<file path=customXml/item210.xml><?xml version="1.0" encoding="utf-8"?>
<p4ppTags>
  <Name>Two columns + Navigation</Name>
  <PpLayout>32</PpLayout>
  <Index>19</Index>
</p4ppTags>
</file>

<file path=customXml/item211.xml><?xml version="1.0" encoding="utf-8"?>
<p4ppTags>
  <Name>Two columns</Name>
  <PpLayout>29</PpLayout>
  <Index>12</Index>
</p4ppTags>
</file>

<file path=customXml/item212.xml><?xml version="1.0" encoding="utf-8"?>
<p4ppTags>
  <Name>One object (large)</Name>
  <PpLayout>16</PpLayout>
  <Index>10</Index>
</p4ppTags>
</file>

<file path=customXml/item213.xml><?xml version="1.0" encoding="utf-8"?>
<p4ppTags>
  <Name>Free Content</Name>
  <PpLayout>11</PpLayout>
  <Index>9</Index>
</p4ppTags>
</file>

<file path=customXml/item214.xml><?xml version="1.0" encoding="utf-8"?>
<p4ppTags>
  <Name>Three columns + Navigation</Name>
  <PpLayout>32</PpLayout>
  <Index>20</Index>
</p4ppTags>
</file>

<file path=customXml/item215.xml><?xml version="1.0" encoding="utf-8"?>
<p4ppTags>
  <Name>One object (small) + Navigation</Name>
  <PpLayout>32</PpLayout>
  <Index>18</Index>
</p4ppTags>
</file>

<file path=customXml/item216.xml><?xml version="1.0" encoding="utf-8"?>
<p4ppTags>
  <Name>Two rows</Name>
  <PpLayout>32</PpLayout>
  <Index>13</Index>
</p4ppTags>
</file>

<file path=customXml/item217.xml><?xml version="1.0" encoding="utf-8"?>
<p4ppTags>
  <Name>Four objects</Name>
  <PpLayout>24</PpLayout>
  <Index>15</Index>
</p4ppTags>
</file>

<file path=customXml/item218.xml><?xml version="1.0" encoding="utf-8"?>
<p4ppTags>
  <Name>Two columns</Name>
  <PpLayout>29</PpLayout>
  <Index>12</Index>
</p4ppTags>
</file>

<file path=customXml/item219.xml><?xml version="1.0" encoding="utf-8"?>
<p4ppTags>
  <Name>Two rows + Navigation</Name>
  <PpLayout>32</PpLayout>
  <Index>21</Index>
</p4ppTags>
</file>

<file path=customXml/item22.xml><?xml version="1.0" encoding="utf-8"?>
<p4ppTags>
  <Name>Two rows + Navigation</Name>
  <PpLayout>32</PpLayout>
  <Index>21</Index>
</p4ppTags>
</file>

<file path=customXml/item220.xml><?xml version="1.0" encoding="utf-8"?>
<p4ppTags>
  <Name>Three columns + Navigation</Name>
  <PpLayout>32</PpLayout>
  <Index>20</Index>
</p4ppTags>
</file>

<file path=customXml/item221.xml><?xml version="1.0" encoding="utf-8"?>
<p4ppTags>
  <Name>Two columns + Navigation</Name>
  <PpLayout>32</PpLayout>
  <Index>19</Index>
</p4ppTags>
</file>

<file path=customXml/item222.xml><?xml version="1.0" encoding="utf-8"?>
<p4ppTags>
  <Name>One object (small)</Name>
  <PpLayout>16</PpLayout>
  <Index>11</Index>
</p4ppTags>
</file>

<file path=customXml/item223.xml><?xml version="1.0" encoding="utf-8"?>
<p4ppTags>
  <Name>One object (large) + Navigation</Name>
  <PpLayout>32</PpLayout>
  <Index>17</Index>
</p4ppTags>
</file>

<file path=customXml/item224.xml><?xml version="1.0" encoding="utf-8"?>
<p4ppTags>
  <Name>Four objects</Name>
  <PpLayout>24</PpLayout>
  <Index>15</Index>
</p4ppTags>
</file>

<file path=customXml/item225.xml><?xml version="1.0" encoding="utf-8"?>
<p4ppTags>
  <Name>Four objects + Navigation</Name>
  <PpLayout>32</PpLayout>
  <Index>22</Index>
</p4ppTags>
</file>

<file path=customXml/item226.xml><?xml version="1.0" encoding="utf-8"?>
<p4ppTags>
  <Name>Text + Index</Name>
  <PpLayout>32</PpLayout>
  <Index>8</Index>
</p4ppTags>
</file>

<file path=customXml/item227.xml><?xml version="1.0" encoding="utf-8"?>
<p4ppTags>
  <Name>One object (large)</Name>
  <PpLayout>16</PpLayout>
  <Index>10</Index>
</p4ppTags>
</file>

<file path=customXml/item228.xml><?xml version="1.0" encoding="utf-8"?>
<p4ppTags>
  <Name>Free Content + Navigation</Name>
  <PpLayout>32</PpLayout>
  <Index>16</Index>
</p4ppTags>
</file>

<file path=customXml/item229.xml><?xml version="1.0" encoding="utf-8"?>
<p4ppTags>
  <Name>Four objects</Name>
  <PpLayout>24</PpLayout>
  <Index>15</Index>
</p4ppTags>
</file>

<file path=customXml/item23.xml><?xml version="1.0" encoding="utf-8"?>
<p4ppTags>
  <Name>Four objects + Navigation</Name>
  <PpLayout>32</PpLayout>
  <Index>22</Index>
</p4ppTags>
</file>

<file path=customXml/item230.xml><?xml version="1.0" encoding="utf-8"?>
<p4ppTags>
  <Name>Four objects + Navigation</Name>
  <PpLayout>32</PpLayout>
  <Index>22</Index>
</p4ppTags>
</file>

<file path=customXml/item231.xml><?xml version="1.0" encoding="utf-8"?>
<p4ppTags>
  <Name>One object (small)</Name>
  <PpLayout>16</PpLayout>
  <Index>11</Index>
</p4ppTags>
</file>

<file path=customXml/item232.xml><?xml version="1.0" encoding="utf-8"?>
<p4ppTags>
  <Name>One object (small)</Name>
  <PpLayout>16</PpLayout>
  <Index>11</Index>
</p4ppTags>
</file>

<file path=customXml/item233.xml><?xml version="1.0" encoding="utf-8"?>
<p4ppTags>
  <Name>Two rows</Name>
  <PpLayout>32</PpLayout>
  <Index>13</Index>
</p4ppTags>
</file>

<file path=customXml/item234.xml><?xml version="1.0" encoding="utf-8"?>
<p4ppTags>
  <Name>Two rows + Navigation</Name>
  <PpLayout>32</PpLayout>
  <Index>21</Index>
</p4ppTags>
</file>

<file path=customXml/item235.xml><?xml version="1.0" encoding="utf-8"?>
<p4ppTags>
  <Name>Free Content</Name>
  <PpLayout>11</PpLayout>
  <Index>9</Index>
</p4ppTags>
</file>

<file path=customXml/item236.xml><?xml version="1.0" encoding="utf-8"?>
<p4ppTags>
  <Name>Two columns + Navigation</Name>
  <PpLayout>32</PpLayout>
  <Index>19</Index>
</p4ppTags>
</file>

<file path=customXml/item237.xml><?xml version="1.0" encoding="utf-8"?>
<p4ppTags>
  <Name>Two columns</Name>
  <PpLayout>29</PpLayout>
  <Index>12</Index>
</p4ppTags>
</file>

<file path=customXml/item238.xml><?xml version="1.0" encoding="utf-8"?>
<p4ppTags>
  <Name>Two columns</Name>
  <PpLayout>29</PpLayout>
  <Index>12</Index>
</p4ppTags>
</file>

<file path=customXml/item239.xml><?xml version="1.0" encoding="utf-8"?>
<p4ppTags>
  <Name>Text + Index</Name>
  <PpLayout>32</PpLayout>
  <Index>8</Index>
</p4ppTags>
</file>

<file path=customXml/item24.xml><?xml version="1.0" encoding="utf-8"?>
<p4ppTags>
  <Name>Four objects</Name>
  <PpLayout>24</PpLayout>
  <Index>15</Index>
</p4ppTags>
</file>

<file path=customXml/item240.xml><?xml version="1.0" encoding="utf-8"?>
<p4ppTags>
  <Name>One object (small) + Navigation</Name>
  <PpLayout>32</PpLayout>
  <Index>18</Index>
</p4ppTags>
</file>

<file path=customXml/item241.xml><?xml version="1.0" encoding="utf-8"?>
<p4ppTags>
  <Name>Four objects</Name>
  <PpLayout>24</PpLayout>
  <Index>15</Index>
</p4ppTags>
</file>

<file path=customXml/item242.xml><?xml version="1.0" encoding="utf-8"?>
<p4ppTags>
  <Name>One object (large)</Name>
  <PpLayout>16</PpLayout>
  <Index>10</Index>
</p4ppTags>
</file>

<file path=customXml/item243.xml><?xml version="1.0" encoding="utf-8"?>
<p4ppTags>
  <Name>One object (small) + Navigation</Name>
  <PpLayout>32</PpLayout>
  <Index>18</Index>
</p4ppTags>
</file>

<file path=customXml/item244.xml><?xml version="1.0" encoding="utf-8"?>
<p4ppTags>
  <Name>Two columns</Name>
  <PpLayout>29</PpLayout>
  <Index>12</Index>
</p4ppTags>
</file>

<file path=customXml/item245.xml><?xml version="1.0" encoding="utf-8"?>
<p4ppTags>
  <Name>One object (small)</Name>
  <PpLayout>16</PpLayout>
  <Index>11</Index>
</p4ppTags>
</file>

<file path=customXml/item246.xml><?xml version="1.0" encoding="utf-8"?>
<p4ppTags>
  <Name>One object (small)</Name>
  <PpLayout>16</PpLayout>
  <Index>11</Index>
</p4ppTags>
</file>

<file path=customXml/item247.xml><?xml version="1.0" encoding="utf-8"?>
<p4ppTags>
  <Name>Two columns</Name>
  <PpLayout>29</PpLayout>
  <Index>12</Index>
</p4ppTags>
</file>

<file path=customXml/item248.xml><?xml version="1.0" encoding="utf-8"?>
<p4ppTags>
  <Name>Three columns + Navigation</Name>
  <PpLayout>32</PpLayout>
  <Index>20</Index>
</p4ppTags>
</file>

<file path=customXml/item249.xml><?xml version="1.0" encoding="utf-8"?>
<p4ppTags>
  <Name>One object (small)</Name>
  <PpLayout>16</PpLayout>
  <Index>11</Index>
</p4ppTags>
</file>

<file path=customXml/item25.xml><?xml version="1.0" encoding="utf-8"?>
<p4ppTags>
  <Name>Four objects</Name>
  <PpLayout>24</PpLayout>
  <Index>15</Index>
</p4ppTags>
</file>

<file path=customXml/item250.xml><?xml version="1.0" encoding="utf-8"?>
<p4ppTags>
  <Name>Free Content</Name>
  <PpLayout>11</PpLayout>
  <Index>9</Index>
</p4ppTags>
</file>

<file path=customXml/item251.xml><?xml version="1.0" encoding="utf-8"?>
<p4ppTags>
  <Name>Three columns</Name>
  <PpLayout>32</PpLayout>
  <Index>14</Index>
</p4ppTags>
</file>

<file path=customXml/item252.xml><?xml version="1.0" encoding="utf-8"?>
<p4ppTags>
  <Name>Two rows</Name>
  <PpLayout>32</PpLayout>
  <Index>13</Index>
</p4ppTags>
</file>

<file path=customXml/item253.xml><?xml version="1.0" encoding="utf-8"?>
<p4ppTags>
  <Name>Text + Index</Name>
  <PpLayout>32</PpLayout>
  <Index>8</Index>
</p4ppTags>
</file>

<file path=customXml/item254.xml><?xml version="1.0" encoding="utf-8"?>
<p4ppTags>
  <Name>Two rows + Navigation</Name>
  <PpLayout>32</PpLayout>
  <Index>21</Index>
</p4ppTags>
</file>

<file path=customXml/item255.xml><?xml version="1.0" encoding="utf-8"?>
<p4ppTags>
  <Name>One object (small)</Name>
  <PpLayout>16</PpLayout>
  <Index>11</Index>
</p4ppTags>
</file>

<file path=customXml/item256.xml><?xml version="1.0" encoding="utf-8"?>
<p4ppTags>
  <Name>Three columns + Navigation</Name>
  <PpLayout>32</PpLayout>
  <Index>20</Index>
</p4ppTags>
</file>

<file path=customXml/item257.xml><?xml version="1.0" encoding="utf-8"?>
<p4ppTags>
  <Name>One object (small) + Navigation</Name>
  <PpLayout>32</PpLayout>
  <Index>18</Index>
</p4ppTags>
</file>

<file path=customXml/item258.xml><?xml version="1.0" encoding="utf-8"?>
<p4ppTags>
  <Name>Free Content + Navigation</Name>
  <PpLayout>32</PpLayout>
  <Index>16</Index>
</p4ppTags>
</file>

<file path=customXml/item259.xml><?xml version="1.0" encoding="utf-8"?>
<p4ppTags>
  <Name>Free Content + Navigation</Name>
  <PpLayout>32</PpLayout>
  <Index>16</Index>
</p4ppTags>
</file>

<file path=customXml/item26.xml><?xml version="1.0" encoding="utf-8"?>
<p4ppTags>
  <Name>Three columns + Navigation</Name>
  <PpLayout>32</PpLayout>
  <Index>20</Index>
</p4ppTags>
</file>

<file path=customXml/item260.xml><?xml version="1.0" encoding="utf-8"?>
<p4ppTags>
  <Name>Two columns</Name>
  <PpLayout>29</PpLayout>
  <Index>12</Index>
</p4ppTags>
</file>

<file path=customXml/item261.xml><?xml version="1.0" encoding="utf-8"?>
<p4ppTags>
  <Name>Free Content</Name>
  <PpLayout>11</PpLayout>
  <Index>9</Index>
</p4ppTags>
</file>

<file path=customXml/item262.xml><?xml version="1.0" encoding="utf-8"?>
<p4ppTags>
  <Name>Four objects</Name>
  <PpLayout>24</PpLayout>
  <Index>15</Index>
</p4ppTags>
</file>

<file path=customXml/item263.xml><?xml version="1.0" encoding="utf-8"?>
<p4ppTags>
  <Name>Free Content</Name>
  <PpLayout>11</PpLayout>
  <Index>9</Index>
</p4ppTags>
</file>

<file path=customXml/item264.xml><?xml version="1.0" encoding="utf-8"?>
<p4ppTags>
  <Name>Four objects</Name>
  <PpLayout>24</PpLayout>
  <Index>15</Index>
</p4ppTags>
</file>

<file path=customXml/item265.xml><?xml version="1.0" encoding="utf-8"?>
<p4ppTags>
  <Name>Text + Index</Name>
  <PpLayout>32</PpLayout>
  <Index>8</Index>
</p4ppTags>
</file>

<file path=customXml/item266.xml><?xml version="1.0" encoding="utf-8"?>
<p4ppTags>
  <Name>Two rows</Name>
  <PpLayout>32</PpLayout>
  <Index>13</Index>
</p4ppTags>
</file>

<file path=customXml/item267.xml><?xml version="1.0" encoding="utf-8"?>
<p4ppTags>
  <Name>Two rows + Navigation</Name>
  <PpLayout>32</PpLayout>
  <Index>21</Index>
</p4ppTags>
</file>

<file path=customXml/item268.xml><?xml version="1.0" encoding="utf-8"?>
<p4ppTags>
  <Name>Three columns + Navigation</Name>
  <PpLayout>32</PpLayout>
  <Index>20</Index>
</p4ppTags>
</file>

<file path=customXml/item269.xml><?xml version="1.0" encoding="utf-8"?>
<p4ppTags>
  <Name>Three columns</Name>
  <PpLayout>32</PpLayout>
  <Index>14</Index>
</p4ppTags>
</file>

<file path=customXml/item27.xml><?xml version="1.0" encoding="utf-8"?>
<p4ppTags>
  <Name>Free Content + Navigation</Name>
  <PpLayout>32</PpLayout>
  <Index>16</Index>
</p4ppTags>
</file>

<file path=customXml/item270.xml><?xml version="1.0" encoding="utf-8"?>
<p4ppTags>
  <Name>Four objects</Name>
  <PpLayout>24</PpLayout>
  <Index>15</Index>
</p4ppTags>
</file>

<file path=customXml/item271.xml><?xml version="1.0" encoding="utf-8"?>
<p4ppTags>
  <Name>Two rows</Name>
  <PpLayout>32</PpLayout>
  <Index>13</Index>
</p4ppTags>
</file>

<file path=customXml/item272.xml><?xml version="1.0" encoding="utf-8"?>
<p4ppTags>
  <Name>Text + Index</Name>
  <PpLayout>32</PpLayout>
  <Index>8</Index>
</p4ppTags>
</file>

<file path=customXml/item273.xml><?xml version="1.0" encoding="utf-8"?>
<p4ppTags>
  <Name>Four objects</Name>
  <PpLayout>24</PpLayout>
  <Index>15</Index>
</p4ppTags>
</file>

<file path=customXml/item274.xml><?xml version="1.0" encoding="utf-8"?>
<p4ppTags>
  <Name>Free Content + Navigation</Name>
  <PpLayout>32</PpLayout>
  <Index>16</Index>
</p4ppTags>
</file>

<file path=customXml/item275.xml><?xml version="1.0" encoding="utf-8"?>
<p4ppTags>
  <Name>One object (large) + Navigation</Name>
  <PpLayout>32</PpLayout>
  <Index>17</Index>
</p4ppTags>
</file>

<file path=customXml/item276.xml><?xml version="1.0" encoding="utf-8"?>
<p4ppTags>
  <Name>Two rows</Name>
  <PpLayout>32</PpLayout>
  <Index>13</Index>
</p4ppTags>
</file>

<file path=customXml/item277.xml><?xml version="1.0" encoding="utf-8"?>
<p4ppTags>
  <Name>One object (large)</Name>
  <PpLayout>16</PpLayout>
  <Index>10</Index>
</p4ppTags>
</file>

<file path=customXml/item278.xml><?xml version="1.0" encoding="utf-8"?>
<p4ppTags>
  <Name>Three columns</Name>
  <PpLayout>32</PpLayout>
  <Index>14</Index>
</p4ppTags>
</file>

<file path=customXml/item279.xml><?xml version="1.0" encoding="utf-8"?>
<p4ppTags>
  <Name>Four objects + Navigation</Name>
  <PpLayout>32</PpLayout>
  <Index>22</Index>
</p4ppTags>
</file>

<file path=customXml/item28.xml><?xml version="1.0" encoding="utf-8"?>
<p4ppTags>
  <Name>One object (small)</Name>
  <PpLayout>16</PpLayout>
  <Index>11</Index>
</p4ppTags>
</file>

<file path=customXml/item280.xml><?xml version="1.0" encoding="utf-8"?>
<p4ppTags>
  <Name>One object (large) + Navigation</Name>
  <PpLayout>32</PpLayout>
  <Index>17</Index>
</p4ppTags>
</file>

<file path=customXml/item281.xml><?xml version="1.0" encoding="utf-8"?>
<p4ppTags>
  <Name>Four objects + Navigation</Name>
  <PpLayout>32</PpLayout>
  <Index>22</Index>
</p4ppTags>
</file>

<file path=customXml/item282.xml><?xml version="1.0" encoding="utf-8"?>
<p4ppTags>
  <Name>Free Content</Name>
  <PpLayout>11</PpLayout>
  <Index>9</Index>
</p4ppTags>
</file>

<file path=customXml/item283.xml><?xml version="1.0" encoding="utf-8"?>
<p4ppTags>
  <Name>One object (small)</Name>
  <PpLayout>16</PpLayout>
  <Index>11</Index>
</p4ppTags>
</file>

<file path=customXml/item284.xml><?xml version="1.0" encoding="utf-8"?>
<p4ppTags>
  <Name>One object (large) + Navigation</Name>
  <PpLayout>32</PpLayout>
  <Index>17</Index>
</p4ppTags>
</file>

<file path=customXml/item285.xml><?xml version="1.0" encoding="utf-8"?>
<p4ppTags>
  <Name>Free Content</Name>
  <PpLayout>11</PpLayout>
  <Index>9</Index>
</p4ppTags>
</file>

<file path=customXml/item286.xml><?xml version="1.0" encoding="utf-8"?>
<p4ppTags>
  <Name>Four objects + Navigation</Name>
  <PpLayout>32</PpLayout>
  <Index>22</Index>
</p4ppTags>
</file>

<file path=customXml/item287.xml><?xml version="1.0" encoding="utf-8"?>
<p4ppTags>
  <Name>Free Content</Name>
  <PpLayout>11</PpLayout>
  <Index>9</Index>
</p4ppTags>
</file>

<file path=customXml/item288.xml><?xml version="1.0" encoding="utf-8"?>
<p4ppTags>
  <Name>Two columns</Name>
  <PpLayout>29</PpLayout>
  <Index>12</Index>
</p4ppTags>
</file>

<file path=customXml/item289.xml><?xml version="1.0" encoding="utf-8"?>
<p4ppTags>
  <Name>One object (small) + Navigation</Name>
  <PpLayout>32</PpLayout>
  <Index>18</Index>
</p4ppTags>
</file>

<file path=customXml/item29.xml><?xml version="1.0" encoding="utf-8"?>
<p4ppTags>
  <Name>Free Content</Name>
  <PpLayout>11</PpLayout>
  <Index>9</Index>
</p4ppTags>
</file>

<file path=customXml/item290.xml><?xml version="1.0" encoding="utf-8"?>
<p4ppTags>
  <Name>Three columns</Name>
  <PpLayout>32</PpLayout>
  <Index>14</Index>
</p4ppTags>
</file>

<file path=customXml/item291.xml><?xml version="1.0" encoding="utf-8"?>
<p4ppTags>
  <Name>Three columns</Name>
  <PpLayout>32</PpLayout>
  <Index>14</Index>
</p4ppTags>
</file>

<file path=customXml/item292.xml><?xml version="1.0" encoding="utf-8"?>
<p4ppTags>
  <Name>One object (small)</Name>
  <PpLayout>16</PpLayout>
  <Index>11</Index>
</p4ppTags>
</file>

<file path=customXml/item293.xml><?xml version="1.0" encoding="utf-8"?>
<p4ppTags>
  <Name>Two columns + Navigation</Name>
  <PpLayout>32</PpLayout>
  <Index>19</Index>
</p4ppTags>
</file>

<file path=customXml/item294.xml><?xml version="1.0" encoding="utf-8"?>
<p4ppTags>
  <Name>Two columns</Name>
  <PpLayout>29</PpLayout>
  <Index>12</Index>
</p4ppTags>
</file>

<file path=customXml/item295.xml><?xml version="1.0" encoding="utf-8"?>
<p4ppTags>
  <Name>Two rows + Navigation</Name>
  <PpLayout>32</PpLayout>
  <Index>21</Index>
</p4ppTags>
</file>

<file path=customXml/item296.xml><?xml version="1.0" encoding="utf-8"?>
<p4ppTags>
  <Name>Two columns</Name>
  <PpLayout>29</PpLayout>
  <Index>12</Index>
</p4ppTags>
</file>

<file path=customXml/item297.xml><?xml version="1.0" encoding="utf-8"?>
<p4ppTags>
  <Name>One object (small) + Navigation</Name>
  <PpLayout>32</PpLayout>
  <Index>18</Index>
</p4ppTags>
</file>

<file path=customXml/item298.xml><?xml version="1.0" encoding="utf-8"?>
<p4ppTags>
  <Name>Three columns</Name>
  <PpLayout>32</PpLayout>
  <Index>14</Index>
</p4ppTags>
</file>

<file path=customXml/item299.xml><?xml version="1.0" encoding="utf-8"?>
<p4ppTags>
  <Name>One object (large)</Name>
  <PpLayout>16</PpLayout>
  <Index>10</Index>
</p4ppTags>
</file>

<file path=customXml/item3.xml><?xml version="1.0" encoding="utf-8"?>
<p4ppTags>
  <Name>Free Content + Navigation</Name>
  <PpLayout>32</PpLayout>
  <Index>16</Index>
</p4ppTags>
</file>

<file path=customXml/item30.xml><?xml version="1.0" encoding="utf-8"?>
<p4ppTags>
  <Name>Two rows</Name>
  <PpLayout>32</PpLayout>
  <Index>13</Index>
</p4ppTags>
</file>

<file path=customXml/item300.xml><?xml version="1.0" encoding="utf-8"?>
<p4ppTags>
  <Name>Three columns</Name>
  <PpLayout>32</PpLayout>
  <Index>14</Index>
</p4ppTags>
</file>

<file path=customXml/item301.xml><?xml version="1.0" encoding="utf-8"?>
<p4ppTags>
  <Name>Text + Index</Name>
  <PpLayout>32</PpLayout>
  <Index>8</Index>
</p4ppTags>
</file>

<file path=customXml/item302.xml><?xml version="1.0" encoding="utf-8"?>
<p4ppTags>
  <Name>One object (large)</Name>
  <PpLayout>16</PpLayout>
  <Index>10</Index>
</p4ppTags>
</file>

<file path=customXml/item303.xml><?xml version="1.0" encoding="utf-8"?>
<p4ppTags>
  <Name>Two columns + Navigation</Name>
  <PpLayout>32</PpLayout>
  <Index>19</Index>
</p4ppTags>
</file>

<file path=customXml/item304.xml><?xml version="1.0" encoding="utf-8"?>
<p4ppTags>
  <Name>Four objects + Navigation</Name>
  <PpLayout>32</PpLayout>
  <Index>22</Index>
</p4ppTags>
</file>

<file path=customXml/item305.xml><?xml version="1.0" encoding="utf-8"?>
<p4ppTags>
  <Name>Free Content</Name>
  <PpLayout>11</PpLayout>
  <Index>9</Index>
</p4ppTags>
</file>

<file path=customXml/item306.xml><?xml version="1.0" encoding="utf-8"?>
<p4ppTags>
  <Name>One object (small) + Navigation</Name>
  <PpLayout>32</PpLayout>
  <Index>18</Index>
</p4ppTags>
</file>

<file path=customXml/item307.xml><?xml version="1.0" encoding="utf-8"?>
<p4ppTags>
  <Name>Two columns + Navigation</Name>
  <PpLayout>32</PpLayout>
  <Index>19</Index>
</p4ppTags>
</file>

<file path=customXml/item308.xml><?xml version="1.0" encoding="utf-8"?>
<p4ppTags>
  <Name>One object (large) + Navigation</Name>
  <PpLayout>32</PpLayout>
  <Index>17</Index>
</p4ppTags>
</file>

<file path=customXml/item309.xml><?xml version="1.0" encoding="utf-8"?>
<p4ppTags>
  <Name>One object (large) + Navigation</Name>
  <PpLayout>32</PpLayout>
  <Index>17</Index>
</p4ppTags>
</file>

<file path=customXml/item31.xml><?xml version="1.0" encoding="utf-8"?>
<p4ppTags>
  <Name>Text + Index</Name>
  <PpLayout>32</PpLayout>
  <Index>8</Index>
</p4ppTags>
</file>

<file path=customXml/item310.xml><?xml version="1.0" encoding="utf-8"?>
<p4ppTags>
  <Name>Three columns + Navigation</Name>
  <PpLayout>32</PpLayout>
  <Index>20</Index>
</p4ppTags>
</file>

<file path=customXml/item311.xml><?xml version="1.0" encoding="utf-8"?>
<p4ppTags>
  <Name>Text + Index</Name>
  <PpLayout>32</PpLayout>
  <Index>8</Index>
</p4ppTags>
</file>

<file path=customXml/item312.xml><?xml version="1.0" encoding="utf-8"?>
<p4ppTags>
  <Name>Two rows + Navigation</Name>
  <PpLayout>32</PpLayout>
  <Index>21</Index>
</p4ppTags>
</file>

<file path=customXml/item313.xml><?xml version="1.0" encoding="utf-8"?>
<p4ppTags>
  <Name>Free Content</Name>
  <PpLayout>11</PpLayout>
  <Index>9</Index>
</p4ppTags>
</file>

<file path=customXml/item314.xml><?xml version="1.0" encoding="utf-8"?>
<p4ppTags>
  <Name>Four objects</Name>
  <PpLayout>24</PpLayout>
  <Index>15</Index>
</p4ppTags>
</file>

<file path=customXml/item315.xml><?xml version="1.0" encoding="utf-8"?>
<p4ppTags>
  <Name>Free Content + Navigation</Name>
  <PpLayout>32</PpLayout>
  <Index>16</Index>
</p4ppTags>
</file>

<file path=customXml/item316.xml><?xml version="1.0" encoding="utf-8"?>
<p4ppTags>
  <Name>Two rows + Navigation</Name>
  <PpLayout>32</PpLayout>
  <Index>21</Index>
</p4ppTags>
</file>

<file path=customXml/item317.xml><?xml version="1.0" encoding="utf-8"?>
<p4ppTags>
  <Name>Four objects + Navigation</Name>
  <PpLayout>32</PpLayout>
  <Index>22</Index>
</p4ppTags>
</file>

<file path=customXml/item318.xml><?xml version="1.0" encoding="utf-8"?>
<p4ppTags>
  <Name>One object (small) + Navigation</Name>
  <PpLayout>32</PpLayout>
  <Index>18</Index>
</p4ppTags>
</file>

<file path=customXml/item319.xml><?xml version="1.0" encoding="utf-8"?>
<p4ppTags>
  <Name>Two rows + Navigation</Name>
  <PpLayout>32</PpLayout>
  <Index>21</Index>
</p4ppTags>
</file>

<file path=customXml/item32.xml><?xml version="1.0" encoding="utf-8"?>
<p4ppTags>
  <Name>One object (large)</Name>
  <PpLayout>16</PpLayout>
  <Index>10</Index>
</p4ppTags>
</file>

<file path=customXml/item320.xml><?xml version="1.0" encoding="utf-8"?>
<p4ppTags>
  <Name>One object (small) + Navigation</Name>
  <PpLayout>32</PpLayout>
  <Index>18</Index>
</p4ppTags>
</file>

<file path=customXml/item321.xml><?xml version="1.0" encoding="utf-8"?>
<p4ppTags>
  <Name>One object (small)</Name>
  <PpLayout>16</PpLayout>
  <Index>11</Index>
</p4ppTags>
</file>

<file path=customXml/item322.xml><?xml version="1.0" encoding="utf-8"?>
<p4ppTags>
  <Name>Free Content</Name>
  <PpLayout>11</PpLayout>
  <Index>9</Index>
</p4ppTags>
</file>

<file path=customXml/item323.xml><?xml version="1.0" encoding="utf-8"?>
<p4ppTags>
  <Name>Two rows</Name>
  <PpLayout>32</PpLayout>
  <Index>13</Index>
</p4ppTags>
</file>

<file path=customXml/item324.xml><?xml version="1.0" encoding="utf-8"?>
<p4ppTags>
  <Name>Two rows + Navigation</Name>
  <PpLayout>32</PpLayout>
  <Index>21</Index>
</p4ppTags>
</file>

<file path=customXml/item325.xml><?xml version="1.0" encoding="utf-8"?>
<p4ppTags>
  <Name>Three columns</Name>
  <PpLayout>32</PpLayout>
  <Index>14</Index>
</p4ppTags>
</file>

<file path=customXml/item326.xml><?xml version="1.0" encoding="utf-8"?>
<p4ppTags>
  <Name>Two columns</Name>
  <PpLayout>29</PpLayout>
  <Index>12</Index>
</p4ppTags>
</file>

<file path=customXml/item327.xml><?xml version="1.0" encoding="utf-8"?>
<p4ppTags>
  <Name>Two columns + Navigation</Name>
  <PpLayout>32</PpLayout>
  <Index>19</Index>
</p4ppTags>
</file>

<file path=customXml/item328.xml><?xml version="1.0" encoding="utf-8"?>
<p4ppTags>
  <Name>Four objects + Navigation</Name>
  <PpLayout>32</PpLayout>
  <Index>22</Index>
</p4ppTags>
</file>

<file path=customXml/item329.xml><?xml version="1.0" encoding="utf-8"?>
<p4ppTags>
  <Name>One object (small) + Navigation</Name>
  <PpLayout>32</PpLayout>
  <Index>18</Index>
</p4ppTags>
</file>

<file path=customXml/item33.xml><?xml version="1.0" encoding="utf-8"?>
<p4ppTags>
  <Name>Four objects + Navigation</Name>
  <PpLayout>32</PpLayout>
  <Index>22</Index>
</p4ppTags>
</file>

<file path=customXml/item330.xml><?xml version="1.0" encoding="utf-8"?>
<p4ppTags>
  <Name>One object (large) + Navigation</Name>
  <PpLayout>32</PpLayout>
  <Index>17</Index>
</p4ppTags>
</file>

<file path=customXml/item331.xml><?xml version="1.0" encoding="utf-8"?>
<p4ppTags>
  <Name>Text + Index</Name>
  <PpLayout>32</PpLayout>
  <Index>8</Index>
</p4ppTags>
</file>

<file path=customXml/item332.xml><?xml version="1.0" encoding="utf-8"?>
<p4ppTags>
  <Name>Free Content + Navigation</Name>
  <PpLayout>32</PpLayout>
  <Index>16</Index>
</p4ppTags>
</file>

<file path=customXml/item333.xml><?xml version="1.0" encoding="utf-8"?>
<p4ppTags>
  <Name>One object (small) + Navigation</Name>
  <PpLayout>32</PpLayout>
  <Index>18</Index>
</p4ppTags>
</file>

<file path=customXml/item334.xml><?xml version="1.0" encoding="utf-8"?>
<p4ppTags>
  <Name>One object (large) + Navigation</Name>
  <PpLayout>32</PpLayout>
  <Index>17</Index>
</p4ppTags>
</file>

<file path=customXml/item335.xml><?xml version="1.0" encoding="utf-8"?>
<p4ppTags>
  <Name>Three columns</Name>
  <PpLayout>32</PpLayout>
  <Index>14</Index>
</p4ppTags>
</file>

<file path=customXml/item336.xml><?xml version="1.0" encoding="utf-8"?>
<p4ppTags>
  <Name>Text + Index</Name>
  <PpLayout>32</PpLayout>
  <Index>8</Index>
</p4ppTags>
</file>

<file path=customXml/item337.xml><?xml version="1.0" encoding="utf-8"?>
<p4ppTags>
  <Name>One object (large)</Name>
  <PpLayout>16</PpLayout>
  <Index>10</Index>
</p4ppTags>
</file>

<file path=customXml/item338.xml><?xml version="1.0" encoding="utf-8"?>
<p4ppTags>
  <Name>Three columns + Navigation</Name>
  <PpLayout>32</PpLayout>
  <Index>20</Index>
</p4ppTags>
</file>

<file path=customXml/item339.xml><?xml version="1.0" encoding="utf-8"?>
<p4ppTags>
  <Name>Free Content + Navigation</Name>
  <PpLayout>32</PpLayout>
  <Index>16</Index>
</p4ppTags>
</file>

<file path=customXml/item34.xml><?xml version="1.0" encoding="utf-8"?>
<p4ppTags>
  <Name>One object (small)</Name>
  <PpLayout>16</PpLayout>
  <Index>11</Index>
</p4ppTags>
</file>

<file path=customXml/item340.xml><?xml version="1.0" encoding="utf-8"?>
<p4ppTags>
  <Name>Two columns + Navigation</Name>
  <PpLayout>32</PpLayout>
  <Index>19</Index>
</p4ppTags>
</file>

<file path=customXml/item341.xml><?xml version="1.0" encoding="utf-8"?>
<p4ppTags>
  <Name>Four objects</Name>
  <PpLayout>24</PpLayout>
  <Index>15</Index>
</p4ppTags>
</file>

<file path=customXml/item342.xml><?xml version="1.0" encoding="utf-8"?>
<p4ppTags>
  <Name>Two columns</Name>
  <PpLayout>29</PpLayout>
  <Index>12</Index>
</p4ppTags>
</file>

<file path=customXml/item343.xml><?xml version="1.0" encoding="utf-8"?>
<p4ppTags>
  <Name>Four objects</Name>
  <PpLayout>24</PpLayout>
  <Index>15</Index>
</p4ppTags>
</file>

<file path=customXml/item344.xml><?xml version="1.0" encoding="utf-8"?>
<p4ppTags>
  <Name>One object (large)</Name>
  <PpLayout>16</PpLayout>
  <Index>10</Index>
</p4ppTags>
</file>

<file path=customXml/item345.xml><?xml version="1.0" encoding="utf-8"?>
<p4ppTags>
  <Name>Two columns + Navigation</Name>
  <PpLayout>32</PpLayout>
  <Index>19</Index>
</p4ppTags>
</file>

<file path=customXml/item346.xml><?xml version="1.0" encoding="utf-8"?>
<p4ppTags>
  <Name>Two columns</Name>
  <PpLayout>29</PpLayout>
  <Index>12</Index>
</p4ppTags>
</file>

<file path=customXml/item347.xml><?xml version="1.0" encoding="utf-8"?>
<p4ppTags>
  <Name>Free Content + Navigation</Name>
  <PpLayout>32</PpLayout>
  <Index>16</Index>
</p4ppTags>
</file>

<file path=customXml/item348.xml><?xml version="1.0" encoding="utf-8"?>
<p4ppTags>
  <Name>Two rows</Name>
  <PpLayout>32</PpLayout>
  <Index>13</Index>
</p4ppTags>
</file>

<file path=customXml/item349.xml><?xml version="1.0" encoding="utf-8"?>
<p4ppTags>
  <Name>Three columns + Navigation</Name>
  <PpLayout>32</PpLayout>
  <Index>20</Index>
</p4ppTags>
</file>

<file path=customXml/item35.xml><?xml version="1.0" encoding="utf-8"?>
<p4ppTags>
  <Name>One object (large) + Navigation</Name>
  <PpLayout>32</PpLayout>
  <Index>17</Index>
</p4ppTags>
</file>

<file path=customXml/item350.xml><?xml version="1.0" encoding="utf-8"?>
<p4ppTags>
  <Name>Four objects</Name>
  <PpLayout>24</PpLayout>
  <Index>15</Index>
</p4ppTags>
</file>

<file path=customXml/item351.xml><?xml version="1.0" encoding="utf-8"?>
<p4ppTags>
  <Name>Three columns</Name>
  <PpLayout>32</PpLayout>
  <Index>14</Index>
</p4ppTags>
</file>

<file path=customXml/item352.xml><?xml version="1.0" encoding="utf-8"?>
<p4ppTags>
  <Name>One object (small) + Navigation</Name>
  <PpLayout>32</PpLayout>
  <Index>18</Index>
</p4ppTags>
</file>

<file path=customXml/item353.xml><?xml version="1.0" encoding="utf-8"?>
<p4ppTags>
  <Name>Two columns + Navigation</Name>
  <PpLayout>32</PpLayout>
  <Index>19</Index>
</p4ppTags>
</file>

<file path=customXml/item354.xml><?xml version="1.0" encoding="utf-8"?>
<p4ppTags>
  <Name>Four objects + Navigation</Name>
  <PpLayout>32</PpLayout>
  <Index>22</Index>
</p4ppTags>
</file>

<file path=customXml/item355.xml><?xml version="1.0" encoding="utf-8"?>
<p4ppTags>
  <Name>Three columns</Name>
  <PpLayout>32</PpLayout>
  <Index>14</Index>
</p4ppTags>
</file>

<file path=customXml/item356.xml><?xml version="1.0" encoding="utf-8"?>
<p4ppTags>
  <Name>Two rows</Name>
  <PpLayout>32</PpLayout>
  <Index>13</Index>
</p4ppTags>
</file>

<file path=customXml/item357.xml><?xml version="1.0" encoding="utf-8"?>
<p4ppTags>
  <Name>One object (small)</Name>
  <PpLayout>16</PpLayout>
  <Index>11</Index>
</p4ppTags>
</file>

<file path=customXml/item358.xml><?xml version="1.0" encoding="utf-8"?>
<p4ppTags>
  <Name>Two columns</Name>
  <PpLayout>29</PpLayout>
  <Index>12</Index>
</p4ppTags>
</file>

<file path=customXml/item359.xml><?xml version="1.0" encoding="utf-8"?>
<p4ppTags>
  <Name>Four objects + Navigation</Name>
  <PpLayout>32</PpLayout>
  <Index>22</Index>
</p4ppTags>
</file>

<file path=customXml/item36.xml><?xml version="1.0" encoding="utf-8"?>
<p4ppTags>
  <Name>Two columns</Name>
  <PpLayout>29</PpLayout>
  <Index>12</Index>
</p4ppTags>
</file>

<file path=customXml/item360.xml><?xml version="1.0" encoding="utf-8"?>
<p4ppTags>
  <Name>One object (large)</Name>
  <PpLayout>16</PpLayout>
  <Index>10</Index>
</p4ppTags>
</file>

<file path=customXml/item361.xml><?xml version="1.0" encoding="utf-8"?>
<p4ppTags>
  <Name>One object (large) + Navigation</Name>
  <PpLayout>32</PpLayout>
  <Index>17</Index>
</p4ppTags>
</file>

<file path=customXml/item362.xml><?xml version="1.0" encoding="utf-8"?>
<p4ppTags>
  <Name>Two rows + Navigation</Name>
  <PpLayout>32</PpLayout>
  <Index>21</Index>
</p4ppTags>
</file>

<file path=customXml/item363.xml><?xml version="1.0" encoding="utf-8"?>
<p4ppTags>
  <Name>Four objects</Name>
  <PpLayout>24</PpLayout>
  <Index>15</Index>
</p4ppTags>
</file>

<file path=customXml/item364.xml><?xml version="1.0" encoding="utf-8"?>
<p4ppTags>
  <Name>Free Content</Name>
  <PpLayout>11</PpLayout>
  <Index>9</Index>
</p4ppTags>
</file>

<file path=customXml/item365.xml><?xml version="1.0" encoding="utf-8"?>
<p4ppTags>
  <Name>One object (large) + Navigation</Name>
  <PpLayout>32</PpLayout>
  <Index>17</Index>
</p4ppTags>
</file>

<file path=customXml/item366.xml><?xml version="1.0" encoding="utf-8"?>
<p4ppTags>
  <Name>Three columns + Navigation</Name>
  <PpLayout>32</PpLayout>
  <Index>20</Index>
</p4ppTags>
</file>

<file path=customXml/item367.xml><?xml version="1.0" encoding="utf-8"?>
<p4ppTags>
  <Name>Free Content + Navigation</Name>
  <PpLayout>32</PpLayout>
  <Index>16</Index>
</p4ppTags>
</file>

<file path=customXml/item368.xml><?xml version="1.0" encoding="utf-8"?>
<p4ppTags>
  <Name>Four objects + Navigation</Name>
  <PpLayout>32</PpLayout>
  <Index>22</Index>
</p4ppTags>
</file>

<file path=customXml/item369.xml><?xml version="1.0" encoding="utf-8"?>
<p4ppTags>
  <Name>Three columns</Name>
  <PpLayout>32</PpLayout>
  <Index>14</Index>
</p4ppTags>
</file>

<file path=customXml/item37.xml><?xml version="1.0" encoding="utf-8"?>
<p4ppTags>
  <Name>Four objects</Name>
  <PpLayout>24</PpLayout>
  <Index>15</Index>
</p4ppTags>
</file>

<file path=customXml/item370.xml><?xml version="1.0" encoding="utf-8"?>
<p4ppTags>
  <Name>Two rows</Name>
  <PpLayout>32</PpLayout>
  <Index>13</Index>
</p4ppTags>
</file>

<file path=customXml/item371.xml><?xml version="1.0" encoding="utf-8"?>
<p4ppTags>
  <Name>Text + Index</Name>
  <PpLayout>32</PpLayout>
  <Index>8</Index>
</p4ppTags>
</file>

<file path=customXml/item372.xml><?xml version="1.0" encoding="utf-8"?>
<p4ppTags>
  <Name>Three columns + Navigation</Name>
  <PpLayout>32</PpLayout>
  <Index>20</Index>
</p4ppTags>
</file>

<file path=customXml/item373.xml><?xml version="1.0" encoding="utf-8"?>
<p4ppTags>
  <Name>Two rows + Navigation</Name>
  <PpLayout>32</PpLayout>
  <Index>21</Index>
</p4ppTags>
</file>

<file path=customXml/item374.xml><?xml version="1.0" encoding="utf-8"?>
<p4ppTags>
  <Name>Two columns + Navigation</Name>
  <PpLayout>32</PpLayout>
  <Index>19</Index>
</p4ppTags>
</file>

<file path=customXml/item375.xml><?xml version="1.0" encoding="utf-8"?>
<p4ppTags>
  <Name>One object (large)</Name>
  <PpLayout>16</PpLayout>
  <Index>10</Index>
</p4ppTags>
</file>

<file path=customXml/item376.xml><?xml version="1.0" encoding="utf-8"?>
<p4ppTags>
  <Name>Four objects + Navigation</Name>
  <PpLayout>32</PpLayout>
  <Index>22</Index>
</p4ppTags>
</file>

<file path=customXml/item377.xml><?xml version="1.0" encoding="utf-8"?>
<p4ppTags>
  <Name>Two columns</Name>
  <PpLayout>29</PpLayout>
  <Index>12</Index>
</p4ppTags>
</file>

<file path=customXml/item378.xml><?xml version="1.0" encoding="utf-8"?>
<p4ppTags>
  <Name>One object (large) + Navigation</Name>
  <PpLayout>32</PpLayout>
  <Index>17</Index>
</p4ppTags>
</file>

<file path=customXml/item379.xml><?xml version="1.0" encoding="utf-8"?>
<p4ppTags>
  <Name>Text + Index</Name>
  <PpLayout>32</PpLayout>
  <Index>8</Index>
</p4ppTags>
</file>

<file path=customXml/item38.xml><?xml version="1.0" encoding="utf-8"?>
<p4ppTags>
  <Name>Three columns + Navigation</Name>
  <PpLayout>32</PpLayout>
  <Index>20</Index>
</p4ppTags>
</file>

<file path=customXml/item380.xml><?xml version="1.0" encoding="utf-8"?>
<p4ppTags>
  <Name>Two rows + Navigation</Name>
  <PpLayout>32</PpLayout>
  <Index>21</Index>
</p4ppTags>
</file>

<file path=customXml/item381.xml><?xml version="1.0" encoding="utf-8"?>
<p4ppTags>
  <Name>Free Content + Navigation</Name>
  <PpLayout>32</PpLayout>
  <Index>16</Index>
</p4ppTags>
</file>

<file path=customXml/item382.xml><?xml version="1.0" encoding="utf-8"?>
<p4ppTags>
  <Name>Three columns + Navigation</Name>
  <PpLayout>32</PpLayout>
  <Index>20</Index>
</p4ppTags>
</file>

<file path=customXml/item383.xml><?xml version="1.0" encoding="utf-8"?>
<p4ppTags>
  <Name>Free Content + Navigation</Name>
  <PpLayout>32</PpLayout>
  <Index>16</Index>
</p4ppTags>
</file>

<file path=customXml/item384.xml><?xml version="1.0" encoding="utf-8"?>
<p4ppTags>
  <Name>Free Content</Name>
  <PpLayout>11</PpLayout>
  <Index>9</Index>
</p4ppTags>
</file>

<file path=customXml/item385.xml><?xml version="1.0" encoding="utf-8"?>
<p4ppTags>
  <Name>Four objects + Navigation</Name>
  <PpLayout>32</PpLayout>
  <Index>22</Index>
</p4ppTags>
</file>

<file path=customXml/item386.xml><?xml version="1.0" encoding="utf-8"?>
<p4ppTags>
  <Name>One object (small) + Navigation</Name>
  <PpLayout>32</PpLayout>
  <Index>18</Index>
</p4ppTags>
</file>

<file path=customXml/item387.xml><?xml version="1.0" encoding="utf-8"?>
<p4ppTags>
  <Name>One object (small) + Navigation</Name>
  <PpLayout>32</PpLayout>
  <Index>18</Index>
</p4ppTags>
</file>

<file path=customXml/item388.xml><?xml version="1.0" encoding="utf-8"?>
<p4ppTags>
  <Name>Free Content + Navigation</Name>
  <PpLayout>32</PpLayout>
  <Index>16</Index>
</p4ppTags>
</file>

<file path=customXml/item389.xml><?xml version="1.0" encoding="utf-8"?>
<p4ppTags>
  <Name>Three columns</Name>
  <PpLayout>32</PpLayout>
  <Index>14</Index>
</p4ppTags>
</file>

<file path=customXml/item39.xml><?xml version="1.0" encoding="utf-8"?>
<p4ppTags>
  <Name>Two rows + Navigation</Name>
  <PpLayout>32</PpLayout>
  <Index>21</Index>
</p4ppTags>
</file>

<file path=customXml/item390.xml><?xml version="1.0" encoding="utf-8"?>
<p4ppTags>
  <Name>Free Content + Navigation</Name>
  <PpLayout>32</PpLayout>
  <Index>16</Index>
</p4ppTags>
</file>

<file path=customXml/item391.xml><?xml version="1.0" encoding="utf-8"?>
<p4ppTags>
  <Name>Two rows + Navigation</Name>
  <PpLayout>32</PpLayout>
  <Index>21</Index>
</p4ppTags>
</file>

<file path=customXml/item392.xml><?xml version="1.0" encoding="utf-8"?>
<p4ppTags>
  <Name>Two rows + Navigation</Name>
  <PpLayout>32</PpLayout>
  <Index>21</Index>
</p4ppTags>
</file>

<file path=customXml/item393.xml><?xml version="1.0" encoding="utf-8"?>
<p4ppTags>
  <Name>One object (large) + Navigation</Name>
  <PpLayout>32</PpLayout>
  <Index>17</Index>
</p4ppTags>
</file>

<file path=customXml/item4.xml><?xml version="1.0" encoding="utf-8"?>
<p4ppTags>
  <Name>Two rows + Navigation</Name>
  <PpLayout>32</PpLayout>
  <Index>21</Index>
</p4ppTags>
</file>

<file path=customXml/item40.xml><?xml version="1.0" encoding="utf-8"?>
<p4ppTags>
  <Name>One object (small) + Navigation</Name>
  <PpLayout>32</PpLayout>
  <Index>18</Index>
</p4ppTags>
</file>

<file path=customXml/item41.xml><?xml version="1.0" encoding="utf-8"?>
<p4ppTags>
  <Name>One object (large)</Name>
  <PpLayout>16</PpLayout>
  <Index>10</Index>
</p4ppTags>
</file>

<file path=customXml/item42.xml><?xml version="1.0" encoding="utf-8"?>
<p4ppTags>
  <Name>One object (small)</Name>
  <PpLayout>16</PpLayout>
  <Index>11</Index>
</p4ppTags>
</file>

<file path=customXml/item43.xml><?xml version="1.0" encoding="utf-8"?>
<p4ppTags>
  <Name>Three columns</Name>
  <PpLayout>32</PpLayout>
  <Index>14</Index>
</p4ppTags>
</file>

<file path=customXml/item44.xml><?xml version="1.0" encoding="utf-8"?>
<p4ppTags>
  <Name>Three columns</Name>
  <PpLayout>32</PpLayout>
  <Index>14</Index>
</p4ppTags>
</file>

<file path=customXml/item45.xml><?xml version="1.0" encoding="utf-8"?>
<p4ppTags>
  <Name>Two rows</Name>
  <PpLayout>32</PpLayout>
  <Index>13</Index>
</p4ppTags>
</file>

<file path=customXml/item46.xml><?xml version="1.0" encoding="utf-8"?>
<p4ppTags>
  <Name>One object (small) + Navigation</Name>
  <PpLayout>32</PpLayout>
  <Index>18</Index>
</p4ppTags>
</file>

<file path=customXml/item47.xml><?xml version="1.0" encoding="utf-8"?>
<p4ppTags>
  <Name>One object (large) + Navigation</Name>
  <PpLayout>32</PpLayout>
  <Index>17</Index>
</p4ppTags>
</file>

<file path=customXml/item48.xml><?xml version="1.0" encoding="utf-8"?>
<p4ppTags>
  <Name>Two columns</Name>
  <PpLayout>29</PpLayout>
  <Index>12</Index>
</p4ppTags>
</file>

<file path=customXml/item49.xml><?xml version="1.0" encoding="utf-8"?>
<p4ppTags>
  <Name>Two rows + Navigation</Name>
  <PpLayout>32</PpLayout>
  <Index>21</Index>
</p4ppTags>
</file>

<file path=customXml/item5.xml><?xml version="1.0" encoding="utf-8"?>
<p4ppTags>
  <Name>Two rows</Name>
  <PpLayout>32</PpLayout>
  <Index>13</Index>
</p4ppTags>
</file>

<file path=customXml/item50.xml><?xml version="1.0" encoding="utf-8"?>
<p4ppTags>
  <Name>Four objects</Name>
  <PpLayout>24</PpLayout>
  <Index>15</Index>
</p4ppTags>
</file>

<file path=customXml/item51.xml><?xml version="1.0" encoding="utf-8"?>
<p4ppTags>
  <Name>One object (small) + Navigation</Name>
  <PpLayout>32</PpLayout>
  <Index>18</Index>
</p4ppTags>
</file>

<file path=customXml/item52.xml><?xml version="1.0" encoding="utf-8"?>
<p4ppTags>
  <Name>Four objects</Name>
  <PpLayout>24</PpLayout>
  <Index>15</Index>
</p4ppTags>
</file>

<file path=customXml/item53.xml><?xml version="1.0" encoding="utf-8"?>
<p4ppTags>
  <Name>Two rows</Name>
  <PpLayout>32</PpLayout>
  <Index>13</Index>
</p4ppTags>
</file>

<file path=customXml/item54.xml><?xml version="1.0" encoding="utf-8"?>
<p4ppTags>
  <Name>Two rows + Navigation</Name>
  <PpLayout>32</PpLayout>
  <Index>21</Index>
</p4ppTags>
</file>

<file path=customXml/item55.xml><?xml version="1.0" encoding="utf-8"?>
<p4ppTags>
  <Name>Free Content</Name>
  <PpLayout>11</PpLayout>
  <Index>9</Index>
</p4ppTags>
</file>

<file path=customXml/item56.xml><?xml version="1.0" encoding="utf-8"?>
<p4ppTags>
  <Name>Four objects</Name>
  <PpLayout>24</PpLayout>
  <Index>15</Index>
</p4ppTags>
</file>

<file path=customXml/item57.xml><?xml version="1.0" encoding="utf-8"?>
<p4ppTags>
  <Name>Free Content</Name>
  <PpLayout>11</PpLayout>
  <Index>9</Index>
</p4ppTags>
</file>

<file path=customXml/item58.xml><?xml version="1.0" encoding="utf-8"?>
<p4ppTags>
  <Name>Four objects</Name>
  <PpLayout>24</PpLayout>
  <Index>15</Index>
</p4ppTags>
</file>

<file path=customXml/item59.xml><?xml version="1.0" encoding="utf-8"?>
<p4ppTags>
  <Name>One object (large) + Navigation</Name>
  <PpLayout>32</PpLayout>
  <Index>17</Index>
</p4ppTags>
</file>

<file path=customXml/item6.xml><?xml version="1.0" encoding="utf-8"?>
<p4ppTags>
  <Name>Free Content + Navigation</Name>
  <PpLayout>32</PpLayout>
  <Index>16</Index>
</p4ppTags>
</file>

<file path=customXml/item60.xml><?xml version="1.0" encoding="utf-8"?>
<p4ppTags>
  <Name>One object (small)</Name>
  <PpLayout>16</PpLayout>
  <Index>11</Index>
</p4ppTags>
</file>

<file path=customXml/item61.xml><?xml version="1.0" encoding="utf-8"?>
<p4ppTags>
  <Name>Four objects</Name>
  <PpLayout>24</PpLayout>
  <Index>15</Index>
</p4ppTags>
</file>

<file path=customXml/item62.xml><?xml version="1.0" encoding="utf-8"?>
<p4ppTags>
  <Name>Four objects</Name>
  <PpLayout>24</PpLayout>
  <Index>15</Index>
</p4ppTags>
</file>

<file path=customXml/item63.xml><?xml version="1.0" encoding="utf-8"?>
<p4ppTags>
  <Name>Free Content + Navigation</Name>
  <PpLayout>32</PpLayout>
  <Index>16</Index>
</p4ppTags>
</file>

<file path=customXml/item64.xml><?xml version="1.0" encoding="utf-8"?>
<p4ppTags>
  <Name>Two columns + Navigation</Name>
  <PpLayout>32</PpLayout>
  <Index>19</Index>
</p4ppTags>
</file>

<file path=customXml/item65.xml><?xml version="1.0" encoding="utf-8"?>
<p4ppTags>
  <Name>One object (large) + Navigation</Name>
  <PpLayout>32</PpLayout>
  <Index>17</Index>
</p4ppTags>
</file>

<file path=customXml/item66.xml><?xml version="1.0" encoding="utf-8"?>
<p4ppTags>
  <Name>One object (large)</Name>
  <PpLayout>16</PpLayout>
  <Index>10</Index>
</p4ppTags>
</file>

<file path=customXml/item67.xml><?xml version="1.0" encoding="utf-8"?>
<p4ppTags>
  <Name>Free Content</Name>
  <PpLayout>11</PpLayout>
  <Index>9</Index>
</p4ppTags>
</file>

<file path=customXml/item68.xml><?xml version="1.0" encoding="utf-8"?>
<p4ppTags>
  <Name>Text + Index</Name>
  <PpLayout>32</PpLayout>
  <Index>8</Index>
</p4ppTags>
</file>

<file path=customXml/item69.xml><?xml version="1.0" encoding="utf-8"?>
<p4ppTags>
  <Name>Four objects</Name>
  <PpLayout>24</PpLayout>
  <Index>15</Index>
</p4ppTags>
</file>

<file path=customXml/item7.xml><?xml version="1.0" encoding="utf-8"?>
<p4ppTags>
  <Name>Two columns + Navigation</Name>
  <PpLayout>32</PpLayout>
  <Index>19</Index>
</p4ppTags>
</file>

<file path=customXml/item70.xml><?xml version="1.0" encoding="utf-8"?>
<p4ppTags>
  <Name>Free Content + Navigation</Name>
  <PpLayout>32</PpLayout>
  <Index>16</Index>
</p4ppTags>
</file>

<file path=customXml/item71.xml><?xml version="1.0" encoding="utf-8"?>
<p4ppTags>
  <Name>Two rows</Name>
  <PpLayout>32</PpLayout>
  <Index>13</Index>
</p4ppTags>
</file>

<file path=customXml/item72.xml><?xml version="1.0" encoding="utf-8"?>
<p4ppTags>
  <Name>Three columns + Navigation</Name>
  <PpLayout>32</PpLayout>
  <Index>20</Index>
</p4ppTags>
</file>

<file path=customXml/item73.xml><?xml version="1.0" encoding="utf-8"?>
<p4ppTags>
  <Name>One object (large)</Name>
  <PpLayout>16</PpLayout>
  <Index>10</Index>
</p4ppTags>
</file>

<file path=customXml/item74.xml><?xml version="1.0" encoding="utf-8"?>
<p4ppTags>
  <Name>Three columns</Name>
  <PpLayout>32</PpLayout>
  <Index>14</Index>
</p4ppTags>
</file>

<file path=customXml/item75.xml><?xml version="1.0" encoding="utf-8"?>
<p4ppTags>
  <Name>Two columns + Navigation</Name>
  <PpLayout>32</PpLayout>
  <Index>19</Index>
</p4ppTags>
</file>

<file path=customXml/item76.xml><?xml version="1.0" encoding="utf-8"?>
<p4ppTags>
  <Name>One object (small) + Navigation</Name>
  <PpLayout>32</PpLayout>
  <Index>18</Index>
</p4ppTags>
</file>

<file path=customXml/item77.xml><?xml version="1.0" encoding="utf-8"?>
<p4ppTags>
  <Name>Two rows</Name>
  <PpLayout>32</PpLayout>
  <Index>13</Index>
</p4ppTags>
</file>

<file path=customXml/item78.xml><?xml version="1.0" encoding="utf-8"?>
<p4ppTags>
  <Name>One object (small)</Name>
  <PpLayout>16</PpLayout>
  <Index>11</Index>
</p4ppTags>
</file>

<file path=customXml/item79.xml><?xml version="1.0" encoding="utf-8"?>
<p4ppTags>
  <Name>Three columns + Navigation</Name>
  <PpLayout>32</PpLayout>
  <Index>20</Index>
</p4ppTags>
</file>

<file path=customXml/item8.xml><?xml version="1.0" encoding="utf-8"?>
<p4ppTags>
  <Name>One object (small) + Navigation</Name>
  <PpLayout>32</PpLayout>
  <Index>18</Index>
</p4ppTags>
</file>

<file path=customXml/item80.xml><?xml version="1.0" encoding="utf-8"?>
<p4ppTags>
  <Name>One object (small) + Navigation</Name>
  <PpLayout>32</PpLayout>
  <Index>18</Index>
</p4ppTags>
</file>

<file path=customXml/item81.xml><?xml version="1.0" encoding="utf-8"?>
<p4ppTags>
  <Name>Text + Index</Name>
  <PpLayout>32</PpLayout>
  <Index>8</Index>
</p4ppTags>
</file>

<file path=customXml/item82.xml><?xml version="1.0" encoding="utf-8"?>
<p4ppTags>
  <Name>Free Content</Name>
  <PpLayout>11</PpLayout>
  <Index>9</Index>
</p4ppTags>
</file>

<file path=customXml/item83.xml><?xml version="1.0" encoding="utf-8"?>
<p4ppTags>
  <Name>Free Content + Navigation</Name>
  <PpLayout>32</PpLayout>
  <Index>16</Index>
</p4ppTags>
</file>

<file path=customXml/item84.xml><?xml version="1.0" encoding="utf-8"?>
<p4ppTags>
  <Name>Three columns + Navigation</Name>
  <PpLayout>32</PpLayout>
  <Index>20</Index>
</p4ppTags>
</file>

<file path=customXml/item85.xml><?xml version="1.0" encoding="utf-8"?>
<p4ppTags>
  <Name>One object (large)</Name>
  <PpLayout>16</PpLayout>
  <Index>10</Index>
</p4ppTags>
</file>

<file path=customXml/item86.xml><?xml version="1.0" encoding="utf-8"?>
<p4ppTags>
  <Name>One object (small) + Navigation</Name>
  <PpLayout>32</PpLayout>
  <Index>18</Index>
</p4ppTags>
</file>

<file path=customXml/item87.xml><?xml version="1.0" encoding="utf-8"?>
<p4ppTags>
  <Name>One object (large) + Navigation</Name>
  <PpLayout>32</PpLayout>
  <Index>17</Index>
</p4ppTags>
</file>

<file path=customXml/item88.xml><?xml version="1.0" encoding="utf-8"?>
<p4ppTags>
  <Name>Free Content</Name>
  <PpLayout>11</PpLayout>
  <Index>9</Index>
</p4ppTags>
</file>

<file path=customXml/item89.xml><?xml version="1.0" encoding="utf-8"?>
<p4ppTags>
  <Name>One object (large)</Name>
  <PpLayout>16</PpLayout>
  <Index>10</Index>
</p4ppTags>
</file>

<file path=customXml/item9.xml><?xml version="1.0" encoding="utf-8"?>
<p4ppTags>
  <Name>Two rows</Name>
  <PpLayout>32</PpLayout>
  <Index>13</Index>
</p4ppTags>
</file>

<file path=customXml/item90.xml><?xml version="1.0" encoding="utf-8"?>
<p4ppTags>
  <Name>One object (large)</Name>
  <PpLayout>16</PpLayout>
  <Index>10</Index>
</p4ppTags>
</file>

<file path=customXml/item91.xml><?xml version="1.0" encoding="utf-8"?>
<p4ppTags>
  <Name>Two columns</Name>
  <PpLayout>29</PpLayout>
  <Index>12</Index>
</p4ppTags>
</file>

<file path=customXml/item92.xml><?xml version="1.0" encoding="utf-8"?>
<p4ppTags>
  <Name>One object (large) + Navigation</Name>
  <PpLayout>32</PpLayout>
  <Index>17</Index>
</p4ppTags>
</file>

<file path=customXml/item93.xml><?xml version="1.0" encoding="utf-8"?>
<p4ppTags>
  <Name>Two columns + Navigation</Name>
  <PpLayout>32</PpLayout>
  <Index>19</Index>
</p4ppTags>
</file>

<file path=customXml/item94.xml><?xml version="1.0" encoding="utf-8"?>
<p4ppTags>
  <Name>Two rows</Name>
  <PpLayout>32</PpLayout>
  <Index>13</Index>
</p4ppTags>
</file>

<file path=customXml/item95.xml><?xml version="1.0" encoding="utf-8"?>
<p4ppTags>
  <Name>Two rows</Name>
  <PpLayout>32</PpLayout>
  <Index>13</Index>
</p4ppTags>
</file>

<file path=customXml/item96.xml><?xml version="1.0" encoding="utf-8"?>
<p4ppTags>
  <Name>Two rows + Navigation</Name>
  <PpLayout>32</PpLayout>
  <Index>21</Index>
</p4ppTags>
</file>

<file path=customXml/item97.xml><?xml version="1.0" encoding="utf-8"?>
<p4ppTags>
  <Name>Two rows</Name>
  <PpLayout>32</PpLayout>
  <Index>13</Index>
</p4ppTags>
</file>

<file path=customXml/item98.xml><?xml version="1.0" encoding="utf-8"?>
<p4ppTags>
  <Name>One object (small) + Navigation</Name>
  <PpLayout>32</PpLayout>
  <Index>18</Index>
</p4ppTags>
</file>

<file path=customXml/item99.xml><?xml version="1.0" encoding="utf-8"?>
<p4ppTags>
  <Name>Two columns + Navigation</Name>
  <PpLayout>32</PpLayout>
  <Index>19</Index>
</p4ppTags>
</file>

<file path=customXml/itemProps1.xml><?xml version="1.0" encoding="utf-8"?>
<ds:datastoreItem xmlns:ds="http://schemas.openxmlformats.org/officeDocument/2006/customXml" ds:itemID="{99D7CF01-AB1A-4F0A-9B03-12F36D7ADB87}">
  <ds:schemaRefs/>
</ds:datastoreItem>
</file>

<file path=customXml/itemProps10.xml><?xml version="1.0" encoding="utf-8"?>
<ds:datastoreItem xmlns:ds="http://schemas.openxmlformats.org/officeDocument/2006/customXml" ds:itemID="{59F4F7AE-1895-4F20-B13A-AF1DB4B97424}">
  <ds:schemaRefs/>
</ds:datastoreItem>
</file>

<file path=customXml/itemProps100.xml><?xml version="1.0" encoding="utf-8"?>
<ds:datastoreItem xmlns:ds="http://schemas.openxmlformats.org/officeDocument/2006/customXml" ds:itemID="{C5B55837-93C4-4135-B7E6-AB13A42D85B7}">
  <ds:schemaRefs/>
</ds:datastoreItem>
</file>

<file path=customXml/itemProps101.xml><?xml version="1.0" encoding="utf-8"?>
<ds:datastoreItem xmlns:ds="http://schemas.openxmlformats.org/officeDocument/2006/customXml" ds:itemID="{A39CB19D-0D2D-48CC-BE90-D7457675E94D}">
  <ds:schemaRefs/>
</ds:datastoreItem>
</file>

<file path=customXml/itemProps102.xml><?xml version="1.0" encoding="utf-8"?>
<ds:datastoreItem xmlns:ds="http://schemas.openxmlformats.org/officeDocument/2006/customXml" ds:itemID="{23FF81A2-9938-4F73-AECC-32F381679725}">
  <ds:schemaRefs/>
</ds:datastoreItem>
</file>

<file path=customXml/itemProps103.xml><?xml version="1.0" encoding="utf-8"?>
<ds:datastoreItem xmlns:ds="http://schemas.openxmlformats.org/officeDocument/2006/customXml" ds:itemID="{6CC8F37B-55EE-4FFB-A5F1-B8597B8E6530}">
  <ds:schemaRefs/>
</ds:datastoreItem>
</file>

<file path=customXml/itemProps104.xml><?xml version="1.0" encoding="utf-8"?>
<ds:datastoreItem xmlns:ds="http://schemas.openxmlformats.org/officeDocument/2006/customXml" ds:itemID="{64397244-1C5D-4754-A7C6-739E4CD7934F}">
  <ds:schemaRefs/>
</ds:datastoreItem>
</file>

<file path=customXml/itemProps105.xml><?xml version="1.0" encoding="utf-8"?>
<ds:datastoreItem xmlns:ds="http://schemas.openxmlformats.org/officeDocument/2006/customXml" ds:itemID="{EAB520BC-C6EC-457E-8AB5-55DB67C86858}">
  <ds:schemaRefs/>
</ds:datastoreItem>
</file>

<file path=customXml/itemProps106.xml><?xml version="1.0" encoding="utf-8"?>
<ds:datastoreItem xmlns:ds="http://schemas.openxmlformats.org/officeDocument/2006/customXml" ds:itemID="{8ADAA03F-C256-4A6B-B9EE-5B0F75B67B1F}">
  <ds:schemaRefs/>
</ds:datastoreItem>
</file>

<file path=customXml/itemProps107.xml><?xml version="1.0" encoding="utf-8"?>
<ds:datastoreItem xmlns:ds="http://schemas.openxmlformats.org/officeDocument/2006/customXml" ds:itemID="{34854000-1A49-4DFE-AFAA-3D712E97719B}">
  <ds:schemaRefs/>
</ds:datastoreItem>
</file>

<file path=customXml/itemProps108.xml><?xml version="1.0" encoding="utf-8"?>
<ds:datastoreItem xmlns:ds="http://schemas.openxmlformats.org/officeDocument/2006/customXml" ds:itemID="{1BC2035C-E654-402D-8BA4-D95138F9BBA1}">
  <ds:schemaRefs/>
</ds:datastoreItem>
</file>

<file path=customXml/itemProps109.xml><?xml version="1.0" encoding="utf-8"?>
<ds:datastoreItem xmlns:ds="http://schemas.openxmlformats.org/officeDocument/2006/customXml" ds:itemID="{E5BD1E4C-0742-4B1F-AE8C-D65E5C03E34C}">
  <ds:schemaRefs/>
</ds:datastoreItem>
</file>

<file path=customXml/itemProps11.xml><?xml version="1.0" encoding="utf-8"?>
<ds:datastoreItem xmlns:ds="http://schemas.openxmlformats.org/officeDocument/2006/customXml" ds:itemID="{9E6B968B-D16D-4339-A285-401565CD1C73}">
  <ds:schemaRefs/>
</ds:datastoreItem>
</file>

<file path=customXml/itemProps110.xml><?xml version="1.0" encoding="utf-8"?>
<ds:datastoreItem xmlns:ds="http://schemas.openxmlformats.org/officeDocument/2006/customXml" ds:itemID="{27B930F0-84F6-4FB5-8F85-9BECA14CB425}">
  <ds:schemaRefs/>
</ds:datastoreItem>
</file>

<file path=customXml/itemProps111.xml><?xml version="1.0" encoding="utf-8"?>
<ds:datastoreItem xmlns:ds="http://schemas.openxmlformats.org/officeDocument/2006/customXml" ds:itemID="{E3A79B23-35B5-46D8-95DA-CE044C661FD2}">
  <ds:schemaRefs/>
</ds:datastoreItem>
</file>

<file path=customXml/itemProps112.xml><?xml version="1.0" encoding="utf-8"?>
<ds:datastoreItem xmlns:ds="http://schemas.openxmlformats.org/officeDocument/2006/customXml" ds:itemID="{D94DDBC6-DBCC-47DA-B985-BBDDF715D0AA}">
  <ds:schemaRefs/>
</ds:datastoreItem>
</file>

<file path=customXml/itemProps113.xml><?xml version="1.0" encoding="utf-8"?>
<ds:datastoreItem xmlns:ds="http://schemas.openxmlformats.org/officeDocument/2006/customXml" ds:itemID="{CAAE1F56-A680-4B56-A2B8-6AEA1F111903}">
  <ds:schemaRefs/>
</ds:datastoreItem>
</file>

<file path=customXml/itemProps114.xml><?xml version="1.0" encoding="utf-8"?>
<ds:datastoreItem xmlns:ds="http://schemas.openxmlformats.org/officeDocument/2006/customXml" ds:itemID="{A94B121A-21AA-4B17-9B30-1D6DAF6655A4}">
  <ds:schemaRefs/>
</ds:datastoreItem>
</file>

<file path=customXml/itemProps115.xml><?xml version="1.0" encoding="utf-8"?>
<ds:datastoreItem xmlns:ds="http://schemas.openxmlformats.org/officeDocument/2006/customXml" ds:itemID="{ACFF33C6-554D-4FE6-AACF-BAB996C73306}">
  <ds:schemaRefs/>
</ds:datastoreItem>
</file>

<file path=customXml/itemProps116.xml><?xml version="1.0" encoding="utf-8"?>
<ds:datastoreItem xmlns:ds="http://schemas.openxmlformats.org/officeDocument/2006/customXml" ds:itemID="{81F43AE6-F1B2-4FA8-8795-497BA91CC2FB}">
  <ds:schemaRefs/>
</ds:datastoreItem>
</file>

<file path=customXml/itemProps117.xml><?xml version="1.0" encoding="utf-8"?>
<ds:datastoreItem xmlns:ds="http://schemas.openxmlformats.org/officeDocument/2006/customXml" ds:itemID="{A9A0BBDB-4A01-4843-9603-2559AFDDAF39}">
  <ds:schemaRefs/>
</ds:datastoreItem>
</file>

<file path=customXml/itemProps118.xml><?xml version="1.0" encoding="utf-8"?>
<ds:datastoreItem xmlns:ds="http://schemas.openxmlformats.org/officeDocument/2006/customXml" ds:itemID="{DDC6FB6D-E3FB-4465-BE81-D64BD44A5A22}">
  <ds:schemaRefs/>
</ds:datastoreItem>
</file>

<file path=customXml/itemProps119.xml><?xml version="1.0" encoding="utf-8"?>
<ds:datastoreItem xmlns:ds="http://schemas.openxmlformats.org/officeDocument/2006/customXml" ds:itemID="{4C1CA618-1ACF-4920-90A7-D6E84EAC6855}">
  <ds:schemaRefs/>
</ds:datastoreItem>
</file>

<file path=customXml/itemProps12.xml><?xml version="1.0" encoding="utf-8"?>
<ds:datastoreItem xmlns:ds="http://schemas.openxmlformats.org/officeDocument/2006/customXml" ds:itemID="{7B859901-F5C0-48CB-85C1-1ADA88B51299}">
  <ds:schemaRefs/>
</ds:datastoreItem>
</file>

<file path=customXml/itemProps120.xml><?xml version="1.0" encoding="utf-8"?>
<ds:datastoreItem xmlns:ds="http://schemas.openxmlformats.org/officeDocument/2006/customXml" ds:itemID="{FA51BB61-BDEB-4A8C-9D0B-44D73FE20FDB}">
  <ds:schemaRefs/>
</ds:datastoreItem>
</file>

<file path=customXml/itemProps121.xml><?xml version="1.0" encoding="utf-8"?>
<ds:datastoreItem xmlns:ds="http://schemas.openxmlformats.org/officeDocument/2006/customXml" ds:itemID="{76AC5334-882B-45C2-A964-4937809875F6}">
  <ds:schemaRefs/>
</ds:datastoreItem>
</file>

<file path=customXml/itemProps122.xml><?xml version="1.0" encoding="utf-8"?>
<ds:datastoreItem xmlns:ds="http://schemas.openxmlformats.org/officeDocument/2006/customXml" ds:itemID="{C881E3FE-08A1-49B4-BDB1-190DF50502C8}">
  <ds:schemaRefs/>
</ds:datastoreItem>
</file>

<file path=customXml/itemProps123.xml><?xml version="1.0" encoding="utf-8"?>
<ds:datastoreItem xmlns:ds="http://schemas.openxmlformats.org/officeDocument/2006/customXml" ds:itemID="{FA51BB61-BDEB-4A8C-9D0B-44D73FE20FDB}">
  <ds:schemaRefs/>
</ds:datastoreItem>
</file>

<file path=customXml/itemProps124.xml><?xml version="1.0" encoding="utf-8"?>
<ds:datastoreItem xmlns:ds="http://schemas.openxmlformats.org/officeDocument/2006/customXml" ds:itemID="{2E1AD4C6-3FE7-4868-A1D8-07FF3A2D5DC3}">
  <ds:schemaRefs/>
</ds:datastoreItem>
</file>

<file path=customXml/itemProps125.xml><?xml version="1.0" encoding="utf-8"?>
<ds:datastoreItem xmlns:ds="http://schemas.openxmlformats.org/officeDocument/2006/customXml" ds:itemID="{072D1BFA-F9CF-4F40-A46C-1A2D3BD3AD06}">
  <ds:schemaRefs/>
</ds:datastoreItem>
</file>

<file path=customXml/itemProps126.xml><?xml version="1.0" encoding="utf-8"?>
<ds:datastoreItem xmlns:ds="http://schemas.openxmlformats.org/officeDocument/2006/customXml" ds:itemID="{AD916356-F13F-437D-A144-C0A79D95D607}">
  <ds:schemaRefs/>
</ds:datastoreItem>
</file>

<file path=customXml/itemProps127.xml><?xml version="1.0" encoding="utf-8"?>
<ds:datastoreItem xmlns:ds="http://schemas.openxmlformats.org/officeDocument/2006/customXml" ds:itemID="{4E590B31-E9D2-4604-BA62-80680955DEEB}">
  <ds:schemaRefs/>
</ds:datastoreItem>
</file>

<file path=customXml/itemProps128.xml><?xml version="1.0" encoding="utf-8"?>
<ds:datastoreItem xmlns:ds="http://schemas.openxmlformats.org/officeDocument/2006/customXml" ds:itemID="{85BC1AD1-36CE-4800-A564-6BCDA740D613}">
  <ds:schemaRefs/>
</ds:datastoreItem>
</file>

<file path=customXml/itemProps129.xml><?xml version="1.0" encoding="utf-8"?>
<ds:datastoreItem xmlns:ds="http://schemas.openxmlformats.org/officeDocument/2006/customXml" ds:itemID="{EE78B264-6D05-4B26-B0DE-CE0830985D69}">
  <ds:schemaRefs/>
</ds:datastoreItem>
</file>

<file path=customXml/itemProps13.xml><?xml version="1.0" encoding="utf-8"?>
<ds:datastoreItem xmlns:ds="http://schemas.openxmlformats.org/officeDocument/2006/customXml" ds:itemID="{BDB6894A-8584-4AF2-927A-BE6EC7F1774B}">
  <ds:schemaRefs/>
</ds:datastoreItem>
</file>

<file path=customXml/itemProps130.xml><?xml version="1.0" encoding="utf-8"?>
<ds:datastoreItem xmlns:ds="http://schemas.openxmlformats.org/officeDocument/2006/customXml" ds:itemID="{3DB26A92-69B2-4660-A57B-EDE7D1B02CB7}">
  <ds:schemaRefs/>
</ds:datastoreItem>
</file>

<file path=customXml/itemProps131.xml><?xml version="1.0" encoding="utf-8"?>
<ds:datastoreItem xmlns:ds="http://schemas.openxmlformats.org/officeDocument/2006/customXml" ds:itemID="{F6AA867B-C91F-437D-A812-1592725A627E}">
  <ds:schemaRefs/>
</ds:datastoreItem>
</file>

<file path=customXml/itemProps132.xml><?xml version="1.0" encoding="utf-8"?>
<ds:datastoreItem xmlns:ds="http://schemas.openxmlformats.org/officeDocument/2006/customXml" ds:itemID="{9ACF8207-57F2-4007-B215-DB6759CEEDAF}">
  <ds:schemaRefs/>
</ds:datastoreItem>
</file>

<file path=customXml/itemProps133.xml><?xml version="1.0" encoding="utf-8"?>
<ds:datastoreItem xmlns:ds="http://schemas.openxmlformats.org/officeDocument/2006/customXml" ds:itemID="{0BE5C12F-BA8D-4BA5-BADA-B5628F4232F6}">
  <ds:schemaRefs/>
</ds:datastoreItem>
</file>

<file path=customXml/itemProps134.xml><?xml version="1.0" encoding="utf-8"?>
<ds:datastoreItem xmlns:ds="http://schemas.openxmlformats.org/officeDocument/2006/customXml" ds:itemID="{E2422A99-2C26-4AA0-B75C-8883E5843749}">
  <ds:schemaRefs/>
</ds:datastoreItem>
</file>

<file path=customXml/itemProps135.xml><?xml version="1.0" encoding="utf-8"?>
<ds:datastoreItem xmlns:ds="http://schemas.openxmlformats.org/officeDocument/2006/customXml" ds:itemID="{21E56A04-C3CE-4F88-82C3-DCD81B82E192}">
  <ds:schemaRefs/>
</ds:datastoreItem>
</file>

<file path=customXml/itemProps136.xml><?xml version="1.0" encoding="utf-8"?>
<ds:datastoreItem xmlns:ds="http://schemas.openxmlformats.org/officeDocument/2006/customXml" ds:itemID="{0F00FE1C-A3B2-4DE0-80BA-61242EF39B02}">
  <ds:schemaRefs/>
</ds:datastoreItem>
</file>

<file path=customXml/itemProps137.xml><?xml version="1.0" encoding="utf-8"?>
<ds:datastoreItem xmlns:ds="http://schemas.openxmlformats.org/officeDocument/2006/customXml" ds:itemID="{1CDE5654-D65D-4BF8-85CA-6AF46ADA92CC}">
  <ds:schemaRefs/>
</ds:datastoreItem>
</file>

<file path=customXml/itemProps138.xml><?xml version="1.0" encoding="utf-8"?>
<ds:datastoreItem xmlns:ds="http://schemas.openxmlformats.org/officeDocument/2006/customXml" ds:itemID="{08B2A8DD-ECAA-4E98-8609-D79E9FEFE142}">
  <ds:schemaRefs/>
</ds:datastoreItem>
</file>

<file path=customXml/itemProps139.xml><?xml version="1.0" encoding="utf-8"?>
<ds:datastoreItem xmlns:ds="http://schemas.openxmlformats.org/officeDocument/2006/customXml" ds:itemID="{7E35FEDB-1F0E-4D67-A313-4AC59C26FF29}">
  <ds:schemaRefs/>
</ds:datastoreItem>
</file>

<file path=customXml/itemProps14.xml><?xml version="1.0" encoding="utf-8"?>
<ds:datastoreItem xmlns:ds="http://schemas.openxmlformats.org/officeDocument/2006/customXml" ds:itemID="{D3BCE98D-7D70-4AB5-B34A-A94E086224FD}">
  <ds:schemaRefs/>
</ds:datastoreItem>
</file>

<file path=customXml/itemProps140.xml><?xml version="1.0" encoding="utf-8"?>
<ds:datastoreItem xmlns:ds="http://schemas.openxmlformats.org/officeDocument/2006/customXml" ds:itemID="{7739CEBA-14B6-442B-9843-D8FEE8DAC61B}">
  <ds:schemaRefs/>
</ds:datastoreItem>
</file>

<file path=customXml/itemProps141.xml><?xml version="1.0" encoding="utf-8"?>
<ds:datastoreItem xmlns:ds="http://schemas.openxmlformats.org/officeDocument/2006/customXml" ds:itemID="{247377FE-1359-474E-AD1A-0D3667DB09D4}">
  <ds:schemaRefs/>
</ds:datastoreItem>
</file>

<file path=customXml/itemProps142.xml><?xml version="1.0" encoding="utf-8"?>
<ds:datastoreItem xmlns:ds="http://schemas.openxmlformats.org/officeDocument/2006/customXml" ds:itemID="{147DBEC3-7CA0-4CEE-AFF7-3E5346438667}">
  <ds:schemaRefs/>
</ds:datastoreItem>
</file>

<file path=customXml/itemProps143.xml><?xml version="1.0" encoding="utf-8"?>
<ds:datastoreItem xmlns:ds="http://schemas.openxmlformats.org/officeDocument/2006/customXml" ds:itemID="{0F8B41EE-C259-455F-9892-1DA4A774B864}">
  <ds:schemaRefs/>
</ds:datastoreItem>
</file>

<file path=customXml/itemProps144.xml><?xml version="1.0" encoding="utf-8"?>
<ds:datastoreItem xmlns:ds="http://schemas.openxmlformats.org/officeDocument/2006/customXml" ds:itemID="{3C655562-0365-4ECB-BA3D-AB2A94B52B8F}">
  <ds:schemaRefs/>
</ds:datastoreItem>
</file>

<file path=customXml/itemProps145.xml><?xml version="1.0" encoding="utf-8"?>
<ds:datastoreItem xmlns:ds="http://schemas.openxmlformats.org/officeDocument/2006/customXml" ds:itemID="{AD294EA5-92CA-4CD6-AD92-61930D2CC0B1}">
  <ds:schemaRefs/>
</ds:datastoreItem>
</file>

<file path=customXml/itemProps146.xml><?xml version="1.0" encoding="utf-8"?>
<ds:datastoreItem xmlns:ds="http://schemas.openxmlformats.org/officeDocument/2006/customXml" ds:itemID="{C3058A96-23BE-42BE-A43C-DEA11F53B24A}">
  <ds:schemaRefs/>
</ds:datastoreItem>
</file>

<file path=customXml/itemProps147.xml><?xml version="1.0" encoding="utf-8"?>
<ds:datastoreItem xmlns:ds="http://schemas.openxmlformats.org/officeDocument/2006/customXml" ds:itemID="{78B82106-4838-48AD-94B2-A2EFBE5364F8}">
  <ds:schemaRefs/>
</ds:datastoreItem>
</file>

<file path=customXml/itemProps148.xml><?xml version="1.0" encoding="utf-8"?>
<ds:datastoreItem xmlns:ds="http://schemas.openxmlformats.org/officeDocument/2006/customXml" ds:itemID="{720B9A2B-8B51-4AF8-9FAF-A66ACEDA2930}">
  <ds:schemaRefs/>
</ds:datastoreItem>
</file>

<file path=customXml/itemProps149.xml><?xml version="1.0" encoding="utf-8"?>
<ds:datastoreItem xmlns:ds="http://schemas.openxmlformats.org/officeDocument/2006/customXml" ds:itemID="{DBF130FE-391C-4264-8C40-94C937C6377B}">
  <ds:schemaRefs/>
</ds:datastoreItem>
</file>

<file path=customXml/itemProps15.xml><?xml version="1.0" encoding="utf-8"?>
<ds:datastoreItem xmlns:ds="http://schemas.openxmlformats.org/officeDocument/2006/customXml" ds:itemID="{46F73D4E-15F9-4399-B084-FC629318B3CB}">
  <ds:schemaRefs/>
</ds:datastoreItem>
</file>

<file path=customXml/itemProps150.xml><?xml version="1.0" encoding="utf-8"?>
<ds:datastoreItem xmlns:ds="http://schemas.openxmlformats.org/officeDocument/2006/customXml" ds:itemID="{45769CBD-13FE-4FA7-BFD1-245E03FE329B}">
  <ds:schemaRefs/>
</ds:datastoreItem>
</file>

<file path=customXml/itemProps151.xml><?xml version="1.0" encoding="utf-8"?>
<ds:datastoreItem xmlns:ds="http://schemas.openxmlformats.org/officeDocument/2006/customXml" ds:itemID="{AC07CB2E-C43F-4505-B10B-83A7F955F59E}">
  <ds:schemaRefs/>
</ds:datastoreItem>
</file>

<file path=customXml/itemProps152.xml><?xml version="1.0" encoding="utf-8"?>
<ds:datastoreItem xmlns:ds="http://schemas.openxmlformats.org/officeDocument/2006/customXml" ds:itemID="{D8948234-15FD-445C-B051-89B486311619}">
  <ds:schemaRefs/>
</ds:datastoreItem>
</file>

<file path=customXml/itemProps153.xml><?xml version="1.0" encoding="utf-8"?>
<ds:datastoreItem xmlns:ds="http://schemas.openxmlformats.org/officeDocument/2006/customXml" ds:itemID="{C64994AD-A265-45F5-BC35-097B830E9A23}">
  <ds:schemaRefs/>
</ds:datastoreItem>
</file>

<file path=customXml/itemProps154.xml><?xml version="1.0" encoding="utf-8"?>
<ds:datastoreItem xmlns:ds="http://schemas.openxmlformats.org/officeDocument/2006/customXml" ds:itemID="{CA578290-9927-4C07-8CF5-93AD35FE9B62}">
  <ds:schemaRefs/>
</ds:datastoreItem>
</file>

<file path=customXml/itemProps155.xml><?xml version="1.0" encoding="utf-8"?>
<ds:datastoreItem xmlns:ds="http://schemas.openxmlformats.org/officeDocument/2006/customXml" ds:itemID="{CC61F008-FBB9-4382-856C-E12231B9AC5C}">
  <ds:schemaRefs/>
</ds:datastoreItem>
</file>

<file path=customXml/itemProps156.xml><?xml version="1.0" encoding="utf-8"?>
<ds:datastoreItem xmlns:ds="http://schemas.openxmlformats.org/officeDocument/2006/customXml" ds:itemID="{4BA5E8D5-CF7F-4738-8290-9211586D7D51}">
  <ds:schemaRefs/>
</ds:datastoreItem>
</file>

<file path=customXml/itemProps157.xml><?xml version="1.0" encoding="utf-8"?>
<ds:datastoreItem xmlns:ds="http://schemas.openxmlformats.org/officeDocument/2006/customXml" ds:itemID="{572FBA73-6DBF-45DA-8282-9342320CFAB0}">
  <ds:schemaRefs/>
</ds:datastoreItem>
</file>

<file path=customXml/itemProps158.xml><?xml version="1.0" encoding="utf-8"?>
<ds:datastoreItem xmlns:ds="http://schemas.openxmlformats.org/officeDocument/2006/customXml" ds:itemID="{70EC6C0B-DBEF-4179-A8CB-97BC25B1FC93}">
  <ds:schemaRefs/>
</ds:datastoreItem>
</file>

<file path=customXml/itemProps159.xml><?xml version="1.0" encoding="utf-8"?>
<ds:datastoreItem xmlns:ds="http://schemas.openxmlformats.org/officeDocument/2006/customXml" ds:itemID="{10F7DDF2-13A4-4A40-9EAA-403C16008C13}">
  <ds:schemaRefs/>
</ds:datastoreItem>
</file>

<file path=customXml/itemProps16.xml><?xml version="1.0" encoding="utf-8"?>
<ds:datastoreItem xmlns:ds="http://schemas.openxmlformats.org/officeDocument/2006/customXml" ds:itemID="{6CF62317-7783-415A-A3F7-2B6B7DD4DF3C}">
  <ds:schemaRefs/>
</ds:datastoreItem>
</file>

<file path=customXml/itemProps160.xml><?xml version="1.0" encoding="utf-8"?>
<ds:datastoreItem xmlns:ds="http://schemas.openxmlformats.org/officeDocument/2006/customXml" ds:itemID="{FA4E1488-E345-418A-B0CC-481F70723C03}">
  <ds:schemaRefs/>
</ds:datastoreItem>
</file>

<file path=customXml/itemProps161.xml><?xml version="1.0" encoding="utf-8"?>
<ds:datastoreItem xmlns:ds="http://schemas.openxmlformats.org/officeDocument/2006/customXml" ds:itemID="{D9231DB4-39BB-411C-8F7D-43903F5FCE42}">
  <ds:schemaRefs/>
</ds:datastoreItem>
</file>

<file path=customXml/itemProps162.xml><?xml version="1.0" encoding="utf-8"?>
<ds:datastoreItem xmlns:ds="http://schemas.openxmlformats.org/officeDocument/2006/customXml" ds:itemID="{0FBE57CA-D538-4A0B-A2C9-010070D98DAB}">
  <ds:schemaRefs/>
</ds:datastoreItem>
</file>

<file path=customXml/itemProps163.xml><?xml version="1.0" encoding="utf-8"?>
<ds:datastoreItem xmlns:ds="http://schemas.openxmlformats.org/officeDocument/2006/customXml" ds:itemID="{D13352BD-AD73-4E84-AC4D-C0F0CB4C6F21}">
  <ds:schemaRefs/>
</ds:datastoreItem>
</file>

<file path=customXml/itemProps164.xml><?xml version="1.0" encoding="utf-8"?>
<ds:datastoreItem xmlns:ds="http://schemas.openxmlformats.org/officeDocument/2006/customXml" ds:itemID="{16AC782D-F926-4E9B-B7F0-D96958FCEFF4}">
  <ds:schemaRefs/>
</ds:datastoreItem>
</file>

<file path=customXml/itemProps165.xml><?xml version="1.0" encoding="utf-8"?>
<ds:datastoreItem xmlns:ds="http://schemas.openxmlformats.org/officeDocument/2006/customXml" ds:itemID="{88C68F15-B85D-46C3-9DAE-A4495FF2F5C8}">
  <ds:schemaRefs/>
</ds:datastoreItem>
</file>

<file path=customXml/itemProps166.xml><?xml version="1.0" encoding="utf-8"?>
<ds:datastoreItem xmlns:ds="http://schemas.openxmlformats.org/officeDocument/2006/customXml" ds:itemID="{27AEA701-5686-4126-8240-F46FEA1791A2}">
  <ds:schemaRefs/>
</ds:datastoreItem>
</file>

<file path=customXml/itemProps167.xml><?xml version="1.0" encoding="utf-8"?>
<ds:datastoreItem xmlns:ds="http://schemas.openxmlformats.org/officeDocument/2006/customXml" ds:itemID="{25FC2234-1BB5-4AC9-9EC9-C274A8B5D48D}">
  <ds:schemaRefs/>
</ds:datastoreItem>
</file>

<file path=customXml/itemProps168.xml><?xml version="1.0" encoding="utf-8"?>
<ds:datastoreItem xmlns:ds="http://schemas.openxmlformats.org/officeDocument/2006/customXml" ds:itemID="{507210F6-5930-472A-87D3-DBFA227B4320}">
  <ds:schemaRefs/>
</ds:datastoreItem>
</file>

<file path=customXml/itemProps169.xml><?xml version="1.0" encoding="utf-8"?>
<ds:datastoreItem xmlns:ds="http://schemas.openxmlformats.org/officeDocument/2006/customXml" ds:itemID="{418CEF7A-C83C-4E6E-BA87-4D2102977420}">
  <ds:schemaRefs/>
</ds:datastoreItem>
</file>

<file path=customXml/itemProps17.xml><?xml version="1.0" encoding="utf-8"?>
<ds:datastoreItem xmlns:ds="http://schemas.openxmlformats.org/officeDocument/2006/customXml" ds:itemID="{21F097CD-A1CB-468C-B447-0028943CD835}">
  <ds:schemaRefs/>
</ds:datastoreItem>
</file>

<file path=customXml/itemProps170.xml><?xml version="1.0" encoding="utf-8"?>
<ds:datastoreItem xmlns:ds="http://schemas.openxmlformats.org/officeDocument/2006/customXml" ds:itemID="{294E7998-34C8-4152-93AB-CF8770C8DE20}">
  <ds:schemaRefs/>
</ds:datastoreItem>
</file>

<file path=customXml/itemProps171.xml><?xml version="1.0" encoding="utf-8"?>
<ds:datastoreItem xmlns:ds="http://schemas.openxmlformats.org/officeDocument/2006/customXml" ds:itemID="{A1B663DF-FA64-47C3-B8FF-663761327EA8}">
  <ds:schemaRefs/>
</ds:datastoreItem>
</file>

<file path=customXml/itemProps172.xml><?xml version="1.0" encoding="utf-8"?>
<ds:datastoreItem xmlns:ds="http://schemas.openxmlformats.org/officeDocument/2006/customXml" ds:itemID="{AAD30502-399E-43CD-8B97-99CB4D797AEA}">
  <ds:schemaRefs/>
</ds:datastoreItem>
</file>

<file path=customXml/itemProps173.xml><?xml version="1.0" encoding="utf-8"?>
<ds:datastoreItem xmlns:ds="http://schemas.openxmlformats.org/officeDocument/2006/customXml" ds:itemID="{0C08AF76-884D-40CC-BD27-702B4B2C828A}">
  <ds:schemaRefs/>
</ds:datastoreItem>
</file>

<file path=customXml/itemProps174.xml><?xml version="1.0" encoding="utf-8"?>
<ds:datastoreItem xmlns:ds="http://schemas.openxmlformats.org/officeDocument/2006/customXml" ds:itemID="{1EBEE562-B707-44DA-ACEB-7087FD862C04}">
  <ds:schemaRefs/>
</ds:datastoreItem>
</file>

<file path=customXml/itemProps175.xml><?xml version="1.0" encoding="utf-8"?>
<ds:datastoreItem xmlns:ds="http://schemas.openxmlformats.org/officeDocument/2006/customXml" ds:itemID="{2DCF0318-5F55-4199-9B50-0047D2890A70}">
  <ds:schemaRefs/>
</ds:datastoreItem>
</file>

<file path=customXml/itemProps176.xml><?xml version="1.0" encoding="utf-8"?>
<ds:datastoreItem xmlns:ds="http://schemas.openxmlformats.org/officeDocument/2006/customXml" ds:itemID="{10F7DDF2-13A4-4A40-9EAA-403C16008C13}">
  <ds:schemaRefs/>
</ds:datastoreItem>
</file>

<file path=customXml/itemProps177.xml><?xml version="1.0" encoding="utf-8"?>
<ds:datastoreItem xmlns:ds="http://schemas.openxmlformats.org/officeDocument/2006/customXml" ds:itemID="{810AFA9D-0FF9-4F28-A616-AFFBF12571C3}">
  <ds:schemaRefs/>
</ds:datastoreItem>
</file>

<file path=customXml/itemProps178.xml><?xml version="1.0" encoding="utf-8"?>
<ds:datastoreItem xmlns:ds="http://schemas.openxmlformats.org/officeDocument/2006/customXml" ds:itemID="{BF574A26-27DC-4F67-A075-9E2E4B562B69}">
  <ds:schemaRefs/>
</ds:datastoreItem>
</file>

<file path=customXml/itemProps179.xml><?xml version="1.0" encoding="utf-8"?>
<ds:datastoreItem xmlns:ds="http://schemas.openxmlformats.org/officeDocument/2006/customXml" ds:itemID="{366E7FC3-8EA3-4523-97B9-34F76F47FEB2}">
  <ds:schemaRefs/>
</ds:datastoreItem>
</file>

<file path=customXml/itemProps18.xml><?xml version="1.0" encoding="utf-8"?>
<ds:datastoreItem xmlns:ds="http://schemas.openxmlformats.org/officeDocument/2006/customXml" ds:itemID="{E63FA992-F486-4CC1-BFCE-208A2E97AD8A}">
  <ds:schemaRefs/>
</ds:datastoreItem>
</file>

<file path=customXml/itemProps180.xml><?xml version="1.0" encoding="utf-8"?>
<ds:datastoreItem xmlns:ds="http://schemas.openxmlformats.org/officeDocument/2006/customXml" ds:itemID="{88551EEE-00BD-4D98-B40D-418AD8571D83}">
  <ds:schemaRefs/>
</ds:datastoreItem>
</file>

<file path=customXml/itemProps181.xml><?xml version="1.0" encoding="utf-8"?>
<ds:datastoreItem xmlns:ds="http://schemas.openxmlformats.org/officeDocument/2006/customXml" ds:itemID="{9B6174DE-81B3-4850-BCB5-0D7F5E173D8C}">
  <ds:schemaRefs/>
</ds:datastoreItem>
</file>

<file path=customXml/itemProps182.xml><?xml version="1.0" encoding="utf-8"?>
<ds:datastoreItem xmlns:ds="http://schemas.openxmlformats.org/officeDocument/2006/customXml" ds:itemID="{136EBC18-09B7-477F-AB68-0E0E6776FD6A}">
  <ds:schemaRefs/>
</ds:datastoreItem>
</file>

<file path=customXml/itemProps183.xml><?xml version="1.0" encoding="utf-8"?>
<ds:datastoreItem xmlns:ds="http://schemas.openxmlformats.org/officeDocument/2006/customXml" ds:itemID="{0951F78F-C7AA-4A72-A678-0C5F35FB9FF2}">
  <ds:schemaRefs/>
</ds:datastoreItem>
</file>

<file path=customXml/itemProps184.xml><?xml version="1.0" encoding="utf-8"?>
<ds:datastoreItem xmlns:ds="http://schemas.openxmlformats.org/officeDocument/2006/customXml" ds:itemID="{21E56A04-C3CE-4F88-82C3-DCD81B82E192}">
  <ds:schemaRefs/>
</ds:datastoreItem>
</file>

<file path=customXml/itemProps185.xml><?xml version="1.0" encoding="utf-8"?>
<ds:datastoreItem xmlns:ds="http://schemas.openxmlformats.org/officeDocument/2006/customXml" ds:itemID="{239E03D5-EE1F-47D0-99D1-C8A30543EB3A}">
  <ds:schemaRefs/>
</ds:datastoreItem>
</file>

<file path=customXml/itemProps186.xml><?xml version="1.0" encoding="utf-8"?>
<ds:datastoreItem xmlns:ds="http://schemas.openxmlformats.org/officeDocument/2006/customXml" ds:itemID="{E70EF4BE-24BD-4158-BDD6-48CDCC6D932A}">
  <ds:schemaRefs/>
</ds:datastoreItem>
</file>

<file path=customXml/itemProps187.xml><?xml version="1.0" encoding="utf-8"?>
<ds:datastoreItem xmlns:ds="http://schemas.openxmlformats.org/officeDocument/2006/customXml" ds:itemID="{39317E14-0177-4B94-8EEC-11D3A75FA8A1}">
  <ds:schemaRefs/>
</ds:datastoreItem>
</file>

<file path=customXml/itemProps188.xml><?xml version="1.0" encoding="utf-8"?>
<ds:datastoreItem xmlns:ds="http://schemas.openxmlformats.org/officeDocument/2006/customXml" ds:itemID="{6957E6FF-D8D1-49C6-9E45-D5BA2DA9373A}">
  <ds:schemaRefs/>
</ds:datastoreItem>
</file>

<file path=customXml/itemProps189.xml><?xml version="1.0" encoding="utf-8"?>
<ds:datastoreItem xmlns:ds="http://schemas.openxmlformats.org/officeDocument/2006/customXml" ds:itemID="{83EF5B4D-D22C-4D49-B116-5D030BECF014}">
  <ds:schemaRefs/>
</ds:datastoreItem>
</file>

<file path=customXml/itemProps19.xml><?xml version="1.0" encoding="utf-8"?>
<ds:datastoreItem xmlns:ds="http://schemas.openxmlformats.org/officeDocument/2006/customXml" ds:itemID="{6A98CD90-DF11-4A03-A318-FFA50BCE9858}">
  <ds:schemaRefs/>
</ds:datastoreItem>
</file>

<file path=customXml/itemProps190.xml><?xml version="1.0" encoding="utf-8"?>
<ds:datastoreItem xmlns:ds="http://schemas.openxmlformats.org/officeDocument/2006/customXml" ds:itemID="{260FE54C-285D-469F-AF78-1FD0B0CA54C8}">
  <ds:schemaRefs/>
</ds:datastoreItem>
</file>

<file path=customXml/itemProps191.xml><?xml version="1.0" encoding="utf-8"?>
<ds:datastoreItem xmlns:ds="http://schemas.openxmlformats.org/officeDocument/2006/customXml" ds:itemID="{74DB0AD4-BF9F-4DDC-B642-69FF300B840E}">
  <ds:schemaRefs/>
</ds:datastoreItem>
</file>

<file path=customXml/itemProps192.xml><?xml version="1.0" encoding="utf-8"?>
<ds:datastoreItem xmlns:ds="http://schemas.openxmlformats.org/officeDocument/2006/customXml" ds:itemID="{4D579763-D752-4D24-8768-9EA3EE85E669}">
  <ds:schemaRefs/>
</ds:datastoreItem>
</file>

<file path=customXml/itemProps193.xml><?xml version="1.0" encoding="utf-8"?>
<ds:datastoreItem xmlns:ds="http://schemas.openxmlformats.org/officeDocument/2006/customXml" ds:itemID="{C2A6A856-D4F5-453C-9727-7DF734EC8FC1}">
  <ds:schemaRefs/>
</ds:datastoreItem>
</file>

<file path=customXml/itemProps194.xml><?xml version="1.0" encoding="utf-8"?>
<ds:datastoreItem xmlns:ds="http://schemas.openxmlformats.org/officeDocument/2006/customXml" ds:itemID="{CEDFA8B7-D9AF-4080-905C-5FFA0100567B}">
  <ds:schemaRefs/>
</ds:datastoreItem>
</file>

<file path=customXml/itemProps195.xml><?xml version="1.0" encoding="utf-8"?>
<ds:datastoreItem xmlns:ds="http://schemas.openxmlformats.org/officeDocument/2006/customXml" ds:itemID="{B2C84786-C295-4F3B-8AD5-F2C1B5D9AF3D}">
  <ds:schemaRefs/>
</ds:datastoreItem>
</file>

<file path=customXml/itemProps196.xml><?xml version="1.0" encoding="utf-8"?>
<ds:datastoreItem xmlns:ds="http://schemas.openxmlformats.org/officeDocument/2006/customXml" ds:itemID="{9D7068E3-D023-4C95-9668-DD88E50A1815}">
  <ds:schemaRefs/>
</ds:datastoreItem>
</file>

<file path=customXml/itemProps197.xml><?xml version="1.0" encoding="utf-8"?>
<ds:datastoreItem xmlns:ds="http://schemas.openxmlformats.org/officeDocument/2006/customXml" ds:itemID="{76E72A67-12D9-401B-9B0B-D98590234B84}">
  <ds:schemaRefs/>
</ds:datastoreItem>
</file>

<file path=customXml/itemProps198.xml><?xml version="1.0" encoding="utf-8"?>
<ds:datastoreItem xmlns:ds="http://schemas.openxmlformats.org/officeDocument/2006/customXml" ds:itemID="{A2B54023-34A4-4882-84E5-141D5129ABF1}">
  <ds:schemaRefs/>
</ds:datastoreItem>
</file>

<file path=customXml/itemProps199.xml><?xml version="1.0" encoding="utf-8"?>
<ds:datastoreItem xmlns:ds="http://schemas.openxmlformats.org/officeDocument/2006/customXml" ds:itemID="{E552B0D0-AB6A-4DC4-AE2A-0718691566C5}">
  <ds:schemaRefs/>
</ds:datastoreItem>
</file>

<file path=customXml/itemProps2.xml><?xml version="1.0" encoding="utf-8"?>
<ds:datastoreItem xmlns:ds="http://schemas.openxmlformats.org/officeDocument/2006/customXml" ds:itemID="{6AE56CA0-2C54-4DE8-863A-BDB4ACEC24B2}">
  <ds:schemaRefs/>
</ds:datastoreItem>
</file>

<file path=customXml/itemProps20.xml><?xml version="1.0" encoding="utf-8"?>
<ds:datastoreItem xmlns:ds="http://schemas.openxmlformats.org/officeDocument/2006/customXml" ds:itemID="{219643F3-3796-4602-AE52-78E4D69A944C}">
  <ds:schemaRefs/>
</ds:datastoreItem>
</file>

<file path=customXml/itemProps200.xml><?xml version="1.0" encoding="utf-8"?>
<ds:datastoreItem xmlns:ds="http://schemas.openxmlformats.org/officeDocument/2006/customXml" ds:itemID="{9B6174DE-81B3-4850-BCB5-0D7F5E173D8C}">
  <ds:schemaRefs/>
</ds:datastoreItem>
</file>

<file path=customXml/itemProps201.xml><?xml version="1.0" encoding="utf-8"?>
<ds:datastoreItem xmlns:ds="http://schemas.openxmlformats.org/officeDocument/2006/customXml" ds:itemID="{A39CB19D-0D2D-48CC-BE90-D7457675E94D}">
  <ds:schemaRefs/>
</ds:datastoreItem>
</file>

<file path=customXml/itemProps202.xml><?xml version="1.0" encoding="utf-8"?>
<ds:datastoreItem xmlns:ds="http://schemas.openxmlformats.org/officeDocument/2006/customXml" ds:itemID="{75B6506F-BE24-4340-B522-37B866E00BB3}">
  <ds:schemaRefs/>
</ds:datastoreItem>
</file>

<file path=customXml/itemProps203.xml><?xml version="1.0" encoding="utf-8"?>
<ds:datastoreItem xmlns:ds="http://schemas.openxmlformats.org/officeDocument/2006/customXml" ds:itemID="{9F76B651-F852-47A8-AD84-2992B1931539}">
  <ds:schemaRefs/>
</ds:datastoreItem>
</file>

<file path=customXml/itemProps204.xml><?xml version="1.0" encoding="utf-8"?>
<ds:datastoreItem xmlns:ds="http://schemas.openxmlformats.org/officeDocument/2006/customXml" ds:itemID="{DC07AE96-D080-4279-8B2E-60B00579A2BB}">
  <ds:schemaRefs/>
</ds:datastoreItem>
</file>

<file path=customXml/itemProps205.xml><?xml version="1.0" encoding="utf-8"?>
<ds:datastoreItem xmlns:ds="http://schemas.openxmlformats.org/officeDocument/2006/customXml" ds:itemID="{C3058A96-23BE-42BE-A43C-DEA11F53B24A}">
  <ds:schemaRefs/>
</ds:datastoreItem>
</file>

<file path=customXml/itemProps206.xml><?xml version="1.0" encoding="utf-8"?>
<ds:datastoreItem xmlns:ds="http://schemas.openxmlformats.org/officeDocument/2006/customXml" ds:itemID="{CB6748B7-785D-45C7-A090-2FF4FFFABF5F}">
  <ds:schemaRefs/>
</ds:datastoreItem>
</file>

<file path=customXml/itemProps207.xml><?xml version="1.0" encoding="utf-8"?>
<ds:datastoreItem xmlns:ds="http://schemas.openxmlformats.org/officeDocument/2006/customXml" ds:itemID="{1EA359A2-EBEA-4BC0-AC24-8B45A0E98CE6}">
  <ds:schemaRefs/>
</ds:datastoreItem>
</file>

<file path=customXml/itemProps208.xml><?xml version="1.0" encoding="utf-8"?>
<ds:datastoreItem xmlns:ds="http://schemas.openxmlformats.org/officeDocument/2006/customXml" ds:itemID="{1C28A104-6932-49FB-A7A3-200B498A1BE6}">
  <ds:schemaRefs/>
</ds:datastoreItem>
</file>

<file path=customXml/itemProps209.xml><?xml version="1.0" encoding="utf-8"?>
<ds:datastoreItem xmlns:ds="http://schemas.openxmlformats.org/officeDocument/2006/customXml" ds:itemID="{F3E5C2DD-42FC-4706-AF82-0B331354EF28}">
  <ds:schemaRefs/>
</ds:datastoreItem>
</file>

<file path=customXml/itemProps21.xml><?xml version="1.0" encoding="utf-8"?>
<ds:datastoreItem xmlns:ds="http://schemas.openxmlformats.org/officeDocument/2006/customXml" ds:itemID="{CE5D8B50-141E-4D25-80B5-079B249FB9B8}">
  <ds:schemaRefs/>
</ds:datastoreItem>
</file>

<file path=customXml/itemProps210.xml><?xml version="1.0" encoding="utf-8"?>
<ds:datastoreItem xmlns:ds="http://schemas.openxmlformats.org/officeDocument/2006/customXml" ds:itemID="{BA097CA2-15AA-4AC0-8235-3494E35C282F}">
  <ds:schemaRefs/>
</ds:datastoreItem>
</file>

<file path=customXml/itemProps211.xml><?xml version="1.0" encoding="utf-8"?>
<ds:datastoreItem xmlns:ds="http://schemas.openxmlformats.org/officeDocument/2006/customXml" ds:itemID="{C881E3FE-08A1-49B4-BDB1-190DF50502C8}">
  <ds:schemaRefs/>
</ds:datastoreItem>
</file>

<file path=customXml/itemProps212.xml><?xml version="1.0" encoding="utf-8"?>
<ds:datastoreItem xmlns:ds="http://schemas.openxmlformats.org/officeDocument/2006/customXml" ds:itemID="{BC343ADF-1775-4649-805B-E5B71C4DA091}">
  <ds:schemaRefs/>
</ds:datastoreItem>
</file>

<file path=customXml/itemProps213.xml><?xml version="1.0" encoding="utf-8"?>
<ds:datastoreItem xmlns:ds="http://schemas.openxmlformats.org/officeDocument/2006/customXml" ds:itemID="{38EBADE5-CD8B-4898-9D1B-503B2D7398BF}">
  <ds:schemaRefs/>
</ds:datastoreItem>
</file>

<file path=customXml/itemProps214.xml><?xml version="1.0" encoding="utf-8"?>
<ds:datastoreItem xmlns:ds="http://schemas.openxmlformats.org/officeDocument/2006/customXml" ds:itemID="{AE6B5292-9E12-4F37-9909-B92A45BF8AB8}">
  <ds:schemaRefs/>
</ds:datastoreItem>
</file>

<file path=customXml/itemProps215.xml><?xml version="1.0" encoding="utf-8"?>
<ds:datastoreItem xmlns:ds="http://schemas.openxmlformats.org/officeDocument/2006/customXml" ds:itemID="{86D18CBE-D84C-43FE-896A-950BD39FAE21}">
  <ds:schemaRefs/>
</ds:datastoreItem>
</file>

<file path=customXml/itemProps216.xml><?xml version="1.0" encoding="utf-8"?>
<ds:datastoreItem xmlns:ds="http://schemas.openxmlformats.org/officeDocument/2006/customXml" ds:itemID="{12F7E954-E22E-46DD-B36E-ECD667CC2ED3}">
  <ds:schemaRefs/>
</ds:datastoreItem>
</file>

<file path=customXml/itemProps217.xml><?xml version="1.0" encoding="utf-8"?>
<ds:datastoreItem xmlns:ds="http://schemas.openxmlformats.org/officeDocument/2006/customXml" ds:itemID="{D83979B6-A544-4B07-996D-4CFACCEDB155}">
  <ds:schemaRefs/>
</ds:datastoreItem>
</file>

<file path=customXml/itemProps218.xml><?xml version="1.0" encoding="utf-8"?>
<ds:datastoreItem xmlns:ds="http://schemas.openxmlformats.org/officeDocument/2006/customXml" ds:itemID="{3A776D86-6A4A-47D8-B68C-D42197EDCE5B}">
  <ds:schemaRefs/>
</ds:datastoreItem>
</file>

<file path=customXml/itemProps219.xml><?xml version="1.0" encoding="utf-8"?>
<ds:datastoreItem xmlns:ds="http://schemas.openxmlformats.org/officeDocument/2006/customXml" ds:itemID="{05CFE7DC-A013-4DE9-9086-FAEE3C23F371}">
  <ds:schemaRefs/>
</ds:datastoreItem>
</file>

<file path=customXml/itemProps22.xml><?xml version="1.0" encoding="utf-8"?>
<ds:datastoreItem xmlns:ds="http://schemas.openxmlformats.org/officeDocument/2006/customXml" ds:itemID="{43065B97-D81A-4A18-8FF3-260D631484F3}">
  <ds:schemaRefs/>
</ds:datastoreItem>
</file>

<file path=customXml/itemProps220.xml><?xml version="1.0" encoding="utf-8"?>
<ds:datastoreItem xmlns:ds="http://schemas.openxmlformats.org/officeDocument/2006/customXml" ds:itemID="{33E8E96F-ECF6-431C-93A6-B7D94B0284C1}">
  <ds:schemaRefs/>
</ds:datastoreItem>
</file>

<file path=customXml/itemProps221.xml><?xml version="1.0" encoding="utf-8"?>
<ds:datastoreItem xmlns:ds="http://schemas.openxmlformats.org/officeDocument/2006/customXml" ds:itemID="{D7BABA95-BFFE-422B-8591-3271669EEA88}">
  <ds:schemaRefs/>
</ds:datastoreItem>
</file>

<file path=customXml/itemProps222.xml><?xml version="1.0" encoding="utf-8"?>
<ds:datastoreItem xmlns:ds="http://schemas.openxmlformats.org/officeDocument/2006/customXml" ds:itemID="{BC511E89-B30D-4A5C-978A-03F1A621F461}">
  <ds:schemaRefs/>
</ds:datastoreItem>
</file>

<file path=customXml/itemProps223.xml><?xml version="1.0" encoding="utf-8"?>
<ds:datastoreItem xmlns:ds="http://schemas.openxmlformats.org/officeDocument/2006/customXml" ds:itemID="{67C2157E-640D-4E9F-81A5-3435BFA9D754}">
  <ds:schemaRefs/>
</ds:datastoreItem>
</file>

<file path=customXml/itemProps224.xml><?xml version="1.0" encoding="utf-8"?>
<ds:datastoreItem xmlns:ds="http://schemas.openxmlformats.org/officeDocument/2006/customXml" ds:itemID="{27C0FAC5-355F-48F4-80D4-E274F7D45B30}">
  <ds:schemaRefs/>
</ds:datastoreItem>
</file>

<file path=customXml/itemProps225.xml><?xml version="1.0" encoding="utf-8"?>
<ds:datastoreItem xmlns:ds="http://schemas.openxmlformats.org/officeDocument/2006/customXml" ds:itemID="{899CB9A7-CB7B-4C5C-BD7F-F5144E4CCA23}">
  <ds:schemaRefs/>
</ds:datastoreItem>
</file>

<file path=customXml/itemProps226.xml><?xml version="1.0" encoding="utf-8"?>
<ds:datastoreItem xmlns:ds="http://schemas.openxmlformats.org/officeDocument/2006/customXml" ds:itemID="{F4761372-4877-4789-9491-40DCBF22A475}">
  <ds:schemaRefs/>
</ds:datastoreItem>
</file>

<file path=customXml/itemProps227.xml><?xml version="1.0" encoding="utf-8"?>
<ds:datastoreItem xmlns:ds="http://schemas.openxmlformats.org/officeDocument/2006/customXml" ds:itemID="{A18500E6-9DD3-4280-B487-8A00CD30ACCE}">
  <ds:schemaRefs/>
</ds:datastoreItem>
</file>

<file path=customXml/itemProps228.xml><?xml version="1.0" encoding="utf-8"?>
<ds:datastoreItem xmlns:ds="http://schemas.openxmlformats.org/officeDocument/2006/customXml" ds:itemID="{9CA602ED-892F-4F1A-8857-605B9E810299}">
  <ds:schemaRefs/>
</ds:datastoreItem>
</file>

<file path=customXml/itemProps229.xml><?xml version="1.0" encoding="utf-8"?>
<ds:datastoreItem xmlns:ds="http://schemas.openxmlformats.org/officeDocument/2006/customXml" ds:itemID="{1581BFFB-B4CE-47A8-BE77-DC1339B1E5A7}">
  <ds:schemaRefs/>
</ds:datastoreItem>
</file>

<file path=customXml/itemProps23.xml><?xml version="1.0" encoding="utf-8"?>
<ds:datastoreItem xmlns:ds="http://schemas.openxmlformats.org/officeDocument/2006/customXml" ds:itemID="{DE9188EF-DC53-4C06-AB8B-049333441F90}">
  <ds:schemaRefs/>
</ds:datastoreItem>
</file>

<file path=customXml/itemProps230.xml><?xml version="1.0" encoding="utf-8"?>
<ds:datastoreItem xmlns:ds="http://schemas.openxmlformats.org/officeDocument/2006/customXml" ds:itemID="{9B6174DE-81B3-4850-BCB5-0D7F5E173D8C}">
  <ds:schemaRefs/>
</ds:datastoreItem>
</file>

<file path=customXml/itemProps231.xml><?xml version="1.0" encoding="utf-8"?>
<ds:datastoreItem xmlns:ds="http://schemas.openxmlformats.org/officeDocument/2006/customXml" ds:itemID="{1618AA06-B22E-4D19-9680-0D7830426729}">
  <ds:schemaRefs/>
</ds:datastoreItem>
</file>

<file path=customXml/itemProps232.xml><?xml version="1.0" encoding="utf-8"?>
<ds:datastoreItem xmlns:ds="http://schemas.openxmlformats.org/officeDocument/2006/customXml" ds:itemID="{51C8595A-1D82-40CB-A412-DC1F5A47B5AD}">
  <ds:schemaRefs/>
</ds:datastoreItem>
</file>

<file path=customXml/itemProps233.xml><?xml version="1.0" encoding="utf-8"?>
<ds:datastoreItem xmlns:ds="http://schemas.openxmlformats.org/officeDocument/2006/customXml" ds:itemID="{C1DF7C61-912D-467C-BFEE-7F65E78741EC}">
  <ds:schemaRefs/>
</ds:datastoreItem>
</file>

<file path=customXml/itemProps234.xml><?xml version="1.0" encoding="utf-8"?>
<ds:datastoreItem xmlns:ds="http://schemas.openxmlformats.org/officeDocument/2006/customXml" ds:itemID="{60906881-4FBB-499F-9E8E-B2780EDE62C0}">
  <ds:schemaRefs/>
</ds:datastoreItem>
</file>

<file path=customXml/itemProps235.xml><?xml version="1.0" encoding="utf-8"?>
<ds:datastoreItem xmlns:ds="http://schemas.openxmlformats.org/officeDocument/2006/customXml" ds:itemID="{48C852A0-8667-4560-8E8E-827EC6DB8A52}">
  <ds:schemaRefs/>
</ds:datastoreItem>
</file>

<file path=customXml/itemProps236.xml><?xml version="1.0" encoding="utf-8"?>
<ds:datastoreItem xmlns:ds="http://schemas.openxmlformats.org/officeDocument/2006/customXml" ds:itemID="{65568309-B104-4A8C-849D-14A5B1622738}">
  <ds:schemaRefs/>
</ds:datastoreItem>
</file>

<file path=customXml/itemProps237.xml><?xml version="1.0" encoding="utf-8"?>
<ds:datastoreItem xmlns:ds="http://schemas.openxmlformats.org/officeDocument/2006/customXml" ds:itemID="{C881E3FE-08A1-49B4-BDB1-190DF50502C8}">
  <ds:schemaRefs/>
</ds:datastoreItem>
</file>

<file path=customXml/itemProps238.xml><?xml version="1.0" encoding="utf-8"?>
<ds:datastoreItem xmlns:ds="http://schemas.openxmlformats.org/officeDocument/2006/customXml" ds:itemID="{A38FE9D8-A55D-495C-997A-239FC575C4CF}">
  <ds:schemaRefs/>
</ds:datastoreItem>
</file>

<file path=customXml/itemProps239.xml><?xml version="1.0" encoding="utf-8"?>
<ds:datastoreItem xmlns:ds="http://schemas.openxmlformats.org/officeDocument/2006/customXml" ds:itemID="{45769CBD-13FE-4FA7-BFD1-245E03FE329B}">
  <ds:schemaRefs/>
</ds:datastoreItem>
</file>

<file path=customXml/itemProps24.xml><?xml version="1.0" encoding="utf-8"?>
<ds:datastoreItem xmlns:ds="http://schemas.openxmlformats.org/officeDocument/2006/customXml" ds:itemID="{D05720BA-1201-4B8C-8564-4BA355EDF499}">
  <ds:schemaRefs/>
</ds:datastoreItem>
</file>

<file path=customXml/itemProps240.xml><?xml version="1.0" encoding="utf-8"?>
<ds:datastoreItem xmlns:ds="http://schemas.openxmlformats.org/officeDocument/2006/customXml" ds:itemID="{7052E575-F074-4790-B67B-E969273F5639}">
  <ds:schemaRefs/>
</ds:datastoreItem>
</file>

<file path=customXml/itemProps241.xml><?xml version="1.0" encoding="utf-8"?>
<ds:datastoreItem xmlns:ds="http://schemas.openxmlformats.org/officeDocument/2006/customXml" ds:itemID="{464670CF-B2CF-4CEC-B8C1-EB8E77DAC8C3}">
  <ds:schemaRefs/>
</ds:datastoreItem>
</file>

<file path=customXml/itemProps242.xml><?xml version="1.0" encoding="utf-8"?>
<ds:datastoreItem xmlns:ds="http://schemas.openxmlformats.org/officeDocument/2006/customXml" ds:itemID="{52D89421-9873-485C-A5FD-77AE4F8C1376}">
  <ds:schemaRefs/>
</ds:datastoreItem>
</file>

<file path=customXml/itemProps243.xml><?xml version="1.0" encoding="utf-8"?>
<ds:datastoreItem xmlns:ds="http://schemas.openxmlformats.org/officeDocument/2006/customXml" ds:itemID="{1B7D3C1C-57AF-4A5A-87A4-156FC2456C2F}">
  <ds:schemaRefs/>
</ds:datastoreItem>
</file>

<file path=customXml/itemProps244.xml><?xml version="1.0" encoding="utf-8"?>
<ds:datastoreItem xmlns:ds="http://schemas.openxmlformats.org/officeDocument/2006/customXml" ds:itemID="{26D12AB7-6471-47F7-88F0-A820395EB1D9}">
  <ds:schemaRefs/>
</ds:datastoreItem>
</file>

<file path=customXml/itemProps245.xml><?xml version="1.0" encoding="utf-8"?>
<ds:datastoreItem xmlns:ds="http://schemas.openxmlformats.org/officeDocument/2006/customXml" ds:itemID="{295B72DA-0C3A-403D-8003-8CBAE6818E17}">
  <ds:schemaRefs/>
</ds:datastoreItem>
</file>

<file path=customXml/itemProps246.xml><?xml version="1.0" encoding="utf-8"?>
<ds:datastoreItem xmlns:ds="http://schemas.openxmlformats.org/officeDocument/2006/customXml" ds:itemID="{2DCF0318-5F55-4199-9B50-0047D2890A70}">
  <ds:schemaRefs/>
</ds:datastoreItem>
</file>

<file path=customXml/itemProps247.xml><?xml version="1.0" encoding="utf-8"?>
<ds:datastoreItem xmlns:ds="http://schemas.openxmlformats.org/officeDocument/2006/customXml" ds:itemID="{7A034A67-2E8B-4907-88DC-D8E67A06B6EC}">
  <ds:schemaRefs/>
</ds:datastoreItem>
</file>

<file path=customXml/itemProps248.xml><?xml version="1.0" encoding="utf-8"?>
<ds:datastoreItem xmlns:ds="http://schemas.openxmlformats.org/officeDocument/2006/customXml" ds:itemID="{FCDDC362-E16A-45D9-831B-FFC5B4D6D070}">
  <ds:schemaRefs/>
</ds:datastoreItem>
</file>

<file path=customXml/itemProps249.xml><?xml version="1.0" encoding="utf-8"?>
<ds:datastoreItem xmlns:ds="http://schemas.openxmlformats.org/officeDocument/2006/customXml" ds:itemID="{0232D612-879B-4F19-882C-DE9F9C8B0EA3}">
  <ds:schemaRefs/>
</ds:datastoreItem>
</file>

<file path=customXml/itemProps25.xml><?xml version="1.0" encoding="utf-8"?>
<ds:datastoreItem xmlns:ds="http://schemas.openxmlformats.org/officeDocument/2006/customXml" ds:itemID="{9B83CB91-4895-4850-9A1B-B13A199E2C62}">
  <ds:schemaRefs/>
</ds:datastoreItem>
</file>

<file path=customXml/itemProps250.xml><?xml version="1.0" encoding="utf-8"?>
<ds:datastoreItem xmlns:ds="http://schemas.openxmlformats.org/officeDocument/2006/customXml" ds:itemID="{C434D125-1963-445C-8340-03080CA81302}">
  <ds:schemaRefs/>
</ds:datastoreItem>
</file>

<file path=customXml/itemProps251.xml><?xml version="1.0" encoding="utf-8"?>
<ds:datastoreItem xmlns:ds="http://schemas.openxmlformats.org/officeDocument/2006/customXml" ds:itemID="{72FC1635-F2B5-473A-8C9D-851D1BAE298B}">
  <ds:schemaRefs/>
</ds:datastoreItem>
</file>

<file path=customXml/itemProps252.xml><?xml version="1.0" encoding="utf-8"?>
<ds:datastoreItem xmlns:ds="http://schemas.openxmlformats.org/officeDocument/2006/customXml" ds:itemID="{DB169EBF-CE9B-47D3-9413-73607F211D15}">
  <ds:schemaRefs/>
</ds:datastoreItem>
</file>

<file path=customXml/itemProps253.xml><?xml version="1.0" encoding="utf-8"?>
<ds:datastoreItem xmlns:ds="http://schemas.openxmlformats.org/officeDocument/2006/customXml" ds:itemID="{F8EC707E-4A51-4EAF-9642-A27F2924F6FA}">
  <ds:schemaRefs/>
</ds:datastoreItem>
</file>

<file path=customXml/itemProps254.xml><?xml version="1.0" encoding="utf-8"?>
<ds:datastoreItem xmlns:ds="http://schemas.openxmlformats.org/officeDocument/2006/customXml" ds:itemID="{3489780C-3DF9-46D8-92BC-83B7F9190CC1}">
  <ds:schemaRefs/>
</ds:datastoreItem>
</file>

<file path=customXml/itemProps255.xml><?xml version="1.0" encoding="utf-8"?>
<ds:datastoreItem xmlns:ds="http://schemas.openxmlformats.org/officeDocument/2006/customXml" ds:itemID="{E2C4C51D-3BE7-46F4-91A1-67196F10DD3D}">
  <ds:schemaRefs/>
</ds:datastoreItem>
</file>

<file path=customXml/itemProps256.xml><?xml version="1.0" encoding="utf-8"?>
<ds:datastoreItem xmlns:ds="http://schemas.openxmlformats.org/officeDocument/2006/customXml" ds:itemID="{AE6B5292-9E12-4F37-9909-B92A45BF8AB8}">
  <ds:schemaRefs/>
</ds:datastoreItem>
</file>

<file path=customXml/itemProps257.xml><?xml version="1.0" encoding="utf-8"?>
<ds:datastoreItem xmlns:ds="http://schemas.openxmlformats.org/officeDocument/2006/customXml" ds:itemID="{A9D026E3-E603-4B71-AD9A-7D252CD49565}">
  <ds:schemaRefs/>
</ds:datastoreItem>
</file>

<file path=customXml/itemProps258.xml><?xml version="1.0" encoding="utf-8"?>
<ds:datastoreItem xmlns:ds="http://schemas.openxmlformats.org/officeDocument/2006/customXml" ds:itemID="{879362F4-7CFA-429A-AE0B-58705F129F74}">
  <ds:schemaRefs/>
</ds:datastoreItem>
</file>

<file path=customXml/itemProps259.xml><?xml version="1.0" encoding="utf-8"?>
<ds:datastoreItem xmlns:ds="http://schemas.openxmlformats.org/officeDocument/2006/customXml" ds:itemID="{294E7998-34C8-4152-93AB-CF8770C8DE20}">
  <ds:schemaRefs/>
</ds:datastoreItem>
</file>

<file path=customXml/itemProps26.xml><?xml version="1.0" encoding="utf-8"?>
<ds:datastoreItem xmlns:ds="http://schemas.openxmlformats.org/officeDocument/2006/customXml" ds:itemID="{59F4F7AE-1895-4F20-B13A-AF1DB4B97424}">
  <ds:schemaRefs/>
</ds:datastoreItem>
</file>

<file path=customXml/itemProps260.xml><?xml version="1.0" encoding="utf-8"?>
<ds:datastoreItem xmlns:ds="http://schemas.openxmlformats.org/officeDocument/2006/customXml" ds:itemID="{DEF6B546-2377-490A-8EA4-C1950F8A0630}">
  <ds:schemaRefs/>
</ds:datastoreItem>
</file>

<file path=customXml/itemProps261.xml><?xml version="1.0" encoding="utf-8"?>
<ds:datastoreItem xmlns:ds="http://schemas.openxmlformats.org/officeDocument/2006/customXml" ds:itemID="{BC5B3C47-6219-457D-85ED-9508C21AF14A}">
  <ds:schemaRefs/>
</ds:datastoreItem>
</file>

<file path=customXml/itemProps262.xml><?xml version="1.0" encoding="utf-8"?>
<ds:datastoreItem xmlns:ds="http://schemas.openxmlformats.org/officeDocument/2006/customXml" ds:itemID="{3A97A8D7-542F-4BF8-A109-74CF8DB7D415}">
  <ds:schemaRefs/>
</ds:datastoreItem>
</file>

<file path=customXml/itemProps263.xml><?xml version="1.0" encoding="utf-8"?>
<ds:datastoreItem xmlns:ds="http://schemas.openxmlformats.org/officeDocument/2006/customXml" ds:itemID="{864E3729-D3B7-45F0-9858-559A99C0BAF7}">
  <ds:schemaRefs/>
</ds:datastoreItem>
</file>

<file path=customXml/itemProps264.xml><?xml version="1.0" encoding="utf-8"?>
<ds:datastoreItem xmlns:ds="http://schemas.openxmlformats.org/officeDocument/2006/customXml" ds:itemID="{31DF58B9-B1AF-4363-9F38-68B7816C0BDB}">
  <ds:schemaRefs/>
</ds:datastoreItem>
</file>

<file path=customXml/itemProps265.xml><?xml version="1.0" encoding="utf-8"?>
<ds:datastoreItem xmlns:ds="http://schemas.openxmlformats.org/officeDocument/2006/customXml" ds:itemID="{E209BF70-E95E-476A-A7DD-8CB6A74B43E7}">
  <ds:schemaRefs/>
</ds:datastoreItem>
</file>

<file path=customXml/itemProps266.xml><?xml version="1.0" encoding="utf-8"?>
<ds:datastoreItem xmlns:ds="http://schemas.openxmlformats.org/officeDocument/2006/customXml" ds:itemID="{06A96DE9-C93F-4F8A-B30B-961731D42098}">
  <ds:schemaRefs/>
</ds:datastoreItem>
</file>

<file path=customXml/itemProps267.xml><?xml version="1.0" encoding="utf-8"?>
<ds:datastoreItem xmlns:ds="http://schemas.openxmlformats.org/officeDocument/2006/customXml" ds:itemID="{FA798F83-81B1-4E04-B5B7-5B475D11DD9F}">
  <ds:schemaRefs/>
</ds:datastoreItem>
</file>

<file path=customXml/itemProps268.xml><?xml version="1.0" encoding="utf-8"?>
<ds:datastoreItem xmlns:ds="http://schemas.openxmlformats.org/officeDocument/2006/customXml" ds:itemID="{32EB1DEB-2ED0-4ACC-90A1-220E555BF71A}">
  <ds:schemaRefs/>
</ds:datastoreItem>
</file>

<file path=customXml/itemProps269.xml><?xml version="1.0" encoding="utf-8"?>
<ds:datastoreItem xmlns:ds="http://schemas.openxmlformats.org/officeDocument/2006/customXml" ds:itemID="{2632CE48-CB6B-441E-AC84-C8604390889F}">
  <ds:schemaRefs/>
</ds:datastoreItem>
</file>

<file path=customXml/itemProps27.xml><?xml version="1.0" encoding="utf-8"?>
<ds:datastoreItem xmlns:ds="http://schemas.openxmlformats.org/officeDocument/2006/customXml" ds:itemID="{3734FE89-134F-4C07-B192-7E148D162B90}">
  <ds:schemaRefs/>
</ds:datastoreItem>
</file>

<file path=customXml/itemProps270.xml><?xml version="1.0" encoding="utf-8"?>
<ds:datastoreItem xmlns:ds="http://schemas.openxmlformats.org/officeDocument/2006/customXml" ds:itemID="{5C619A1F-962D-4DB1-BCCD-7B399B4EFC29}">
  <ds:schemaRefs/>
</ds:datastoreItem>
</file>

<file path=customXml/itemProps271.xml><?xml version="1.0" encoding="utf-8"?>
<ds:datastoreItem xmlns:ds="http://schemas.openxmlformats.org/officeDocument/2006/customXml" ds:itemID="{ED0B6723-8046-4C54-98F7-849BC3933F89}">
  <ds:schemaRefs/>
</ds:datastoreItem>
</file>

<file path=customXml/itemProps272.xml><?xml version="1.0" encoding="utf-8"?>
<ds:datastoreItem xmlns:ds="http://schemas.openxmlformats.org/officeDocument/2006/customXml" ds:itemID="{27DB2C54-0488-4245-967D-60041EB28F1C}">
  <ds:schemaRefs/>
</ds:datastoreItem>
</file>

<file path=customXml/itemProps273.xml><?xml version="1.0" encoding="utf-8"?>
<ds:datastoreItem xmlns:ds="http://schemas.openxmlformats.org/officeDocument/2006/customXml" ds:itemID="{DB06CE83-A10F-49F5-8118-55C4DF12F7E4}">
  <ds:schemaRefs/>
</ds:datastoreItem>
</file>

<file path=customXml/itemProps274.xml><?xml version="1.0" encoding="utf-8"?>
<ds:datastoreItem xmlns:ds="http://schemas.openxmlformats.org/officeDocument/2006/customXml" ds:itemID="{861A6215-D551-4F70-8347-A88CA6609F06}">
  <ds:schemaRefs/>
</ds:datastoreItem>
</file>

<file path=customXml/itemProps275.xml><?xml version="1.0" encoding="utf-8"?>
<ds:datastoreItem xmlns:ds="http://schemas.openxmlformats.org/officeDocument/2006/customXml" ds:itemID="{876BFD8E-9870-43E8-8911-9715023DE8F4}">
  <ds:schemaRefs/>
</ds:datastoreItem>
</file>

<file path=customXml/itemProps276.xml><?xml version="1.0" encoding="utf-8"?>
<ds:datastoreItem xmlns:ds="http://schemas.openxmlformats.org/officeDocument/2006/customXml" ds:itemID="{204E510C-8E55-4615-A8C0-8A3B2A4ECB7A}">
  <ds:schemaRefs/>
</ds:datastoreItem>
</file>

<file path=customXml/itemProps277.xml><?xml version="1.0" encoding="utf-8"?>
<ds:datastoreItem xmlns:ds="http://schemas.openxmlformats.org/officeDocument/2006/customXml" ds:itemID="{85BC1AD1-36CE-4800-A564-6BCDA740D613}">
  <ds:schemaRefs/>
</ds:datastoreItem>
</file>

<file path=customXml/itemProps278.xml><?xml version="1.0" encoding="utf-8"?>
<ds:datastoreItem xmlns:ds="http://schemas.openxmlformats.org/officeDocument/2006/customXml" ds:itemID="{10F7DDF2-13A4-4A40-9EAA-403C16008C13}">
  <ds:schemaRefs/>
</ds:datastoreItem>
</file>

<file path=customXml/itemProps279.xml><?xml version="1.0" encoding="utf-8"?>
<ds:datastoreItem xmlns:ds="http://schemas.openxmlformats.org/officeDocument/2006/customXml" ds:itemID="{38CDD1CB-9057-4FF4-87FF-239ACD3BAEDF}">
  <ds:schemaRefs/>
</ds:datastoreItem>
</file>

<file path=customXml/itemProps28.xml><?xml version="1.0" encoding="utf-8"?>
<ds:datastoreItem xmlns:ds="http://schemas.openxmlformats.org/officeDocument/2006/customXml" ds:itemID="{E2C4C51D-3BE7-46F4-91A1-67196F10DD3D}">
  <ds:schemaRefs/>
</ds:datastoreItem>
</file>

<file path=customXml/itemProps280.xml><?xml version="1.0" encoding="utf-8"?>
<ds:datastoreItem xmlns:ds="http://schemas.openxmlformats.org/officeDocument/2006/customXml" ds:itemID="{C490C448-F9FA-4A80-96AA-5A68855091E6}">
  <ds:schemaRefs/>
</ds:datastoreItem>
</file>

<file path=customXml/itemProps281.xml><?xml version="1.0" encoding="utf-8"?>
<ds:datastoreItem xmlns:ds="http://schemas.openxmlformats.org/officeDocument/2006/customXml" ds:itemID="{DB4ED02B-B4E7-4364-B63E-0EBE91FAD461}">
  <ds:schemaRefs/>
</ds:datastoreItem>
</file>

<file path=customXml/itemProps282.xml><?xml version="1.0" encoding="utf-8"?>
<ds:datastoreItem xmlns:ds="http://schemas.openxmlformats.org/officeDocument/2006/customXml" ds:itemID="{32A2F323-7790-4705-A338-968B4E9F7FF8}">
  <ds:schemaRefs/>
</ds:datastoreItem>
</file>

<file path=customXml/itemProps283.xml><?xml version="1.0" encoding="utf-8"?>
<ds:datastoreItem xmlns:ds="http://schemas.openxmlformats.org/officeDocument/2006/customXml" ds:itemID="{2DCF0318-5F55-4199-9B50-0047D2890A70}">
  <ds:schemaRefs/>
</ds:datastoreItem>
</file>

<file path=customXml/itemProps284.xml><?xml version="1.0" encoding="utf-8"?>
<ds:datastoreItem xmlns:ds="http://schemas.openxmlformats.org/officeDocument/2006/customXml" ds:itemID="{B27F640E-84DF-4F97-BC70-D045F1E6594F}">
  <ds:schemaRefs/>
</ds:datastoreItem>
</file>

<file path=customXml/itemProps285.xml><?xml version="1.0" encoding="utf-8"?>
<ds:datastoreItem xmlns:ds="http://schemas.openxmlformats.org/officeDocument/2006/customXml" ds:itemID="{D25C1562-B957-4896-915B-5885F7CB5ABE}">
  <ds:schemaRefs/>
</ds:datastoreItem>
</file>

<file path=customXml/itemProps286.xml><?xml version="1.0" encoding="utf-8"?>
<ds:datastoreItem xmlns:ds="http://schemas.openxmlformats.org/officeDocument/2006/customXml" ds:itemID="{F14A731F-F8FD-473C-B3C2-D136037E5EBF}">
  <ds:schemaRefs/>
</ds:datastoreItem>
</file>

<file path=customXml/itemProps287.xml><?xml version="1.0" encoding="utf-8"?>
<ds:datastoreItem xmlns:ds="http://schemas.openxmlformats.org/officeDocument/2006/customXml" ds:itemID="{C448CEA7-6063-4151-8D00-63B51D2F3FE9}">
  <ds:schemaRefs/>
</ds:datastoreItem>
</file>

<file path=customXml/itemProps288.xml><?xml version="1.0" encoding="utf-8"?>
<ds:datastoreItem xmlns:ds="http://schemas.openxmlformats.org/officeDocument/2006/customXml" ds:itemID="{1666F4C2-68F5-4840-A44A-1A646C0925A1}">
  <ds:schemaRefs/>
</ds:datastoreItem>
</file>

<file path=customXml/itemProps289.xml><?xml version="1.0" encoding="utf-8"?>
<ds:datastoreItem xmlns:ds="http://schemas.openxmlformats.org/officeDocument/2006/customXml" ds:itemID="{B3B8DDF9-3B86-4A5F-82ED-66D1BF17E4B2}">
  <ds:schemaRefs/>
</ds:datastoreItem>
</file>

<file path=customXml/itemProps29.xml><?xml version="1.0" encoding="utf-8"?>
<ds:datastoreItem xmlns:ds="http://schemas.openxmlformats.org/officeDocument/2006/customXml" ds:itemID="{9C3ABC5F-6ED9-4EB1-A938-F1363666F02B}">
  <ds:schemaRefs/>
</ds:datastoreItem>
</file>

<file path=customXml/itemProps290.xml><?xml version="1.0" encoding="utf-8"?>
<ds:datastoreItem xmlns:ds="http://schemas.openxmlformats.org/officeDocument/2006/customXml" ds:itemID="{15CF3461-70D1-4B54-AFAB-DAFDA0A238CD}">
  <ds:schemaRefs/>
</ds:datastoreItem>
</file>

<file path=customXml/itemProps291.xml><?xml version="1.0" encoding="utf-8"?>
<ds:datastoreItem xmlns:ds="http://schemas.openxmlformats.org/officeDocument/2006/customXml" ds:itemID="{B9D97947-BB61-4F7F-B9A5-78E6569EC1F8}">
  <ds:schemaRefs/>
</ds:datastoreItem>
</file>

<file path=customXml/itemProps292.xml><?xml version="1.0" encoding="utf-8"?>
<ds:datastoreItem xmlns:ds="http://schemas.openxmlformats.org/officeDocument/2006/customXml" ds:itemID="{72775E80-9F32-4DC3-B7E9-C91472A89FDF}">
  <ds:schemaRefs/>
</ds:datastoreItem>
</file>

<file path=customXml/itemProps293.xml><?xml version="1.0" encoding="utf-8"?>
<ds:datastoreItem xmlns:ds="http://schemas.openxmlformats.org/officeDocument/2006/customXml" ds:itemID="{7EB32D61-B46C-4A1C-BEDD-71EC7C43BDF2}">
  <ds:schemaRefs/>
</ds:datastoreItem>
</file>

<file path=customXml/itemProps294.xml><?xml version="1.0" encoding="utf-8"?>
<ds:datastoreItem xmlns:ds="http://schemas.openxmlformats.org/officeDocument/2006/customXml" ds:itemID="{78837C83-1D88-443A-9FFD-31CC437A97E1}">
  <ds:schemaRefs/>
</ds:datastoreItem>
</file>

<file path=customXml/itemProps295.xml><?xml version="1.0" encoding="utf-8"?>
<ds:datastoreItem xmlns:ds="http://schemas.openxmlformats.org/officeDocument/2006/customXml" ds:itemID="{A19DD1B0-76D4-4E88-9519-B2862E98DFF6}">
  <ds:schemaRefs/>
</ds:datastoreItem>
</file>

<file path=customXml/itemProps296.xml><?xml version="1.0" encoding="utf-8"?>
<ds:datastoreItem xmlns:ds="http://schemas.openxmlformats.org/officeDocument/2006/customXml" ds:itemID="{685ECCA3-8B27-4070-AA1E-594926108453}">
  <ds:schemaRefs/>
</ds:datastoreItem>
</file>

<file path=customXml/itemProps297.xml><?xml version="1.0" encoding="utf-8"?>
<ds:datastoreItem xmlns:ds="http://schemas.openxmlformats.org/officeDocument/2006/customXml" ds:itemID="{908258A8-2B0E-464B-A961-033E0363EFA9}">
  <ds:schemaRefs/>
</ds:datastoreItem>
</file>

<file path=customXml/itemProps298.xml><?xml version="1.0" encoding="utf-8"?>
<ds:datastoreItem xmlns:ds="http://schemas.openxmlformats.org/officeDocument/2006/customXml" ds:itemID="{343DC4CF-10F4-4072-ABD2-37A334CF72AE}">
  <ds:schemaRefs/>
</ds:datastoreItem>
</file>

<file path=customXml/itemProps299.xml><?xml version="1.0" encoding="utf-8"?>
<ds:datastoreItem xmlns:ds="http://schemas.openxmlformats.org/officeDocument/2006/customXml" ds:itemID="{CAAE1F56-A680-4B56-A2B8-6AEA1F111903}">
  <ds:schemaRefs/>
</ds:datastoreItem>
</file>

<file path=customXml/itemProps3.xml><?xml version="1.0" encoding="utf-8"?>
<ds:datastoreItem xmlns:ds="http://schemas.openxmlformats.org/officeDocument/2006/customXml" ds:itemID="{886B2907-9697-4FBB-8F71-AFF9B9888B98}">
  <ds:schemaRefs/>
</ds:datastoreItem>
</file>

<file path=customXml/itemProps30.xml><?xml version="1.0" encoding="utf-8"?>
<ds:datastoreItem xmlns:ds="http://schemas.openxmlformats.org/officeDocument/2006/customXml" ds:itemID="{C1DF7C61-912D-467C-BFEE-7F65E78741EC}">
  <ds:schemaRefs/>
</ds:datastoreItem>
</file>

<file path=customXml/itemProps300.xml><?xml version="1.0" encoding="utf-8"?>
<ds:datastoreItem xmlns:ds="http://schemas.openxmlformats.org/officeDocument/2006/customXml" ds:itemID="{403E7152-D789-463D-A665-A9BDDAF88A80}">
  <ds:schemaRefs/>
</ds:datastoreItem>
</file>

<file path=customXml/itemProps301.xml><?xml version="1.0" encoding="utf-8"?>
<ds:datastoreItem xmlns:ds="http://schemas.openxmlformats.org/officeDocument/2006/customXml" ds:itemID="{CF593817-4AD5-4782-8289-E3732E94F282}">
  <ds:schemaRefs/>
</ds:datastoreItem>
</file>

<file path=customXml/itemProps302.xml><?xml version="1.0" encoding="utf-8"?>
<ds:datastoreItem xmlns:ds="http://schemas.openxmlformats.org/officeDocument/2006/customXml" ds:itemID="{58FCE323-FB19-49BD-8547-05C1304EE088}">
  <ds:schemaRefs/>
</ds:datastoreItem>
</file>

<file path=customXml/itemProps303.xml><?xml version="1.0" encoding="utf-8"?>
<ds:datastoreItem xmlns:ds="http://schemas.openxmlformats.org/officeDocument/2006/customXml" ds:itemID="{9FE7DCFA-5C1F-4237-9710-28E723096CEA}">
  <ds:schemaRefs/>
</ds:datastoreItem>
</file>

<file path=customXml/itemProps304.xml><?xml version="1.0" encoding="utf-8"?>
<ds:datastoreItem xmlns:ds="http://schemas.openxmlformats.org/officeDocument/2006/customXml" ds:itemID="{A103ACCD-6A2C-4716-87DA-C6B1D1FF1BDA}">
  <ds:schemaRefs/>
</ds:datastoreItem>
</file>

<file path=customXml/itemProps305.xml><?xml version="1.0" encoding="utf-8"?>
<ds:datastoreItem xmlns:ds="http://schemas.openxmlformats.org/officeDocument/2006/customXml" ds:itemID="{D86AE38D-25C0-4EE9-9202-6405927E7532}">
  <ds:schemaRefs/>
</ds:datastoreItem>
</file>

<file path=customXml/itemProps306.xml><?xml version="1.0" encoding="utf-8"?>
<ds:datastoreItem xmlns:ds="http://schemas.openxmlformats.org/officeDocument/2006/customXml" ds:itemID="{6F05B3EC-6F8E-4999-B60E-26A35B1DEE4B}">
  <ds:schemaRefs/>
</ds:datastoreItem>
</file>

<file path=customXml/itemProps307.xml><?xml version="1.0" encoding="utf-8"?>
<ds:datastoreItem xmlns:ds="http://schemas.openxmlformats.org/officeDocument/2006/customXml" ds:itemID="{75B6506F-BE24-4340-B522-37B866E00BB3}">
  <ds:schemaRefs/>
</ds:datastoreItem>
</file>

<file path=customXml/itemProps308.xml><?xml version="1.0" encoding="utf-8"?>
<ds:datastoreItem xmlns:ds="http://schemas.openxmlformats.org/officeDocument/2006/customXml" ds:itemID="{190F7A7D-0010-481D-B9F4-119C8FBA03F1}">
  <ds:schemaRefs/>
</ds:datastoreItem>
</file>

<file path=customXml/itemProps309.xml><?xml version="1.0" encoding="utf-8"?>
<ds:datastoreItem xmlns:ds="http://schemas.openxmlformats.org/officeDocument/2006/customXml" ds:itemID="{190F7A7D-0010-481D-B9F4-119C8FBA03F1}">
  <ds:schemaRefs/>
</ds:datastoreItem>
</file>

<file path=customXml/itemProps31.xml><?xml version="1.0" encoding="utf-8"?>
<ds:datastoreItem xmlns:ds="http://schemas.openxmlformats.org/officeDocument/2006/customXml" ds:itemID="{162567D5-DD91-4F88-AC48-9B8F7A237433}">
  <ds:schemaRefs/>
</ds:datastoreItem>
</file>

<file path=customXml/itemProps310.xml><?xml version="1.0" encoding="utf-8"?>
<ds:datastoreItem xmlns:ds="http://schemas.openxmlformats.org/officeDocument/2006/customXml" ds:itemID="{22B2806B-593E-41B8-B7B1-4D9352BA8E1D}">
  <ds:schemaRefs/>
</ds:datastoreItem>
</file>

<file path=customXml/itemProps311.xml><?xml version="1.0" encoding="utf-8"?>
<ds:datastoreItem xmlns:ds="http://schemas.openxmlformats.org/officeDocument/2006/customXml" ds:itemID="{37D7BC4B-8328-4D9F-86BC-D454CD981D74}">
  <ds:schemaRefs/>
</ds:datastoreItem>
</file>

<file path=customXml/itemProps312.xml><?xml version="1.0" encoding="utf-8"?>
<ds:datastoreItem xmlns:ds="http://schemas.openxmlformats.org/officeDocument/2006/customXml" ds:itemID="{A19DD1B0-76D4-4E88-9519-B2862E98DFF6}">
  <ds:schemaRefs/>
</ds:datastoreItem>
</file>

<file path=customXml/itemProps313.xml><?xml version="1.0" encoding="utf-8"?>
<ds:datastoreItem xmlns:ds="http://schemas.openxmlformats.org/officeDocument/2006/customXml" ds:itemID="{32A2F323-7790-4705-A338-968B4E9F7FF8}">
  <ds:schemaRefs/>
</ds:datastoreItem>
</file>

<file path=customXml/itemProps314.xml><?xml version="1.0" encoding="utf-8"?>
<ds:datastoreItem xmlns:ds="http://schemas.openxmlformats.org/officeDocument/2006/customXml" ds:itemID="{3A97A8D7-542F-4BF8-A109-74CF8DB7D415}">
  <ds:schemaRefs/>
</ds:datastoreItem>
</file>

<file path=customXml/itemProps315.xml><?xml version="1.0" encoding="utf-8"?>
<ds:datastoreItem xmlns:ds="http://schemas.openxmlformats.org/officeDocument/2006/customXml" ds:itemID="{8C8606C1-D247-4E01-A262-F52F557B3028}">
  <ds:schemaRefs/>
</ds:datastoreItem>
</file>

<file path=customXml/itemProps316.xml><?xml version="1.0" encoding="utf-8"?>
<ds:datastoreItem xmlns:ds="http://schemas.openxmlformats.org/officeDocument/2006/customXml" ds:itemID="{495AFC4D-A542-403C-A468-7ED24D5F13C2}">
  <ds:schemaRefs/>
</ds:datastoreItem>
</file>

<file path=customXml/itemProps317.xml><?xml version="1.0" encoding="utf-8"?>
<ds:datastoreItem xmlns:ds="http://schemas.openxmlformats.org/officeDocument/2006/customXml" ds:itemID="{C079F6D7-D796-44A2-88F7-6EB665A47342}">
  <ds:schemaRefs/>
</ds:datastoreItem>
</file>

<file path=customXml/itemProps318.xml><?xml version="1.0" encoding="utf-8"?>
<ds:datastoreItem xmlns:ds="http://schemas.openxmlformats.org/officeDocument/2006/customXml" ds:itemID="{CAF6C43E-B7F7-47BE-B8DC-7374B761DFD7}">
  <ds:schemaRefs/>
</ds:datastoreItem>
</file>

<file path=customXml/itemProps319.xml><?xml version="1.0" encoding="utf-8"?>
<ds:datastoreItem xmlns:ds="http://schemas.openxmlformats.org/officeDocument/2006/customXml" ds:itemID="{CB25E2C0-00EB-4D59-B08B-89035E7B7ED3}">
  <ds:schemaRefs/>
</ds:datastoreItem>
</file>

<file path=customXml/itemProps32.xml><?xml version="1.0" encoding="utf-8"?>
<ds:datastoreItem xmlns:ds="http://schemas.openxmlformats.org/officeDocument/2006/customXml" ds:itemID="{2726143D-9339-4F21-8384-CC667032DE87}">
  <ds:schemaRefs/>
</ds:datastoreItem>
</file>

<file path=customXml/itemProps320.xml><?xml version="1.0" encoding="utf-8"?>
<ds:datastoreItem xmlns:ds="http://schemas.openxmlformats.org/officeDocument/2006/customXml" ds:itemID="{71735451-353F-45BF-B649-AE487E6B90AC}">
  <ds:schemaRefs/>
</ds:datastoreItem>
</file>

<file path=customXml/itemProps321.xml><?xml version="1.0" encoding="utf-8"?>
<ds:datastoreItem xmlns:ds="http://schemas.openxmlformats.org/officeDocument/2006/customXml" ds:itemID="{7D38112D-9BE4-42EE-A6FB-AF0ECEC79F1B}">
  <ds:schemaRefs/>
</ds:datastoreItem>
</file>

<file path=customXml/itemProps322.xml><?xml version="1.0" encoding="utf-8"?>
<ds:datastoreItem xmlns:ds="http://schemas.openxmlformats.org/officeDocument/2006/customXml" ds:itemID="{21F097CD-A1CB-468C-B447-0028943CD835}">
  <ds:schemaRefs/>
</ds:datastoreItem>
</file>

<file path=customXml/itemProps323.xml><?xml version="1.0" encoding="utf-8"?>
<ds:datastoreItem xmlns:ds="http://schemas.openxmlformats.org/officeDocument/2006/customXml" ds:itemID="{134CD754-21C5-4C3C-9BD8-6C44C4C42AF1}">
  <ds:schemaRefs/>
</ds:datastoreItem>
</file>

<file path=customXml/itemProps324.xml><?xml version="1.0" encoding="utf-8"?>
<ds:datastoreItem xmlns:ds="http://schemas.openxmlformats.org/officeDocument/2006/customXml" ds:itemID="{44BDA564-2582-4CCF-B28F-C500C6C88A0E}">
  <ds:schemaRefs/>
</ds:datastoreItem>
</file>

<file path=customXml/itemProps325.xml><?xml version="1.0" encoding="utf-8"?>
<ds:datastoreItem xmlns:ds="http://schemas.openxmlformats.org/officeDocument/2006/customXml" ds:itemID="{EABC1EA9-B5A2-4F9D-A8CA-9550DBE0363D}">
  <ds:schemaRefs/>
</ds:datastoreItem>
</file>

<file path=customXml/itemProps326.xml><?xml version="1.0" encoding="utf-8"?>
<ds:datastoreItem xmlns:ds="http://schemas.openxmlformats.org/officeDocument/2006/customXml" ds:itemID="{2A247C84-1B7C-4733-ADD1-C3AE70EC9D10}">
  <ds:schemaRefs/>
</ds:datastoreItem>
</file>

<file path=customXml/itemProps327.xml><?xml version="1.0" encoding="utf-8"?>
<ds:datastoreItem xmlns:ds="http://schemas.openxmlformats.org/officeDocument/2006/customXml" ds:itemID="{BF4F3E88-BFCB-4BFF-85D8-CEC8161A5C1A}">
  <ds:schemaRefs/>
</ds:datastoreItem>
</file>

<file path=customXml/itemProps328.xml><?xml version="1.0" encoding="utf-8"?>
<ds:datastoreItem xmlns:ds="http://schemas.openxmlformats.org/officeDocument/2006/customXml" ds:itemID="{AAD30502-399E-43CD-8B97-99CB4D797AEA}">
  <ds:schemaRefs/>
</ds:datastoreItem>
</file>

<file path=customXml/itemProps329.xml><?xml version="1.0" encoding="utf-8"?>
<ds:datastoreItem xmlns:ds="http://schemas.openxmlformats.org/officeDocument/2006/customXml" ds:itemID="{47C2431C-2BB6-4257-A223-AEA4CA2730EE}">
  <ds:schemaRefs/>
</ds:datastoreItem>
</file>

<file path=customXml/itemProps33.xml><?xml version="1.0" encoding="utf-8"?>
<ds:datastoreItem xmlns:ds="http://schemas.openxmlformats.org/officeDocument/2006/customXml" ds:itemID="{3DB26A92-69B2-4660-A57B-EDE7D1B02CB7}">
  <ds:schemaRefs/>
</ds:datastoreItem>
</file>

<file path=customXml/itemProps330.xml><?xml version="1.0" encoding="utf-8"?>
<ds:datastoreItem xmlns:ds="http://schemas.openxmlformats.org/officeDocument/2006/customXml" ds:itemID="{7DF84998-4253-4F09-9475-00AA5A1F6231}">
  <ds:schemaRefs/>
</ds:datastoreItem>
</file>

<file path=customXml/itemProps331.xml><?xml version="1.0" encoding="utf-8"?>
<ds:datastoreItem xmlns:ds="http://schemas.openxmlformats.org/officeDocument/2006/customXml" ds:itemID="{BE7A2A07-9C02-4F85-BD66-28436FE3FCFC}">
  <ds:schemaRefs/>
</ds:datastoreItem>
</file>

<file path=customXml/itemProps332.xml><?xml version="1.0" encoding="utf-8"?>
<ds:datastoreItem xmlns:ds="http://schemas.openxmlformats.org/officeDocument/2006/customXml" ds:itemID="{911AF8C3-5441-48C8-94CF-5B6248C6F28A}">
  <ds:schemaRefs/>
</ds:datastoreItem>
</file>

<file path=customXml/itemProps333.xml><?xml version="1.0" encoding="utf-8"?>
<ds:datastoreItem xmlns:ds="http://schemas.openxmlformats.org/officeDocument/2006/customXml" ds:itemID="{0BE5C12F-BA8D-4BA5-BADA-B5628F4232F6}">
  <ds:schemaRefs/>
</ds:datastoreItem>
</file>

<file path=customXml/itemProps334.xml><?xml version="1.0" encoding="utf-8"?>
<ds:datastoreItem xmlns:ds="http://schemas.openxmlformats.org/officeDocument/2006/customXml" ds:itemID="{63C9DB4E-C228-4D9E-B66E-29C857139EEB}">
  <ds:schemaRefs/>
</ds:datastoreItem>
</file>

<file path=customXml/itemProps335.xml><?xml version="1.0" encoding="utf-8"?>
<ds:datastoreItem xmlns:ds="http://schemas.openxmlformats.org/officeDocument/2006/customXml" ds:itemID="{FA349FA7-A916-431C-BF4C-3620084429DA}">
  <ds:schemaRefs/>
</ds:datastoreItem>
</file>

<file path=customXml/itemProps336.xml><?xml version="1.0" encoding="utf-8"?>
<ds:datastoreItem xmlns:ds="http://schemas.openxmlformats.org/officeDocument/2006/customXml" ds:itemID="{B3A8973B-CFBD-43D1-9000-8D59C6D9CE66}">
  <ds:schemaRefs/>
</ds:datastoreItem>
</file>

<file path=customXml/itemProps337.xml><?xml version="1.0" encoding="utf-8"?>
<ds:datastoreItem xmlns:ds="http://schemas.openxmlformats.org/officeDocument/2006/customXml" ds:itemID="{DD9BB995-AF15-4886-8C6D-B177CA29BA29}">
  <ds:schemaRefs/>
</ds:datastoreItem>
</file>

<file path=customXml/itemProps338.xml><?xml version="1.0" encoding="utf-8"?>
<ds:datastoreItem xmlns:ds="http://schemas.openxmlformats.org/officeDocument/2006/customXml" ds:itemID="{7477721F-FE08-4AB5-A0A7-96AD64A0E215}">
  <ds:schemaRefs/>
</ds:datastoreItem>
</file>

<file path=customXml/itemProps339.xml><?xml version="1.0" encoding="utf-8"?>
<ds:datastoreItem xmlns:ds="http://schemas.openxmlformats.org/officeDocument/2006/customXml" ds:itemID="{3D205122-C0B2-4B0E-8EC2-32ADE97D636C}">
  <ds:schemaRefs/>
</ds:datastoreItem>
</file>

<file path=customXml/itemProps34.xml><?xml version="1.0" encoding="utf-8"?>
<ds:datastoreItem xmlns:ds="http://schemas.openxmlformats.org/officeDocument/2006/customXml" ds:itemID="{26D153EC-2626-474F-BBD5-239A706E003C}">
  <ds:schemaRefs/>
</ds:datastoreItem>
</file>

<file path=customXml/itemProps340.xml><?xml version="1.0" encoding="utf-8"?>
<ds:datastoreItem xmlns:ds="http://schemas.openxmlformats.org/officeDocument/2006/customXml" ds:itemID="{8824D3E0-75D5-4939-B9B6-774EEACBDFF8}">
  <ds:schemaRefs/>
</ds:datastoreItem>
</file>

<file path=customXml/itemProps341.xml><?xml version="1.0" encoding="utf-8"?>
<ds:datastoreItem xmlns:ds="http://schemas.openxmlformats.org/officeDocument/2006/customXml" ds:itemID="{3A97A8D7-542F-4BF8-A109-74CF8DB7D415}">
  <ds:schemaRefs/>
</ds:datastoreItem>
</file>

<file path=customXml/itemProps342.xml><?xml version="1.0" encoding="utf-8"?>
<ds:datastoreItem xmlns:ds="http://schemas.openxmlformats.org/officeDocument/2006/customXml" ds:itemID="{AA3DC454-EBBA-4CB7-844B-32DE8E411936}">
  <ds:schemaRefs/>
</ds:datastoreItem>
</file>

<file path=customXml/itemProps343.xml><?xml version="1.0" encoding="utf-8"?>
<ds:datastoreItem xmlns:ds="http://schemas.openxmlformats.org/officeDocument/2006/customXml" ds:itemID="{5C4431AF-A74F-422B-8013-D6CDDF960A1C}">
  <ds:schemaRefs/>
</ds:datastoreItem>
</file>

<file path=customXml/itemProps344.xml><?xml version="1.0" encoding="utf-8"?>
<ds:datastoreItem xmlns:ds="http://schemas.openxmlformats.org/officeDocument/2006/customXml" ds:itemID="{A9A02AE0-D367-462D-923F-3FA6B3F5867B}">
  <ds:schemaRefs/>
</ds:datastoreItem>
</file>

<file path=customXml/itemProps345.xml><?xml version="1.0" encoding="utf-8"?>
<ds:datastoreItem xmlns:ds="http://schemas.openxmlformats.org/officeDocument/2006/customXml" ds:itemID="{0BDDE407-9BC5-40D4-9BFB-F45AEFFDD8C2}">
  <ds:schemaRefs/>
</ds:datastoreItem>
</file>

<file path=customXml/itemProps346.xml><?xml version="1.0" encoding="utf-8"?>
<ds:datastoreItem xmlns:ds="http://schemas.openxmlformats.org/officeDocument/2006/customXml" ds:itemID="{3707B437-EF4B-4FB9-A3D5-647A95CDB790}">
  <ds:schemaRefs/>
</ds:datastoreItem>
</file>

<file path=customXml/itemProps347.xml><?xml version="1.0" encoding="utf-8"?>
<ds:datastoreItem xmlns:ds="http://schemas.openxmlformats.org/officeDocument/2006/customXml" ds:itemID="{255BBA58-1235-4574-B901-D3516250F750}">
  <ds:schemaRefs/>
</ds:datastoreItem>
</file>

<file path=customXml/itemProps348.xml><?xml version="1.0" encoding="utf-8"?>
<ds:datastoreItem xmlns:ds="http://schemas.openxmlformats.org/officeDocument/2006/customXml" ds:itemID="{0444D0B4-868D-4AE9-B753-DB5BE11633ED}">
  <ds:schemaRefs/>
</ds:datastoreItem>
</file>

<file path=customXml/itemProps349.xml><?xml version="1.0" encoding="utf-8"?>
<ds:datastoreItem xmlns:ds="http://schemas.openxmlformats.org/officeDocument/2006/customXml" ds:itemID="{40E57DF0-C169-416E-B58A-9DBAF469869B}">
  <ds:schemaRefs/>
</ds:datastoreItem>
</file>

<file path=customXml/itemProps35.xml><?xml version="1.0" encoding="utf-8"?>
<ds:datastoreItem xmlns:ds="http://schemas.openxmlformats.org/officeDocument/2006/customXml" ds:itemID="{83EF5B4D-D22C-4D49-B116-5D030BECF014}">
  <ds:schemaRefs/>
</ds:datastoreItem>
</file>

<file path=customXml/itemProps350.xml><?xml version="1.0" encoding="utf-8"?>
<ds:datastoreItem xmlns:ds="http://schemas.openxmlformats.org/officeDocument/2006/customXml" ds:itemID="{E204D25F-9D03-40B4-848E-16BBB81CDAEA}">
  <ds:schemaRefs/>
</ds:datastoreItem>
</file>

<file path=customXml/itemProps351.xml><?xml version="1.0" encoding="utf-8"?>
<ds:datastoreItem xmlns:ds="http://schemas.openxmlformats.org/officeDocument/2006/customXml" ds:itemID="{45C6D02A-B763-4D72-B3A8-F3AD7A47C7F1}">
  <ds:schemaRefs/>
</ds:datastoreItem>
</file>

<file path=customXml/itemProps352.xml><?xml version="1.0" encoding="utf-8"?>
<ds:datastoreItem xmlns:ds="http://schemas.openxmlformats.org/officeDocument/2006/customXml" ds:itemID="{072EEBAF-2FA7-4359-8383-B089B5055CFC}">
  <ds:schemaRefs/>
</ds:datastoreItem>
</file>

<file path=customXml/itemProps353.xml><?xml version="1.0" encoding="utf-8"?>
<ds:datastoreItem xmlns:ds="http://schemas.openxmlformats.org/officeDocument/2006/customXml" ds:itemID="{39A70881-CEA1-4597-943F-40BFE8BDB5FE}">
  <ds:schemaRefs/>
</ds:datastoreItem>
</file>

<file path=customXml/itemProps354.xml><?xml version="1.0" encoding="utf-8"?>
<ds:datastoreItem xmlns:ds="http://schemas.openxmlformats.org/officeDocument/2006/customXml" ds:itemID="{A011592F-54D3-4E77-B1DC-1903CA68E718}">
  <ds:schemaRefs/>
</ds:datastoreItem>
</file>

<file path=customXml/itemProps355.xml><?xml version="1.0" encoding="utf-8"?>
<ds:datastoreItem xmlns:ds="http://schemas.openxmlformats.org/officeDocument/2006/customXml" ds:itemID="{953DBD98-3849-4474-B83B-EBEE978B88EE}">
  <ds:schemaRefs/>
</ds:datastoreItem>
</file>

<file path=customXml/itemProps356.xml><?xml version="1.0" encoding="utf-8"?>
<ds:datastoreItem xmlns:ds="http://schemas.openxmlformats.org/officeDocument/2006/customXml" ds:itemID="{2267CAC5-0DC8-4CDB-90C4-C94AD51412C6}">
  <ds:schemaRefs/>
</ds:datastoreItem>
</file>

<file path=customXml/itemProps357.xml><?xml version="1.0" encoding="utf-8"?>
<ds:datastoreItem xmlns:ds="http://schemas.openxmlformats.org/officeDocument/2006/customXml" ds:itemID="{C78E2AC8-28C7-469D-BBD7-F44C1A4ED5F2}">
  <ds:schemaRefs/>
</ds:datastoreItem>
</file>

<file path=customXml/itemProps358.xml><?xml version="1.0" encoding="utf-8"?>
<ds:datastoreItem xmlns:ds="http://schemas.openxmlformats.org/officeDocument/2006/customXml" ds:itemID="{34DAE120-2CD2-4E05-AFD5-EFFB7EEEAF5B}">
  <ds:schemaRefs/>
</ds:datastoreItem>
</file>

<file path=customXml/itemProps359.xml><?xml version="1.0" encoding="utf-8"?>
<ds:datastoreItem xmlns:ds="http://schemas.openxmlformats.org/officeDocument/2006/customXml" ds:itemID="{60D488BA-2CC3-4E4F-8641-AC0FA80B5A7F}">
  <ds:schemaRefs/>
</ds:datastoreItem>
</file>

<file path=customXml/itemProps36.xml><?xml version="1.0" encoding="utf-8"?>
<ds:datastoreItem xmlns:ds="http://schemas.openxmlformats.org/officeDocument/2006/customXml" ds:itemID="{EE78B264-6D05-4B26-B0DE-CE0830985D69}">
  <ds:schemaRefs/>
</ds:datastoreItem>
</file>

<file path=customXml/itemProps360.xml><?xml version="1.0" encoding="utf-8"?>
<ds:datastoreItem xmlns:ds="http://schemas.openxmlformats.org/officeDocument/2006/customXml" ds:itemID="{B71E302D-2D0C-478B-BC8B-E5DA4A915AA9}">
  <ds:schemaRefs/>
</ds:datastoreItem>
</file>

<file path=customXml/itemProps361.xml><?xml version="1.0" encoding="utf-8"?>
<ds:datastoreItem xmlns:ds="http://schemas.openxmlformats.org/officeDocument/2006/customXml" ds:itemID="{F16ECF70-E94A-41F5-9820-5E101721837C}">
  <ds:schemaRefs/>
</ds:datastoreItem>
</file>

<file path=customXml/itemProps362.xml><?xml version="1.0" encoding="utf-8"?>
<ds:datastoreItem xmlns:ds="http://schemas.openxmlformats.org/officeDocument/2006/customXml" ds:itemID="{5ABBBE5C-DB3A-4F2C-8FB9-47807322BE41}">
  <ds:schemaRefs/>
</ds:datastoreItem>
</file>

<file path=customXml/itemProps363.xml><?xml version="1.0" encoding="utf-8"?>
<ds:datastoreItem xmlns:ds="http://schemas.openxmlformats.org/officeDocument/2006/customXml" ds:itemID="{948B8847-E1A2-4CD1-9F16-DEF9940E2228}">
  <ds:schemaRefs/>
</ds:datastoreItem>
</file>

<file path=customXml/itemProps364.xml><?xml version="1.0" encoding="utf-8"?>
<ds:datastoreItem xmlns:ds="http://schemas.openxmlformats.org/officeDocument/2006/customXml" ds:itemID="{256DBC08-BB15-41A6-91BC-58BE01A3620B}">
  <ds:schemaRefs/>
</ds:datastoreItem>
</file>

<file path=customXml/itemProps365.xml><?xml version="1.0" encoding="utf-8"?>
<ds:datastoreItem xmlns:ds="http://schemas.openxmlformats.org/officeDocument/2006/customXml" ds:itemID="{703A175D-8438-4D55-9A3C-93E8772AFA98}">
  <ds:schemaRefs/>
</ds:datastoreItem>
</file>

<file path=customXml/itemProps366.xml><?xml version="1.0" encoding="utf-8"?>
<ds:datastoreItem xmlns:ds="http://schemas.openxmlformats.org/officeDocument/2006/customXml" ds:itemID="{25FC2234-1BB5-4AC9-9EC9-C274A8B5D48D}">
  <ds:schemaRefs/>
</ds:datastoreItem>
</file>

<file path=customXml/itemProps367.xml><?xml version="1.0" encoding="utf-8"?>
<ds:datastoreItem xmlns:ds="http://schemas.openxmlformats.org/officeDocument/2006/customXml" ds:itemID="{886B2907-9697-4FBB-8F71-AFF9B9888B98}">
  <ds:schemaRefs/>
</ds:datastoreItem>
</file>

<file path=customXml/itemProps368.xml><?xml version="1.0" encoding="utf-8"?>
<ds:datastoreItem xmlns:ds="http://schemas.openxmlformats.org/officeDocument/2006/customXml" ds:itemID="{C384FE47-3BB6-45EE-A892-788CF8DF9FE5}">
  <ds:schemaRefs/>
</ds:datastoreItem>
</file>

<file path=customXml/itemProps369.xml><?xml version="1.0" encoding="utf-8"?>
<ds:datastoreItem xmlns:ds="http://schemas.openxmlformats.org/officeDocument/2006/customXml" ds:itemID="{403E7152-D789-463D-A665-A9BDDAF88A80}">
  <ds:schemaRefs/>
</ds:datastoreItem>
</file>

<file path=customXml/itemProps37.xml><?xml version="1.0" encoding="utf-8"?>
<ds:datastoreItem xmlns:ds="http://schemas.openxmlformats.org/officeDocument/2006/customXml" ds:itemID="{9306609E-3A71-4153-A675-80229A23FE0A}">
  <ds:schemaRefs/>
</ds:datastoreItem>
</file>

<file path=customXml/itemProps370.xml><?xml version="1.0" encoding="utf-8"?>
<ds:datastoreItem xmlns:ds="http://schemas.openxmlformats.org/officeDocument/2006/customXml" ds:itemID="{38AB8DE4-FD9B-4166-BEC3-3F1753596133}">
  <ds:schemaRefs/>
</ds:datastoreItem>
</file>

<file path=customXml/itemProps371.xml><?xml version="1.0" encoding="utf-8"?>
<ds:datastoreItem xmlns:ds="http://schemas.openxmlformats.org/officeDocument/2006/customXml" ds:itemID="{F0D31DEE-CCE5-4AD5-AB96-C8B55A717D7B}">
  <ds:schemaRefs/>
</ds:datastoreItem>
</file>

<file path=customXml/itemProps372.xml><?xml version="1.0" encoding="utf-8"?>
<ds:datastoreItem xmlns:ds="http://schemas.openxmlformats.org/officeDocument/2006/customXml" ds:itemID="{9E2CADB4-EFEB-4EE1-9821-B35225F8D203}">
  <ds:schemaRefs/>
</ds:datastoreItem>
</file>

<file path=customXml/itemProps373.xml><?xml version="1.0" encoding="utf-8"?>
<ds:datastoreItem xmlns:ds="http://schemas.openxmlformats.org/officeDocument/2006/customXml" ds:itemID="{5ABBBE5C-DB3A-4F2C-8FB9-47807322BE41}">
  <ds:schemaRefs/>
</ds:datastoreItem>
</file>

<file path=customXml/itemProps374.xml><?xml version="1.0" encoding="utf-8"?>
<ds:datastoreItem xmlns:ds="http://schemas.openxmlformats.org/officeDocument/2006/customXml" ds:itemID="{1ABA893F-1BF0-4A7A-B08C-220A14012851}">
  <ds:schemaRefs/>
</ds:datastoreItem>
</file>

<file path=customXml/itemProps375.xml><?xml version="1.0" encoding="utf-8"?>
<ds:datastoreItem xmlns:ds="http://schemas.openxmlformats.org/officeDocument/2006/customXml" ds:itemID="{CAAE1F56-A680-4B56-A2B8-6AEA1F111903}">
  <ds:schemaRefs/>
</ds:datastoreItem>
</file>

<file path=customXml/itemProps376.xml><?xml version="1.0" encoding="utf-8"?>
<ds:datastoreItem xmlns:ds="http://schemas.openxmlformats.org/officeDocument/2006/customXml" ds:itemID="{F3BA4B5C-057F-4281-B551-95BCF7414DF3}">
  <ds:schemaRefs/>
</ds:datastoreItem>
</file>

<file path=customXml/itemProps377.xml><?xml version="1.0" encoding="utf-8"?>
<ds:datastoreItem xmlns:ds="http://schemas.openxmlformats.org/officeDocument/2006/customXml" ds:itemID="{317F54EF-21F5-4D7A-B001-25E419463094}">
  <ds:schemaRefs/>
</ds:datastoreItem>
</file>

<file path=customXml/itemProps378.xml><?xml version="1.0" encoding="utf-8"?>
<ds:datastoreItem xmlns:ds="http://schemas.openxmlformats.org/officeDocument/2006/customXml" ds:itemID="{41E933C0-8CAC-468A-B661-8D83D6BD8936}">
  <ds:schemaRefs/>
</ds:datastoreItem>
</file>

<file path=customXml/itemProps379.xml><?xml version="1.0" encoding="utf-8"?>
<ds:datastoreItem xmlns:ds="http://schemas.openxmlformats.org/officeDocument/2006/customXml" ds:itemID="{0951F78F-C7AA-4A72-A678-0C5F35FB9FF2}">
  <ds:schemaRefs/>
</ds:datastoreItem>
</file>

<file path=customXml/itemProps38.xml><?xml version="1.0" encoding="utf-8"?>
<ds:datastoreItem xmlns:ds="http://schemas.openxmlformats.org/officeDocument/2006/customXml" ds:itemID="{6FEFE1D3-02B9-47EF-ABAD-BA077C9743CF}">
  <ds:schemaRefs/>
</ds:datastoreItem>
</file>

<file path=customXml/itemProps380.xml><?xml version="1.0" encoding="utf-8"?>
<ds:datastoreItem xmlns:ds="http://schemas.openxmlformats.org/officeDocument/2006/customXml" ds:itemID="{6C79E4F8-DCFB-483C-880A-AEEC6AAFC838}">
  <ds:schemaRefs/>
</ds:datastoreItem>
</file>

<file path=customXml/itemProps381.xml><?xml version="1.0" encoding="utf-8"?>
<ds:datastoreItem xmlns:ds="http://schemas.openxmlformats.org/officeDocument/2006/customXml" ds:itemID="{BB35AFB8-293F-4ECF-BEF2-67D747F5AE38}">
  <ds:schemaRefs/>
</ds:datastoreItem>
</file>

<file path=customXml/itemProps382.xml><?xml version="1.0" encoding="utf-8"?>
<ds:datastoreItem xmlns:ds="http://schemas.openxmlformats.org/officeDocument/2006/customXml" ds:itemID="{CC532C3D-4B86-4CFC-8C45-32CA0370FD49}">
  <ds:schemaRefs/>
</ds:datastoreItem>
</file>

<file path=customXml/itemProps383.xml><?xml version="1.0" encoding="utf-8"?>
<ds:datastoreItem xmlns:ds="http://schemas.openxmlformats.org/officeDocument/2006/customXml" ds:itemID="{320D57C1-3EB6-44F6-B5CB-B0B377E92173}">
  <ds:schemaRefs/>
</ds:datastoreItem>
</file>

<file path=customXml/itemProps384.xml><?xml version="1.0" encoding="utf-8"?>
<ds:datastoreItem xmlns:ds="http://schemas.openxmlformats.org/officeDocument/2006/customXml" ds:itemID="{21F097CD-A1CB-468C-B447-0028943CD835}">
  <ds:schemaRefs/>
</ds:datastoreItem>
</file>

<file path=customXml/itemProps385.xml><?xml version="1.0" encoding="utf-8"?>
<ds:datastoreItem xmlns:ds="http://schemas.openxmlformats.org/officeDocument/2006/customXml" ds:itemID="{4193F639-E6CF-426F-841B-C2DB7D279991}">
  <ds:schemaRefs/>
</ds:datastoreItem>
</file>

<file path=customXml/itemProps386.xml><?xml version="1.0" encoding="utf-8"?>
<ds:datastoreItem xmlns:ds="http://schemas.openxmlformats.org/officeDocument/2006/customXml" ds:itemID="{D9FE249F-833E-4CF0-BECB-552D01D7DC9E}">
  <ds:schemaRefs/>
</ds:datastoreItem>
</file>

<file path=customXml/itemProps387.xml><?xml version="1.0" encoding="utf-8"?>
<ds:datastoreItem xmlns:ds="http://schemas.openxmlformats.org/officeDocument/2006/customXml" ds:itemID="{71735451-353F-45BF-B649-AE487E6B90AC}">
  <ds:schemaRefs/>
</ds:datastoreItem>
</file>

<file path=customXml/itemProps388.xml><?xml version="1.0" encoding="utf-8"?>
<ds:datastoreItem xmlns:ds="http://schemas.openxmlformats.org/officeDocument/2006/customXml" ds:itemID="{BB35AFB8-293F-4ECF-BEF2-67D747F5AE38}">
  <ds:schemaRefs/>
</ds:datastoreItem>
</file>

<file path=customXml/itemProps389.xml><?xml version="1.0" encoding="utf-8"?>
<ds:datastoreItem xmlns:ds="http://schemas.openxmlformats.org/officeDocument/2006/customXml" ds:itemID="{A8AEEECD-FE38-4727-84EB-84FC3DFF7BF8}">
  <ds:schemaRefs/>
</ds:datastoreItem>
</file>

<file path=customXml/itemProps39.xml><?xml version="1.0" encoding="utf-8"?>
<ds:datastoreItem xmlns:ds="http://schemas.openxmlformats.org/officeDocument/2006/customXml" ds:itemID="{2B3F998A-975F-4F96-AC69-1F1910B17135}">
  <ds:schemaRefs/>
</ds:datastoreItem>
</file>

<file path=customXml/itemProps390.xml><?xml version="1.0" encoding="utf-8"?>
<ds:datastoreItem xmlns:ds="http://schemas.openxmlformats.org/officeDocument/2006/customXml" ds:itemID="{7CC5F709-E74B-4E5F-A728-923D5062EBEF}">
  <ds:schemaRefs/>
</ds:datastoreItem>
</file>

<file path=customXml/itemProps391.xml><?xml version="1.0" encoding="utf-8"?>
<ds:datastoreItem xmlns:ds="http://schemas.openxmlformats.org/officeDocument/2006/customXml" ds:itemID="{5ABBBE5C-DB3A-4F2C-8FB9-47807322BE41}">
  <ds:schemaRefs/>
</ds:datastoreItem>
</file>

<file path=customXml/itemProps392.xml><?xml version="1.0" encoding="utf-8"?>
<ds:datastoreItem xmlns:ds="http://schemas.openxmlformats.org/officeDocument/2006/customXml" ds:itemID="{9D71F19A-741E-4E3E-897A-512E04038E50}">
  <ds:schemaRefs/>
</ds:datastoreItem>
</file>

<file path=customXml/itemProps393.xml><?xml version="1.0" encoding="utf-8"?>
<ds:datastoreItem xmlns:ds="http://schemas.openxmlformats.org/officeDocument/2006/customXml" ds:itemID="{11E87816-3E25-4820-8164-B48FA51B85E2}">
  <ds:schemaRefs/>
</ds:datastoreItem>
</file>

<file path=customXml/itemProps4.xml><?xml version="1.0" encoding="utf-8"?>
<ds:datastoreItem xmlns:ds="http://schemas.openxmlformats.org/officeDocument/2006/customXml" ds:itemID="{F12625AB-BDBB-4A8C-BF06-7DC2A33F947F}">
  <ds:schemaRefs/>
</ds:datastoreItem>
</file>

<file path=customXml/itemProps40.xml><?xml version="1.0" encoding="utf-8"?>
<ds:datastoreItem xmlns:ds="http://schemas.openxmlformats.org/officeDocument/2006/customXml" ds:itemID="{AC24EA15-EC31-46B6-9316-F407976044B4}">
  <ds:schemaRefs/>
</ds:datastoreItem>
</file>

<file path=customXml/itemProps41.xml><?xml version="1.0" encoding="utf-8"?>
<ds:datastoreItem xmlns:ds="http://schemas.openxmlformats.org/officeDocument/2006/customXml" ds:itemID="{57D312C4-1D65-4EA4-AC05-9AA9F29E7897}">
  <ds:schemaRefs/>
</ds:datastoreItem>
</file>

<file path=customXml/itemProps42.xml><?xml version="1.0" encoding="utf-8"?>
<ds:datastoreItem xmlns:ds="http://schemas.openxmlformats.org/officeDocument/2006/customXml" ds:itemID="{D6DCC932-1991-48B0-9CB8-4181D7607814}">
  <ds:schemaRefs/>
</ds:datastoreItem>
</file>

<file path=customXml/itemProps43.xml><?xml version="1.0" encoding="utf-8"?>
<ds:datastoreItem xmlns:ds="http://schemas.openxmlformats.org/officeDocument/2006/customXml" ds:itemID="{CD579E38-2F7D-49BC-8174-278FFCA8F17B}">
  <ds:schemaRefs/>
</ds:datastoreItem>
</file>

<file path=customXml/itemProps44.xml><?xml version="1.0" encoding="utf-8"?>
<ds:datastoreItem xmlns:ds="http://schemas.openxmlformats.org/officeDocument/2006/customXml" ds:itemID="{16771215-9318-484A-B1B0-8FCC768DFB65}">
  <ds:schemaRefs/>
</ds:datastoreItem>
</file>

<file path=customXml/itemProps45.xml><?xml version="1.0" encoding="utf-8"?>
<ds:datastoreItem xmlns:ds="http://schemas.openxmlformats.org/officeDocument/2006/customXml" ds:itemID="{D94DDBC6-DBCC-47DA-B985-BBDDF715D0AA}">
  <ds:schemaRefs/>
</ds:datastoreItem>
</file>

<file path=customXml/itemProps46.xml><?xml version="1.0" encoding="utf-8"?>
<ds:datastoreItem xmlns:ds="http://schemas.openxmlformats.org/officeDocument/2006/customXml" ds:itemID="{61E71C88-2A36-4D37-9E9F-9FD35FDECA5F}">
  <ds:schemaRefs/>
</ds:datastoreItem>
</file>

<file path=customXml/itemProps47.xml><?xml version="1.0" encoding="utf-8"?>
<ds:datastoreItem xmlns:ds="http://schemas.openxmlformats.org/officeDocument/2006/customXml" ds:itemID="{1A688EB5-16D4-48AF-8400-CE84A2AC321B}">
  <ds:schemaRefs/>
</ds:datastoreItem>
</file>

<file path=customXml/itemProps48.xml><?xml version="1.0" encoding="utf-8"?>
<ds:datastoreItem xmlns:ds="http://schemas.openxmlformats.org/officeDocument/2006/customXml" ds:itemID="{D7CB5BEA-40D4-4A83-82E7-3F5D7ECB854D}">
  <ds:schemaRefs/>
</ds:datastoreItem>
</file>

<file path=customXml/itemProps49.xml><?xml version="1.0" encoding="utf-8"?>
<ds:datastoreItem xmlns:ds="http://schemas.openxmlformats.org/officeDocument/2006/customXml" ds:itemID="{2BA42B01-B87C-4AE1-B4BB-8EFF736E3259}">
  <ds:schemaRefs/>
</ds:datastoreItem>
</file>

<file path=customXml/itemProps5.xml><?xml version="1.0" encoding="utf-8"?>
<ds:datastoreItem xmlns:ds="http://schemas.openxmlformats.org/officeDocument/2006/customXml" ds:itemID="{350F955D-8EC6-448E-BED2-BC4B8B33712E}">
  <ds:schemaRefs/>
</ds:datastoreItem>
</file>

<file path=customXml/itemProps50.xml><?xml version="1.0" encoding="utf-8"?>
<ds:datastoreItem xmlns:ds="http://schemas.openxmlformats.org/officeDocument/2006/customXml" ds:itemID="{9E6B968B-D16D-4339-A285-401565CD1C73}">
  <ds:schemaRefs/>
</ds:datastoreItem>
</file>

<file path=customXml/itemProps51.xml><?xml version="1.0" encoding="utf-8"?>
<ds:datastoreItem xmlns:ds="http://schemas.openxmlformats.org/officeDocument/2006/customXml" ds:itemID="{CBBF79A5-3CF8-4CCC-BA0B-59BD8BB9AD48}">
  <ds:schemaRefs/>
</ds:datastoreItem>
</file>

<file path=customXml/itemProps52.xml><?xml version="1.0" encoding="utf-8"?>
<ds:datastoreItem xmlns:ds="http://schemas.openxmlformats.org/officeDocument/2006/customXml" ds:itemID="{2EBD4CC4-A77F-49B8-B994-A49A34F191E2}">
  <ds:schemaRefs/>
</ds:datastoreItem>
</file>

<file path=customXml/itemProps53.xml><?xml version="1.0" encoding="utf-8"?>
<ds:datastoreItem xmlns:ds="http://schemas.openxmlformats.org/officeDocument/2006/customXml" ds:itemID="{E09D75DB-179D-4646-AB2B-927FB12D43E7}">
  <ds:schemaRefs/>
</ds:datastoreItem>
</file>

<file path=customXml/itemProps54.xml><?xml version="1.0" encoding="utf-8"?>
<ds:datastoreItem xmlns:ds="http://schemas.openxmlformats.org/officeDocument/2006/customXml" ds:itemID="{4A7E298F-5181-4CFE-98C3-7E92DA061C27}">
  <ds:schemaRefs/>
</ds:datastoreItem>
</file>

<file path=customXml/itemProps55.xml><?xml version="1.0" encoding="utf-8"?>
<ds:datastoreItem xmlns:ds="http://schemas.openxmlformats.org/officeDocument/2006/customXml" ds:itemID="{3A9BD801-C223-4919-8DEB-29D5B870F0E1}">
  <ds:schemaRefs/>
</ds:datastoreItem>
</file>

<file path=customXml/itemProps56.xml><?xml version="1.0" encoding="utf-8"?>
<ds:datastoreItem xmlns:ds="http://schemas.openxmlformats.org/officeDocument/2006/customXml" ds:itemID="{D83979B6-A544-4B07-996D-4CFACCEDB155}">
  <ds:schemaRefs/>
</ds:datastoreItem>
</file>

<file path=customXml/itemProps57.xml><?xml version="1.0" encoding="utf-8"?>
<ds:datastoreItem xmlns:ds="http://schemas.openxmlformats.org/officeDocument/2006/customXml" ds:itemID="{D8097D0C-BE3E-4AEC-9593-65CFCCB19297}">
  <ds:schemaRefs/>
</ds:datastoreItem>
</file>

<file path=customXml/itemProps58.xml><?xml version="1.0" encoding="utf-8"?>
<ds:datastoreItem xmlns:ds="http://schemas.openxmlformats.org/officeDocument/2006/customXml" ds:itemID="{5FE1190E-39E0-4545-A20F-4A985C23B128}">
  <ds:schemaRefs/>
</ds:datastoreItem>
</file>

<file path=customXml/itemProps59.xml><?xml version="1.0" encoding="utf-8"?>
<ds:datastoreItem xmlns:ds="http://schemas.openxmlformats.org/officeDocument/2006/customXml" ds:itemID="{E64D8539-0443-4349-AF4D-6A3C288B08CE}">
  <ds:schemaRefs/>
</ds:datastoreItem>
</file>

<file path=customXml/itemProps6.xml><?xml version="1.0" encoding="utf-8"?>
<ds:datastoreItem xmlns:ds="http://schemas.openxmlformats.org/officeDocument/2006/customXml" ds:itemID="{7A4C8E88-F20B-4638-8602-53F051F1BD30}">
  <ds:schemaRefs/>
</ds:datastoreItem>
</file>

<file path=customXml/itemProps60.xml><?xml version="1.0" encoding="utf-8"?>
<ds:datastoreItem xmlns:ds="http://schemas.openxmlformats.org/officeDocument/2006/customXml" ds:itemID="{51C8595A-1D82-40CB-A412-DC1F5A47B5AD}">
  <ds:schemaRefs/>
</ds:datastoreItem>
</file>

<file path=customXml/itemProps61.xml><?xml version="1.0" encoding="utf-8"?>
<ds:datastoreItem xmlns:ds="http://schemas.openxmlformats.org/officeDocument/2006/customXml" ds:itemID="{64669FA9-B4D5-4C94-BAA0-7828A7742247}">
  <ds:schemaRefs/>
</ds:datastoreItem>
</file>

<file path=customXml/itemProps62.xml><?xml version="1.0" encoding="utf-8"?>
<ds:datastoreItem xmlns:ds="http://schemas.openxmlformats.org/officeDocument/2006/customXml" ds:itemID="{2CD2E179-3D31-40E5-B624-784ABBE15AF8}">
  <ds:schemaRefs/>
</ds:datastoreItem>
</file>

<file path=customXml/itemProps63.xml><?xml version="1.0" encoding="utf-8"?>
<ds:datastoreItem xmlns:ds="http://schemas.openxmlformats.org/officeDocument/2006/customXml" ds:itemID="{BEC8CEAE-735D-4F4C-965B-A1FFAB061AA5}">
  <ds:schemaRefs/>
</ds:datastoreItem>
</file>

<file path=customXml/itemProps64.xml><?xml version="1.0" encoding="utf-8"?>
<ds:datastoreItem xmlns:ds="http://schemas.openxmlformats.org/officeDocument/2006/customXml" ds:itemID="{75B6506F-BE24-4340-B522-37B866E00BB3}">
  <ds:schemaRefs/>
</ds:datastoreItem>
</file>

<file path=customXml/itemProps65.xml><?xml version="1.0" encoding="utf-8"?>
<ds:datastoreItem xmlns:ds="http://schemas.openxmlformats.org/officeDocument/2006/customXml" ds:itemID="{CA06AC08-85D8-4290-9EF2-5381A082DBC1}">
  <ds:schemaRefs/>
</ds:datastoreItem>
</file>

<file path=customXml/itemProps66.xml><?xml version="1.0" encoding="utf-8"?>
<ds:datastoreItem xmlns:ds="http://schemas.openxmlformats.org/officeDocument/2006/customXml" ds:itemID="{3F5D43AB-BBAC-46F6-A406-61C760C36B9D}">
  <ds:schemaRefs/>
</ds:datastoreItem>
</file>

<file path=customXml/itemProps67.xml><?xml version="1.0" encoding="utf-8"?>
<ds:datastoreItem xmlns:ds="http://schemas.openxmlformats.org/officeDocument/2006/customXml" ds:itemID="{74EE1EA9-B357-4B59-A3E5-1C83AB519CBB}">
  <ds:schemaRefs/>
</ds:datastoreItem>
</file>

<file path=customXml/itemProps68.xml><?xml version="1.0" encoding="utf-8"?>
<ds:datastoreItem xmlns:ds="http://schemas.openxmlformats.org/officeDocument/2006/customXml" ds:itemID="{136EBC18-09B7-477F-AB68-0E0E6776FD6A}">
  <ds:schemaRefs/>
</ds:datastoreItem>
</file>

<file path=customXml/itemProps69.xml><?xml version="1.0" encoding="utf-8"?>
<ds:datastoreItem xmlns:ds="http://schemas.openxmlformats.org/officeDocument/2006/customXml" ds:itemID="{1871E0F6-1C1B-4934-BF6E-28A17722CF75}">
  <ds:schemaRefs/>
</ds:datastoreItem>
</file>

<file path=customXml/itemProps7.xml><?xml version="1.0" encoding="utf-8"?>
<ds:datastoreItem xmlns:ds="http://schemas.openxmlformats.org/officeDocument/2006/customXml" ds:itemID="{0529CD55-B21E-4821-AFB5-B00AE4DC5431}">
  <ds:schemaRefs/>
</ds:datastoreItem>
</file>

<file path=customXml/itemProps70.xml><?xml version="1.0" encoding="utf-8"?>
<ds:datastoreItem xmlns:ds="http://schemas.openxmlformats.org/officeDocument/2006/customXml" ds:itemID="{5D1D5A18-4E99-45AF-B197-BFE0F2E669B3}">
  <ds:schemaRefs/>
</ds:datastoreItem>
</file>

<file path=customXml/itemProps71.xml><?xml version="1.0" encoding="utf-8"?>
<ds:datastoreItem xmlns:ds="http://schemas.openxmlformats.org/officeDocument/2006/customXml" ds:itemID="{7E760DBB-4A17-4E4D-AF1E-8EDA26055E8E}">
  <ds:schemaRefs/>
</ds:datastoreItem>
</file>

<file path=customXml/itemProps72.xml><?xml version="1.0" encoding="utf-8"?>
<ds:datastoreItem xmlns:ds="http://schemas.openxmlformats.org/officeDocument/2006/customXml" ds:itemID="{85D77EE6-52B7-48BE-9EDB-748F1EBB53DE}">
  <ds:schemaRefs/>
</ds:datastoreItem>
</file>

<file path=customXml/itemProps73.xml><?xml version="1.0" encoding="utf-8"?>
<ds:datastoreItem xmlns:ds="http://schemas.openxmlformats.org/officeDocument/2006/customXml" ds:itemID="{DD9BB995-AF15-4886-8C6D-B177CA29BA29}">
  <ds:schemaRefs/>
</ds:datastoreItem>
</file>

<file path=customXml/itemProps74.xml><?xml version="1.0" encoding="utf-8"?>
<ds:datastoreItem xmlns:ds="http://schemas.openxmlformats.org/officeDocument/2006/customXml" ds:itemID="{027F5180-F474-496A-B972-16FBAC2269C4}">
  <ds:schemaRefs/>
</ds:datastoreItem>
</file>

<file path=customXml/itemProps75.xml><?xml version="1.0" encoding="utf-8"?>
<ds:datastoreItem xmlns:ds="http://schemas.openxmlformats.org/officeDocument/2006/customXml" ds:itemID="{A05162ED-7638-44D3-8AD7-1A922132F872}">
  <ds:schemaRefs/>
</ds:datastoreItem>
</file>

<file path=customXml/itemProps76.xml><?xml version="1.0" encoding="utf-8"?>
<ds:datastoreItem xmlns:ds="http://schemas.openxmlformats.org/officeDocument/2006/customXml" ds:itemID="{DC4B3114-C4AF-454A-BB27-9C51B9C73216}">
  <ds:schemaRefs/>
</ds:datastoreItem>
</file>

<file path=customXml/itemProps77.xml><?xml version="1.0" encoding="utf-8"?>
<ds:datastoreItem xmlns:ds="http://schemas.openxmlformats.org/officeDocument/2006/customXml" ds:itemID="{B123509F-A1AC-424F-A1C6-6C1EAC2B8217}">
  <ds:schemaRefs/>
</ds:datastoreItem>
</file>

<file path=customXml/itemProps78.xml><?xml version="1.0" encoding="utf-8"?>
<ds:datastoreItem xmlns:ds="http://schemas.openxmlformats.org/officeDocument/2006/customXml" ds:itemID="{BA793BDC-4C6B-47F6-8102-447CDCEDAAD8}">
  <ds:schemaRefs/>
</ds:datastoreItem>
</file>

<file path=customXml/itemProps79.xml><?xml version="1.0" encoding="utf-8"?>
<ds:datastoreItem xmlns:ds="http://schemas.openxmlformats.org/officeDocument/2006/customXml" ds:itemID="{25FC2234-1BB5-4AC9-9EC9-C274A8B5D48D}">
  <ds:schemaRefs/>
</ds:datastoreItem>
</file>

<file path=customXml/itemProps8.xml><?xml version="1.0" encoding="utf-8"?>
<ds:datastoreItem xmlns:ds="http://schemas.openxmlformats.org/officeDocument/2006/customXml" ds:itemID="{072EEBAF-2FA7-4359-8383-B089B5055CFC}">
  <ds:schemaRefs/>
</ds:datastoreItem>
</file>

<file path=customXml/itemProps80.xml><?xml version="1.0" encoding="utf-8"?>
<ds:datastoreItem xmlns:ds="http://schemas.openxmlformats.org/officeDocument/2006/customXml" ds:itemID="{07ECAE0E-63B6-439C-8581-A6883553679C}">
  <ds:schemaRefs/>
</ds:datastoreItem>
</file>

<file path=customXml/itemProps81.xml><?xml version="1.0" encoding="utf-8"?>
<ds:datastoreItem xmlns:ds="http://schemas.openxmlformats.org/officeDocument/2006/customXml" ds:itemID="{136EBC18-09B7-477F-AB68-0E0E6776FD6A}">
  <ds:schemaRefs/>
</ds:datastoreItem>
</file>

<file path=customXml/itemProps82.xml><?xml version="1.0" encoding="utf-8"?>
<ds:datastoreItem xmlns:ds="http://schemas.openxmlformats.org/officeDocument/2006/customXml" ds:itemID="{B15EF6B9-02DE-48C8-8DE0-406C94499E4F}">
  <ds:schemaRefs/>
</ds:datastoreItem>
</file>

<file path=customXml/itemProps83.xml><?xml version="1.0" encoding="utf-8"?>
<ds:datastoreItem xmlns:ds="http://schemas.openxmlformats.org/officeDocument/2006/customXml" ds:itemID="{294E7998-34C8-4152-93AB-CF8770C8DE20}">
  <ds:schemaRefs/>
</ds:datastoreItem>
</file>

<file path=customXml/itemProps84.xml><?xml version="1.0" encoding="utf-8"?>
<ds:datastoreItem xmlns:ds="http://schemas.openxmlformats.org/officeDocument/2006/customXml" ds:itemID="{A4392A59-A095-4EA4-9916-368333EC1DA9}">
  <ds:schemaRefs/>
</ds:datastoreItem>
</file>

<file path=customXml/itemProps85.xml><?xml version="1.0" encoding="utf-8"?>
<ds:datastoreItem xmlns:ds="http://schemas.openxmlformats.org/officeDocument/2006/customXml" ds:itemID="{6DBB75C8-940B-4D75-9153-3BBE00EFF83C}">
  <ds:schemaRefs/>
</ds:datastoreItem>
</file>

<file path=customXml/itemProps86.xml><?xml version="1.0" encoding="utf-8"?>
<ds:datastoreItem xmlns:ds="http://schemas.openxmlformats.org/officeDocument/2006/customXml" ds:itemID="{74394CA9-798A-4F71-987C-B48110C01F3D}">
  <ds:schemaRefs/>
</ds:datastoreItem>
</file>

<file path=customXml/itemProps87.xml><?xml version="1.0" encoding="utf-8"?>
<ds:datastoreItem xmlns:ds="http://schemas.openxmlformats.org/officeDocument/2006/customXml" ds:itemID="{41E933C0-8CAC-468A-B661-8D83D6BD8936}">
  <ds:schemaRefs/>
</ds:datastoreItem>
</file>

<file path=customXml/itemProps88.xml><?xml version="1.0" encoding="utf-8"?>
<ds:datastoreItem xmlns:ds="http://schemas.openxmlformats.org/officeDocument/2006/customXml" ds:itemID="{256DBC08-BB15-41A6-91BC-58BE01A3620B}">
  <ds:schemaRefs/>
</ds:datastoreItem>
</file>

<file path=customXml/itemProps89.xml><?xml version="1.0" encoding="utf-8"?>
<ds:datastoreItem xmlns:ds="http://schemas.openxmlformats.org/officeDocument/2006/customXml" ds:itemID="{F4A7C05A-4DF4-4D24-91DD-D925C74C56FA}">
  <ds:schemaRefs/>
</ds:datastoreItem>
</file>

<file path=customXml/itemProps9.xml><?xml version="1.0" encoding="utf-8"?>
<ds:datastoreItem xmlns:ds="http://schemas.openxmlformats.org/officeDocument/2006/customXml" ds:itemID="{2297B1FD-F179-47C1-AF40-EEA437187BA4}">
  <ds:schemaRefs/>
</ds:datastoreItem>
</file>

<file path=customXml/itemProps90.xml><?xml version="1.0" encoding="utf-8"?>
<ds:datastoreItem xmlns:ds="http://schemas.openxmlformats.org/officeDocument/2006/customXml" ds:itemID="{80661B8B-A327-44F9-823B-4D9EE0B3EC78}">
  <ds:schemaRefs/>
</ds:datastoreItem>
</file>

<file path=customXml/itemProps91.xml><?xml version="1.0" encoding="utf-8"?>
<ds:datastoreItem xmlns:ds="http://schemas.openxmlformats.org/officeDocument/2006/customXml" ds:itemID="{E3B5782A-9C44-4954-8963-E9B58C58ADD8}">
  <ds:schemaRefs/>
</ds:datastoreItem>
</file>

<file path=customXml/itemProps92.xml><?xml version="1.0" encoding="utf-8"?>
<ds:datastoreItem xmlns:ds="http://schemas.openxmlformats.org/officeDocument/2006/customXml" ds:itemID="{83EF5B4D-D22C-4D49-B116-5D030BECF014}">
  <ds:schemaRefs/>
</ds:datastoreItem>
</file>

<file path=customXml/itemProps93.xml><?xml version="1.0" encoding="utf-8"?>
<ds:datastoreItem xmlns:ds="http://schemas.openxmlformats.org/officeDocument/2006/customXml" ds:itemID="{8CA49303-E53C-4B76-913D-DCD82A5C7C29}">
  <ds:schemaRefs/>
</ds:datastoreItem>
</file>

<file path=customXml/itemProps94.xml><?xml version="1.0" encoding="utf-8"?>
<ds:datastoreItem xmlns:ds="http://schemas.openxmlformats.org/officeDocument/2006/customXml" ds:itemID="{D94DDBC6-DBCC-47DA-B985-BBDDF715D0AA}">
  <ds:schemaRefs/>
</ds:datastoreItem>
</file>

<file path=customXml/itemProps95.xml><?xml version="1.0" encoding="utf-8"?>
<ds:datastoreItem xmlns:ds="http://schemas.openxmlformats.org/officeDocument/2006/customXml" ds:itemID="{204E510C-8E55-4615-A8C0-8A3B2A4ECB7A}">
  <ds:schemaRefs/>
</ds:datastoreItem>
</file>

<file path=customXml/itemProps96.xml><?xml version="1.0" encoding="utf-8"?>
<ds:datastoreItem xmlns:ds="http://schemas.openxmlformats.org/officeDocument/2006/customXml" ds:itemID="{F12625AB-BDBB-4A8C-BF06-7DC2A33F947F}">
  <ds:schemaRefs/>
</ds:datastoreItem>
</file>

<file path=customXml/itemProps97.xml><?xml version="1.0" encoding="utf-8"?>
<ds:datastoreItem xmlns:ds="http://schemas.openxmlformats.org/officeDocument/2006/customXml" ds:itemID="{DEEEE266-7E32-43CF-BD88-2D59E1675811}">
  <ds:schemaRefs/>
</ds:datastoreItem>
</file>

<file path=customXml/itemProps98.xml><?xml version="1.0" encoding="utf-8"?>
<ds:datastoreItem xmlns:ds="http://schemas.openxmlformats.org/officeDocument/2006/customXml" ds:itemID="{0BE5C12F-BA8D-4BA5-BADA-B5628F4232F6}">
  <ds:schemaRefs/>
</ds:datastoreItem>
</file>

<file path=customXml/itemProps99.xml><?xml version="1.0" encoding="utf-8"?>
<ds:datastoreItem xmlns:ds="http://schemas.openxmlformats.org/officeDocument/2006/customXml" ds:itemID="{9EBCD631-2F72-466E-B2B5-D16A448264D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472</Words>
  <Application>Microsoft Office PowerPoint</Application>
  <PresentationFormat>Custom</PresentationFormat>
  <Paragraphs>126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Siemens 2017 – 16:9</vt:lpstr>
      <vt:lpstr>think-cell Folie</vt:lpstr>
      <vt:lpstr>Alarm Flood Analysis (Lazy Geeks)  DAAC-A-THON 2018</vt:lpstr>
      <vt:lpstr>Problem Statement</vt:lpstr>
      <vt:lpstr>Machine Learning</vt:lpstr>
      <vt:lpstr>High Level Architecture Design</vt:lpstr>
      <vt:lpstr>Technologies Used</vt:lpstr>
      <vt:lpstr>Developed Solution Details</vt:lpstr>
      <vt:lpstr>Developed Solution Details</vt:lpstr>
      <vt:lpstr>Developed Solution Details</vt:lpstr>
      <vt:lpstr>Highlights    </vt:lpstr>
      <vt:lpstr>Thanks for your attention!</vt:lpstr>
    </vt:vector>
  </TitlesOfParts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Darawan Schmid-Muecke</dc:creator>
  <cp:keywords>C_Restricted</cp:keywords>
  <cp:lastModifiedBy>vishal parasahar</cp:lastModifiedBy>
  <cp:revision>384</cp:revision>
  <cp:lastPrinted>2018-01-29T10:48:10Z</cp:lastPrinted>
  <dcterms:created xsi:type="dcterms:W3CDTF">2006-04-07T10:01:45Z</dcterms:created>
  <dcterms:modified xsi:type="dcterms:W3CDTF">2018-04-16T10:42:43Z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November 2016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1.3</vt:lpwstr>
  </property>
  <property fmtid="{D5CDD505-2E9C-101B-9397-08002B2CF9AE}" pid="6" name="Document Confidentiality">
    <vt:lpwstr>Restricted</vt:lpwstr>
  </property>
  <property fmtid="{D5CDD505-2E9C-101B-9397-08002B2CF9AE}" pid="7" name="_AdHocReviewCycleID">
    <vt:i4>-1071102369</vt:i4>
  </property>
  <property fmtid="{D5CDD505-2E9C-101B-9397-08002B2CF9AE}" pid="8" name="_NewReviewCycle">
    <vt:lpwstr/>
  </property>
  <property fmtid="{D5CDD505-2E9C-101B-9397-08002B2CF9AE}" pid="9" name="_EmailSubject">
    <vt:lpwstr>final</vt:lpwstr>
  </property>
  <property fmtid="{D5CDD505-2E9C-101B-9397-08002B2CF9AE}" pid="10" name="_AuthorEmail">
    <vt:lpwstr>kunal.sinha@siemens.com</vt:lpwstr>
  </property>
  <property fmtid="{D5CDD505-2E9C-101B-9397-08002B2CF9AE}" pid="11" name="_AuthorEmailDisplayName">
    <vt:lpwstr>Sinha, Kunal (CT RDA DS AA PD DAAC OP)</vt:lpwstr>
  </property>
  <property fmtid="{D5CDD505-2E9C-101B-9397-08002B2CF9AE}" pid="12" name="_PreviousAdHocReviewCycleID">
    <vt:i4>-107414487</vt:i4>
  </property>
</Properties>
</file>