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679E9-85E0-A94A-B3B5-F2A8063FD2EC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57257-E918-604B-8276-2EA9C5C9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3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audio with video?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57257-E918-604B-8276-2EA9C5C9C7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9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613611"/>
            <a:ext cx="9448800" cy="3014890"/>
          </a:xfrm>
        </p:spPr>
        <p:txBody>
          <a:bodyPr>
            <a:normAutofit/>
          </a:bodyPr>
          <a:lstStyle/>
          <a:p>
            <a:r>
              <a:rPr lang="en-US" dirty="0" smtClean="0"/>
              <a:t>Multimedia project</a:t>
            </a:r>
            <a:br>
              <a:rPr lang="en-US" dirty="0" smtClean="0"/>
            </a:br>
            <a:r>
              <a:rPr lang="en-US" dirty="0" smtClean="0"/>
              <a:t>CSCI 576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Briefvid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Browsing video using summary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9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Scene detection using both audio and video.</a:t>
            </a:r>
          </a:p>
          <a:p>
            <a:endParaRPr lang="en-US" dirty="0" smtClean="0"/>
          </a:p>
          <a:p>
            <a:r>
              <a:rPr lang="en-US" dirty="0" smtClean="0"/>
              <a:t>Audio scene detection done using intensity variations.</a:t>
            </a:r>
          </a:p>
          <a:p>
            <a:endParaRPr lang="en-US" dirty="0" smtClean="0"/>
          </a:p>
          <a:p>
            <a:r>
              <a:rPr lang="en-US" dirty="0" smtClean="0"/>
              <a:t>Video scene detection done using color histogram values.</a:t>
            </a:r>
          </a:p>
        </p:txBody>
      </p:sp>
    </p:spTree>
    <p:extLst>
      <p:ext uri="{BB962C8B-B14F-4D97-AF65-F5344CB8AC3E}">
        <p14:creationId xmlns:p14="http://schemas.microsoft.com/office/powerpoint/2010/main" val="96760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frame extraction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Audio:</a:t>
            </a:r>
          </a:p>
          <a:p>
            <a:pPr lvl="1"/>
            <a:r>
              <a:rPr lang="en-US" dirty="0" smtClean="0"/>
              <a:t>Get intensity values for each sample in 50 </a:t>
            </a:r>
            <a:r>
              <a:rPr lang="en-US" dirty="0" err="1" smtClean="0"/>
              <a:t>ms</a:t>
            </a:r>
            <a:r>
              <a:rPr lang="en-US" dirty="0" smtClean="0"/>
              <a:t> period</a:t>
            </a:r>
          </a:p>
          <a:p>
            <a:pPr lvl="1"/>
            <a:r>
              <a:rPr lang="en-US" dirty="0" smtClean="0"/>
              <a:t>Calculate Root Mean Square of those samples</a:t>
            </a:r>
          </a:p>
          <a:p>
            <a:pPr lvl="1"/>
            <a:r>
              <a:rPr lang="en-US" dirty="0" smtClean="0"/>
              <a:t>Calculate mean and deviation</a:t>
            </a:r>
          </a:p>
          <a:p>
            <a:pPr lvl="1"/>
            <a:r>
              <a:rPr lang="en-US" dirty="0" smtClean="0"/>
              <a:t>Extract samples which have twice deviation from the mean</a:t>
            </a:r>
          </a:p>
          <a:p>
            <a:pPr lvl="1"/>
            <a:r>
              <a:rPr lang="en-US" dirty="0" smtClean="0"/>
              <a:t>Gives frames which sudden changes in audio</a:t>
            </a:r>
          </a:p>
          <a:p>
            <a:endParaRPr lang="en-US" dirty="0"/>
          </a:p>
          <a:p>
            <a:r>
              <a:rPr lang="en-US" dirty="0" smtClean="0"/>
              <a:t>Test results:</a:t>
            </a:r>
          </a:p>
          <a:p>
            <a:pPr lvl="1"/>
            <a:r>
              <a:rPr lang="en-US" dirty="0" smtClean="0"/>
              <a:t>~100-300 frames for the test videos provided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5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10920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37360"/>
            <a:ext cx="10820400" cy="4867977"/>
          </a:xfrm>
        </p:spPr>
        <p:txBody>
          <a:bodyPr/>
          <a:lstStyle/>
          <a:p>
            <a:r>
              <a:rPr lang="en-US" dirty="0" smtClean="0"/>
              <a:t>Video</a:t>
            </a:r>
          </a:p>
          <a:p>
            <a:pPr lvl="1"/>
            <a:r>
              <a:rPr lang="en-US" dirty="0" smtClean="0"/>
              <a:t>Calculate color histogram values of each frame</a:t>
            </a:r>
          </a:p>
          <a:p>
            <a:pPr lvl="1"/>
            <a:r>
              <a:rPr lang="en-US" dirty="0" smtClean="0"/>
              <a:t>Use those values for scene detection</a:t>
            </a:r>
          </a:p>
          <a:p>
            <a:pPr lvl="1"/>
            <a:r>
              <a:rPr lang="en-US" dirty="0" smtClean="0"/>
              <a:t>Naïve implementation</a:t>
            </a:r>
          </a:p>
          <a:p>
            <a:pPr lvl="2"/>
            <a:r>
              <a:rPr lang="en-US" dirty="0" smtClean="0"/>
              <a:t>Calculate SAD of each histogram</a:t>
            </a:r>
          </a:p>
          <a:p>
            <a:pPr lvl="2"/>
            <a:r>
              <a:rPr lang="en-US" dirty="0" smtClean="0"/>
              <a:t>Use SAD values to extract frames above certain threshold</a:t>
            </a:r>
          </a:p>
          <a:p>
            <a:pPr lvl="1"/>
            <a:r>
              <a:rPr lang="en-US" dirty="0" smtClean="0"/>
              <a:t>But can we do better?</a:t>
            </a:r>
          </a:p>
          <a:p>
            <a:pPr lvl="1"/>
            <a:r>
              <a:rPr lang="en-US" dirty="0" smtClean="0"/>
              <a:t>Chi Square implementation</a:t>
            </a:r>
          </a:p>
          <a:p>
            <a:pPr lvl="2"/>
            <a:r>
              <a:rPr lang="en-US" dirty="0" smtClean="0"/>
              <a:t>Squared differences between two frames</a:t>
            </a:r>
          </a:p>
          <a:p>
            <a:pPr lvl="2"/>
            <a:r>
              <a:rPr lang="en-US" dirty="0" smtClean="0"/>
              <a:t>Amplifies apparent differences</a:t>
            </a:r>
          </a:p>
          <a:p>
            <a:r>
              <a:rPr lang="en-US" dirty="0" smtClean="0"/>
              <a:t>Test results:</a:t>
            </a:r>
          </a:p>
          <a:p>
            <a:pPr lvl="1"/>
            <a:r>
              <a:rPr lang="en-US" dirty="0" smtClean="0"/>
              <a:t>Higher diff values for clear scene change for chi square method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019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Level 3: 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(</a:t>
            </a:r>
            <a:r>
              <a:rPr lang="en-US" dirty="0"/>
              <a:t>Audio output) U (video output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Level 2:</a:t>
            </a:r>
          </a:p>
          <a:p>
            <a:pPr lvl="1"/>
            <a:r>
              <a:rPr lang="en-US" dirty="0" smtClean="0"/>
              <a:t>Adjust deviation</a:t>
            </a:r>
          </a:p>
          <a:p>
            <a:pPr lvl="1"/>
            <a:r>
              <a:rPr lang="en-US" dirty="0" smtClean="0"/>
              <a:t>Video scene change algorithm </a:t>
            </a:r>
            <a:r>
              <a:rPr lang="en-US" dirty="0" smtClean="0">
                <a:sym typeface="Wingdings"/>
              </a:rPr>
              <a:t> </a:t>
            </a:r>
            <a:r>
              <a:rPr lang="en-US" dirty="0" smtClean="0"/>
              <a:t>Level 3 output</a:t>
            </a:r>
          </a:p>
          <a:p>
            <a:r>
              <a:rPr lang="en-US" dirty="0" smtClean="0"/>
              <a:t>Level 1:</a:t>
            </a:r>
          </a:p>
          <a:p>
            <a:pPr lvl="1"/>
            <a:r>
              <a:rPr lang="en-US" dirty="0" smtClean="0"/>
              <a:t>Adjust deviation</a:t>
            </a:r>
          </a:p>
          <a:p>
            <a:pPr lvl="1"/>
            <a:r>
              <a:rPr lang="en-US" dirty="0"/>
              <a:t>Video scene change algorithm </a:t>
            </a:r>
            <a:r>
              <a:rPr lang="en-US" dirty="0">
                <a:sym typeface="Wingdings"/>
              </a:rPr>
              <a:t> </a:t>
            </a:r>
            <a:r>
              <a:rPr lang="en-US" dirty="0"/>
              <a:t>Level </a:t>
            </a:r>
            <a:r>
              <a:rPr lang="en-US" dirty="0" smtClean="0"/>
              <a:t>2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8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player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Audio Video sync</a:t>
            </a:r>
          </a:p>
          <a:p>
            <a:r>
              <a:rPr lang="en-US" dirty="0" smtClean="0"/>
              <a:t>Frame buffer for memory efficiency</a:t>
            </a:r>
          </a:p>
          <a:p>
            <a:r>
              <a:rPr lang="en-US" dirty="0" smtClean="0"/>
              <a:t>Frame seeking</a:t>
            </a:r>
          </a:p>
          <a:p>
            <a:r>
              <a:rPr lang="en-US" dirty="0" smtClean="0"/>
              <a:t>Play/Pause/Stop</a:t>
            </a:r>
          </a:p>
          <a:p>
            <a:r>
              <a:rPr lang="en-US" dirty="0" smtClean="0"/>
              <a:t>Zoom in zoom out</a:t>
            </a:r>
          </a:p>
          <a:p>
            <a:r>
              <a:rPr lang="en-US" dirty="0" smtClean="0"/>
              <a:t>Tapestry creation</a:t>
            </a:r>
          </a:p>
          <a:p>
            <a:pPr lvl="1"/>
            <a:r>
              <a:rPr lang="en-US" dirty="0" smtClean="0"/>
              <a:t>Extract key features from key frames</a:t>
            </a:r>
          </a:p>
          <a:p>
            <a:pPr lvl="1"/>
            <a:r>
              <a:rPr lang="en-US" dirty="0" smtClean="0"/>
              <a:t>Face detection</a:t>
            </a:r>
          </a:p>
          <a:p>
            <a:pPr lvl="1"/>
            <a:r>
              <a:rPr lang="en-US" dirty="0" smtClean="0"/>
              <a:t>Seam carving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8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Merging key frames:</a:t>
            </a:r>
          </a:p>
          <a:p>
            <a:pPr lvl="1"/>
            <a:r>
              <a:rPr lang="en-US" dirty="0" smtClean="0"/>
              <a:t>Panorama</a:t>
            </a:r>
            <a:endParaRPr lang="en-US" dirty="0"/>
          </a:p>
          <a:p>
            <a:pPr lvl="1"/>
            <a:r>
              <a:rPr lang="en-US" dirty="0" smtClean="0"/>
              <a:t>Blending</a:t>
            </a:r>
          </a:p>
          <a:p>
            <a:pPr lvl="2"/>
            <a:r>
              <a:rPr lang="en-US" dirty="0" smtClean="0"/>
              <a:t>Alpha</a:t>
            </a:r>
          </a:p>
          <a:p>
            <a:pPr lvl="2"/>
            <a:r>
              <a:rPr lang="en-US" dirty="0" smtClean="0"/>
              <a:t>Pyramid</a:t>
            </a:r>
          </a:p>
          <a:p>
            <a:pPr lvl="2"/>
            <a:r>
              <a:rPr lang="en-US" dirty="0" smtClean="0"/>
              <a:t>Poisson</a:t>
            </a:r>
          </a:p>
          <a:p>
            <a:r>
              <a:rPr lang="en-US" dirty="0" smtClean="0"/>
              <a:t>Video:</a:t>
            </a:r>
          </a:p>
          <a:p>
            <a:pPr lvl="1"/>
            <a:r>
              <a:rPr lang="en-US" dirty="0" smtClean="0"/>
              <a:t>Deciding thresholds based on locality</a:t>
            </a:r>
          </a:p>
        </p:txBody>
      </p:sp>
    </p:spTree>
    <p:extLst>
      <p:ext uri="{BB962C8B-B14F-4D97-AF65-F5344CB8AC3E}">
        <p14:creationId xmlns:p14="http://schemas.microsoft.com/office/powerpoint/2010/main" val="1222713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163</TotalTime>
  <Words>242</Words>
  <Application>Microsoft Macintosh PowerPoint</Application>
  <PresentationFormat>Widescreen</PresentationFormat>
  <Paragraphs>60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Century Gothic</vt:lpstr>
      <vt:lpstr>Mangal</vt:lpstr>
      <vt:lpstr>Wingdings</vt:lpstr>
      <vt:lpstr>Arial</vt:lpstr>
      <vt:lpstr>Vapor Trail</vt:lpstr>
      <vt:lpstr>Multimedia project CSCI 576 – Briefvid</vt:lpstr>
      <vt:lpstr>Summarization concept</vt:lpstr>
      <vt:lpstr>Key frame extraction process</vt:lpstr>
      <vt:lpstr>PowerPoint Presentation</vt:lpstr>
      <vt:lpstr>Hierarchy implementation</vt:lpstr>
      <vt:lpstr>Video player implementation</vt:lpstr>
      <vt:lpstr>Experiments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project CSCI 576</dc:title>
  <dc:creator>Diptej Saner</dc:creator>
  <cp:lastModifiedBy>Diptej Saner</cp:lastModifiedBy>
  <cp:revision>11</cp:revision>
  <dcterms:created xsi:type="dcterms:W3CDTF">2017-12-07T03:26:06Z</dcterms:created>
  <dcterms:modified xsi:type="dcterms:W3CDTF">2017-12-07T06:09:27Z</dcterms:modified>
</cp:coreProperties>
</file>