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87" r:id="rId12"/>
    <p:sldId id="267" r:id="rId13"/>
    <p:sldId id="268" r:id="rId14"/>
    <p:sldId id="296" r:id="rId15"/>
    <p:sldId id="270" r:id="rId16"/>
    <p:sldId id="274" r:id="rId17"/>
    <p:sldId id="305" r:id="rId18"/>
    <p:sldId id="303" r:id="rId19"/>
    <p:sldId id="304" r:id="rId20"/>
    <p:sldId id="302" r:id="rId21"/>
    <p:sldId id="301" r:id="rId22"/>
    <p:sldId id="277" r:id="rId23"/>
    <p:sldId id="309" r:id="rId24"/>
    <p:sldId id="308" r:id="rId25"/>
    <p:sldId id="307" r:id="rId26"/>
    <p:sldId id="306" r:id="rId27"/>
    <p:sldId id="283" r:id="rId28"/>
    <p:sldId id="312" r:id="rId29"/>
    <p:sldId id="311" r:id="rId30"/>
    <p:sldId id="310" r:id="rId31"/>
    <p:sldId id="314" r:id="rId32"/>
    <p:sldId id="271" r:id="rId33"/>
    <p:sldId id="278" r:id="rId34"/>
    <p:sldId id="279" r:id="rId35"/>
    <p:sldId id="280" r:id="rId36"/>
    <p:sldId id="281" r:id="rId37"/>
    <p:sldId id="290" r:id="rId38"/>
    <p:sldId id="288" r:id="rId39"/>
    <p:sldId id="282" r:id="rId40"/>
    <p:sldId id="295" r:id="rId41"/>
    <p:sldId id="291" r:id="rId42"/>
    <p:sldId id="292" r:id="rId43"/>
    <p:sldId id="293" r:id="rId44"/>
    <p:sldId id="294" r:id="rId45"/>
    <p:sldId id="289" r:id="rId46"/>
    <p:sldId id="272" r:id="rId47"/>
    <p:sldId id="273" r:id="rId4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63D01B-23A3-496E-B2F9-C205255ABE19}" v="2" dt="2024-11-10T19:36:51.390"/>
  </p1510:revLst>
</p1510:revInfo>
</file>

<file path=ppt/tableStyles.xml><?xml version="1.0" encoding="utf-8"?>
<a:tblStyleLst xmlns:a="http://schemas.openxmlformats.org/drawingml/2006/main" def="{7186C3C6-7761-4431-AAB2-9C7727C0EC04}">
  <a:tblStyle styleId="{7186C3C6-7761-4431-AAB2-9C7727C0EC04}"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7222B53-23D7-4DE1-8DA7-6C95670A6CF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45" autoAdjust="0"/>
    <p:restoredTop sz="94660"/>
  </p:normalViewPr>
  <p:slideViewPr>
    <p:cSldViewPr snapToGrid="0">
      <p:cViewPr varScale="1">
        <p:scale>
          <a:sx n="95" d="100"/>
          <a:sy n="95" d="100"/>
        </p:scale>
        <p:origin x="834"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4087010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0adf3d297a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0adf3d297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0adf3d297a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0adf3d297a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30adf3d297a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30adf3d297a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0adf3d297a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0adf3d297a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0adf3d297a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0adf3d297a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0adf3d297a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0adf3d297a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0adf3d297a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0adf3d297a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0adf3d297a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0adf3d297a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0adf3d297a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30adf3d297a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fa1ff3facd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fa1ff3fac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fa1ff3fac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fa1ff3fac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0adf3d297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0adf3d297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0adf3d297a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0adf3d297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0adf3d297a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0adf3d297a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0adf3d297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0adf3d297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0adf3d297a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0adf3d297a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30adf3d297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30adf3d297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3">
            <a:alphaModFix/>
          </a:blip>
          <a:stretch>
            <a:fillRect/>
          </a:stretch>
        </p:blipFill>
        <p:spPr>
          <a:xfrm>
            <a:off x="7215025" y="137875"/>
            <a:ext cx="1733550" cy="5810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4.sv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1.xml"/><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0" y="-522562"/>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OBE Implementation</a:t>
            </a:r>
            <a:endParaRPr dirty="0"/>
          </a:p>
        </p:txBody>
      </p:sp>
      <p:sp>
        <p:nvSpPr>
          <p:cNvPr id="56" name="Google Shape;56;p13"/>
          <p:cNvSpPr txBox="1">
            <a:spLocks noGrp="1"/>
          </p:cNvSpPr>
          <p:nvPr>
            <p:ph type="subTitle" idx="1"/>
          </p:nvPr>
        </p:nvSpPr>
        <p:spPr>
          <a:xfrm>
            <a:off x="-1492607" y="1837319"/>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Module-1:</a:t>
            </a:r>
            <a:r>
              <a:rPr lang="en-IN" dirty="0"/>
              <a:t> Course reference</a:t>
            </a:r>
            <a:endParaRPr dirty="0"/>
          </a:p>
        </p:txBody>
      </p:sp>
      <p:sp>
        <p:nvSpPr>
          <p:cNvPr id="57" name="Google Shape;57;p13"/>
          <p:cNvSpPr txBox="1"/>
          <p:nvPr/>
        </p:nvSpPr>
        <p:spPr>
          <a:xfrm>
            <a:off x="244929" y="2406490"/>
            <a:ext cx="1687800" cy="51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dk2"/>
                </a:solidFill>
              </a:rPr>
              <a:t>Submitted By:</a:t>
            </a:r>
          </a:p>
          <a:p>
            <a:pPr marL="0" lvl="0" indent="0" algn="l" rtl="0">
              <a:spcBef>
                <a:spcPts val="0"/>
              </a:spcBef>
              <a:spcAft>
                <a:spcPts val="0"/>
              </a:spcAft>
              <a:buNone/>
            </a:pPr>
            <a:r>
              <a:rPr lang="en" sz="1800" dirty="0">
                <a:solidFill>
                  <a:schemeClr val="dk2"/>
                </a:solidFill>
              </a:rPr>
              <a:t>                      </a:t>
            </a:r>
            <a:endParaRPr sz="1800" dirty="0">
              <a:solidFill>
                <a:schemeClr val="dk2"/>
              </a:solidFill>
            </a:endParaRPr>
          </a:p>
          <a:p>
            <a:pPr marL="0" lvl="0" indent="0" algn="l" rtl="0">
              <a:spcBef>
                <a:spcPts val="0"/>
              </a:spcBef>
              <a:spcAft>
                <a:spcPts val="0"/>
              </a:spcAft>
              <a:buNone/>
            </a:pPr>
            <a:endParaRPr sz="1800" dirty="0">
              <a:solidFill>
                <a:schemeClr val="dk2"/>
              </a:solidFill>
            </a:endParaRPr>
          </a:p>
          <a:p>
            <a:pPr marL="0" lvl="0" indent="0" algn="l" rtl="0">
              <a:spcBef>
                <a:spcPts val="0"/>
              </a:spcBef>
              <a:spcAft>
                <a:spcPts val="0"/>
              </a:spcAft>
              <a:buNone/>
            </a:pPr>
            <a:endParaRPr sz="1800" dirty="0">
              <a:solidFill>
                <a:schemeClr val="dk2"/>
              </a:solidFill>
            </a:endParaRPr>
          </a:p>
        </p:txBody>
      </p:sp>
      <p:sp>
        <p:nvSpPr>
          <p:cNvPr id="58" name="Google Shape;58;p13"/>
          <p:cNvSpPr txBox="1"/>
          <p:nvPr/>
        </p:nvSpPr>
        <p:spPr>
          <a:xfrm>
            <a:off x="376242" y="3705661"/>
            <a:ext cx="6590100" cy="68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800" dirty="0">
              <a:solidFill>
                <a:schemeClr val="dk2"/>
              </a:solidFill>
            </a:endParaRPr>
          </a:p>
          <a:p>
            <a:pPr marL="0" lvl="0" indent="0" algn="l" rtl="0">
              <a:spcBef>
                <a:spcPts val="0"/>
              </a:spcBef>
              <a:spcAft>
                <a:spcPts val="0"/>
              </a:spcAft>
              <a:buClr>
                <a:schemeClr val="dk1"/>
              </a:buClr>
              <a:buSzPts val="1100"/>
              <a:buFont typeface="Arial"/>
              <a:buNone/>
            </a:pPr>
            <a:r>
              <a:rPr lang="en" sz="1800" dirty="0">
                <a:solidFill>
                  <a:schemeClr val="dk2"/>
                </a:solidFill>
              </a:rPr>
              <a:t>Department : CSE</a:t>
            </a:r>
          </a:p>
          <a:p>
            <a:pPr marL="0" lvl="0" indent="0" algn="l" rtl="0">
              <a:spcBef>
                <a:spcPts val="0"/>
              </a:spcBef>
              <a:spcAft>
                <a:spcPts val="0"/>
              </a:spcAft>
              <a:buClr>
                <a:schemeClr val="dk1"/>
              </a:buClr>
              <a:buSzPts val="1100"/>
              <a:buFont typeface="Arial"/>
              <a:buNone/>
            </a:pPr>
            <a:r>
              <a:rPr lang="en" sz="1800" dirty="0">
                <a:solidFill>
                  <a:schemeClr val="dk2"/>
                </a:solidFill>
              </a:rPr>
              <a:t>Semester    :  III</a:t>
            </a:r>
          </a:p>
          <a:p>
            <a:pPr marL="0" lvl="0" indent="0" algn="l" rtl="0">
              <a:spcBef>
                <a:spcPts val="0"/>
              </a:spcBef>
              <a:spcAft>
                <a:spcPts val="0"/>
              </a:spcAft>
              <a:buClr>
                <a:schemeClr val="dk1"/>
              </a:buClr>
              <a:buSzPts val="1100"/>
              <a:buFont typeface="Arial"/>
              <a:buNone/>
            </a:pPr>
            <a:r>
              <a:rPr lang="en" sz="1800" dirty="0">
                <a:solidFill>
                  <a:schemeClr val="dk2"/>
                </a:solidFill>
              </a:rPr>
              <a:t>Regulation  : 2023-2027</a:t>
            </a:r>
            <a:endParaRPr sz="1800" dirty="0">
              <a:solidFill>
                <a:schemeClr val="dk2"/>
              </a:solidFill>
            </a:endParaRPr>
          </a:p>
        </p:txBody>
      </p:sp>
      <p:sp>
        <p:nvSpPr>
          <p:cNvPr id="3" name="TextBox 2">
            <a:extLst>
              <a:ext uri="{FF2B5EF4-FFF2-40B4-BE49-F238E27FC236}">
                <a16:creationId xmlns:a16="http://schemas.microsoft.com/office/drawing/2014/main" id="{190358DE-B08E-714C-4FD3-E29E6C26EFED}"/>
              </a:ext>
            </a:extLst>
          </p:cNvPr>
          <p:cNvSpPr txBox="1"/>
          <p:nvPr/>
        </p:nvSpPr>
        <p:spPr>
          <a:xfrm>
            <a:off x="2177658" y="2500250"/>
            <a:ext cx="5319032" cy="1384995"/>
          </a:xfrm>
          <a:prstGeom prst="rect">
            <a:avLst/>
          </a:prstGeom>
          <a:noFill/>
        </p:spPr>
        <p:txBody>
          <a:bodyPr wrap="square">
            <a:spAutoFit/>
          </a:bodyPr>
          <a:lstStyle/>
          <a:p>
            <a:pPr marL="0" lvl="0" indent="0" algn="l" rtl="0">
              <a:spcBef>
                <a:spcPts val="0"/>
              </a:spcBef>
              <a:spcAft>
                <a:spcPts val="0"/>
              </a:spcAft>
              <a:buNone/>
            </a:pPr>
            <a:r>
              <a:rPr lang="en-IN" sz="1400" dirty="0">
                <a:solidFill>
                  <a:schemeClr val="dk2"/>
                </a:solidFill>
              </a:rPr>
              <a:t>Raja Vardhan - AP23110011177</a:t>
            </a:r>
          </a:p>
          <a:p>
            <a:pPr marL="0" lvl="0" indent="0" algn="l" rtl="0">
              <a:spcBef>
                <a:spcPts val="0"/>
              </a:spcBef>
              <a:spcAft>
                <a:spcPts val="0"/>
              </a:spcAft>
              <a:buNone/>
            </a:pPr>
            <a:r>
              <a:rPr lang="en-IN" dirty="0" err="1">
                <a:solidFill>
                  <a:schemeClr val="dk2"/>
                </a:solidFill>
              </a:rPr>
              <a:t>Nikitha</a:t>
            </a:r>
            <a:r>
              <a:rPr lang="en-IN" dirty="0">
                <a:solidFill>
                  <a:schemeClr val="dk2"/>
                </a:solidFill>
              </a:rPr>
              <a:t>            - AP23110011195</a:t>
            </a:r>
          </a:p>
          <a:p>
            <a:pPr marL="0" lvl="0" indent="0" algn="l" rtl="0">
              <a:spcBef>
                <a:spcPts val="0"/>
              </a:spcBef>
              <a:spcAft>
                <a:spcPts val="0"/>
              </a:spcAft>
              <a:buNone/>
            </a:pPr>
            <a:r>
              <a:rPr lang="en-IN">
                <a:solidFill>
                  <a:schemeClr val="dk2"/>
                </a:solidFill>
              </a:rPr>
              <a:t>T</a:t>
            </a:r>
            <a:r>
              <a:rPr lang="en-IN" sz="1400">
                <a:solidFill>
                  <a:schemeClr val="dk2"/>
                </a:solidFill>
              </a:rPr>
              <a:t>hanvitha        </a:t>
            </a:r>
            <a:r>
              <a:rPr lang="en-IN" sz="1400" dirty="0">
                <a:solidFill>
                  <a:schemeClr val="dk2"/>
                </a:solidFill>
              </a:rPr>
              <a:t>- AP23110011199</a:t>
            </a:r>
          </a:p>
          <a:p>
            <a:pPr marL="0" lvl="0" indent="0" algn="l" rtl="0">
              <a:spcBef>
                <a:spcPts val="0"/>
              </a:spcBef>
              <a:spcAft>
                <a:spcPts val="0"/>
              </a:spcAft>
              <a:buNone/>
            </a:pPr>
            <a:r>
              <a:rPr lang="en-IN" dirty="0">
                <a:solidFill>
                  <a:schemeClr val="dk2"/>
                </a:solidFill>
              </a:rPr>
              <a:t>Neelima           - AP23110011190</a:t>
            </a:r>
          </a:p>
          <a:p>
            <a:pPr marL="0" lvl="0" indent="0" algn="l" rtl="0">
              <a:spcBef>
                <a:spcPts val="0"/>
              </a:spcBef>
              <a:spcAft>
                <a:spcPts val="0"/>
              </a:spcAft>
              <a:buNone/>
            </a:pPr>
            <a:r>
              <a:rPr lang="en-IN" sz="1400" dirty="0">
                <a:solidFill>
                  <a:schemeClr val="dk2"/>
                </a:solidFill>
              </a:rPr>
              <a:t>Olive                - AP23110011192</a:t>
            </a:r>
          </a:p>
          <a:p>
            <a:pPr marL="0" lvl="0" indent="0" algn="l" rtl="0">
              <a:spcBef>
                <a:spcPts val="0"/>
              </a:spcBef>
              <a:spcAft>
                <a:spcPts val="0"/>
              </a:spcAft>
              <a:buNone/>
            </a:pPr>
            <a:r>
              <a:rPr lang="en-IN" dirty="0">
                <a:solidFill>
                  <a:schemeClr val="dk2"/>
                </a:solidFill>
              </a:rPr>
              <a:t>Narendra          - AP23110011169</a:t>
            </a:r>
            <a:endParaRPr lang="en-IN" sz="1400" dirty="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2882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a:t>
            </a:r>
            <a:r>
              <a:rPr lang="en-IN" dirty="0" err="1"/>
              <a:t>ourse</a:t>
            </a:r>
            <a:r>
              <a:rPr lang="en-IN" dirty="0"/>
              <a:t> Reference Setting</a:t>
            </a:r>
            <a:r>
              <a:rPr lang="en" dirty="0"/>
              <a:t> : Comparison of Sorting     Algorithm</a:t>
            </a:r>
            <a:endParaRPr dirty="0"/>
          </a:p>
        </p:txBody>
      </p:sp>
      <p:sp>
        <p:nvSpPr>
          <p:cNvPr id="114" name="Google Shape;114;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700" b="1" dirty="0"/>
              <a:t>Algorithm used for comparison:selection sort</a:t>
            </a:r>
            <a:endParaRPr sz="1700" b="1" dirty="0"/>
          </a:p>
          <a:p>
            <a:pPr marL="457200" lvl="0" indent="-342900" algn="l" rtl="0">
              <a:spcBef>
                <a:spcPts val="0"/>
              </a:spcBef>
              <a:spcAft>
                <a:spcPts val="0"/>
              </a:spcAft>
              <a:buSzPts val="1800"/>
              <a:buChar char="●"/>
            </a:pPr>
            <a:r>
              <a:rPr lang="en" sz="1700" b="1" dirty="0"/>
              <a:t>Algorithm</a:t>
            </a:r>
          </a:p>
          <a:p>
            <a:pPr marL="114300" lvl="0" indent="0" algn="l" rtl="0">
              <a:spcBef>
                <a:spcPts val="0"/>
              </a:spcBef>
              <a:spcAft>
                <a:spcPts val="0"/>
              </a:spcAft>
              <a:buSzPts val="1800"/>
              <a:buNone/>
            </a:pPr>
            <a:r>
              <a:rPr lang="en-US" sz="1700" b="1" dirty="0"/>
              <a:t>Step 1 : Start with the first element in the list.</a:t>
            </a:r>
          </a:p>
          <a:p>
            <a:pPr marL="114300" lvl="0" indent="0" algn="l" rtl="0">
              <a:spcBef>
                <a:spcPts val="0"/>
              </a:spcBef>
              <a:spcAft>
                <a:spcPts val="0"/>
              </a:spcAft>
              <a:buSzPts val="1800"/>
              <a:buNone/>
            </a:pPr>
            <a:r>
              <a:rPr lang="en-US" sz="1700" b="1" dirty="0"/>
              <a:t>Step 2 : For each position i from 0 to N-2 (where N is the number of course</a:t>
            </a:r>
          </a:p>
          <a:p>
            <a:pPr marL="114300" lvl="0" indent="0">
              <a:buNone/>
            </a:pPr>
            <a:r>
              <a:rPr lang="en-US" sz="1700" b="1" dirty="0"/>
              <a:t>              references):</a:t>
            </a:r>
          </a:p>
          <a:p>
            <a:pPr marL="114300" lvl="0" indent="0" algn="l" rtl="0">
              <a:spcBef>
                <a:spcPts val="0"/>
              </a:spcBef>
              <a:spcAft>
                <a:spcPts val="0"/>
              </a:spcAft>
              <a:buSzPts val="1800"/>
              <a:buNone/>
            </a:pPr>
            <a:r>
              <a:rPr lang="en-US" sz="1700" b="1" dirty="0"/>
              <a:t>                   -&gt;Assume the element at position i is the minimum.    </a:t>
            </a:r>
          </a:p>
          <a:p>
            <a:pPr marL="114300" lvl="0" indent="0" algn="l" rtl="0">
              <a:spcBef>
                <a:spcPts val="0"/>
              </a:spcBef>
              <a:spcAft>
                <a:spcPts val="0"/>
              </a:spcAft>
              <a:buSzPts val="1800"/>
              <a:buNone/>
            </a:pPr>
            <a:r>
              <a:rPr lang="en-US" sz="1700" b="1" dirty="0"/>
              <a:t>                   -&gt;For each element from i+1 to N-1:     </a:t>
            </a:r>
          </a:p>
          <a:p>
            <a:pPr marL="114300" lvl="0" indent="0" algn="l" rtl="0">
              <a:spcBef>
                <a:spcPts val="0"/>
              </a:spcBef>
              <a:spcAft>
                <a:spcPts val="0"/>
              </a:spcAft>
              <a:buSzPts val="1800"/>
              <a:buNone/>
            </a:pPr>
            <a:r>
              <a:rPr lang="en-US" sz="1700" b="1" dirty="0"/>
              <a:t>                   -&gt;Compare the current element with the assumed minimum.     </a:t>
            </a:r>
          </a:p>
          <a:p>
            <a:pPr marL="114300" lvl="0" indent="0" algn="l" rtl="0">
              <a:spcBef>
                <a:spcPts val="0"/>
              </a:spcBef>
              <a:spcAft>
                <a:spcPts val="0"/>
              </a:spcAft>
              <a:buSzPts val="1800"/>
              <a:buNone/>
            </a:pPr>
            <a:r>
              <a:rPr lang="en-US" sz="1700" b="1" dirty="0"/>
              <a:t>                   -&gt;If a smaller element is found, update the minimum position.    </a:t>
            </a:r>
          </a:p>
          <a:p>
            <a:pPr marL="114300" lvl="0" indent="0" algn="l" rtl="0">
              <a:spcBef>
                <a:spcPts val="0"/>
              </a:spcBef>
              <a:spcAft>
                <a:spcPts val="0"/>
              </a:spcAft>
              <a:buSzPts val="1800"/>
              <a:buNone/>
            </a:pPr>
            <a:r>
              <a:rPr lang="en-US" sz="1700" b="1" dirty="0"/>
              <a:t>                   -&gt;After finding the smallest element in the unsorted portion, swap it </a:t>
            </a:r>
          </a:p>
          <a:p>
            <a:pPr marL="114300" indent="0">
              <a:buNone/>
            </a:pPr>
            <a:r>
              <a:rPr lang="en-US" sz="1700" b="1" dirty="0"/>
              <a:t>                      with the element at position i.</a:t>
            </a:r>
          </a:p>
          <a:p>
            <a:pPr marL="114300" indent="0">
              <a:buNone/>
            </a:pPr>
            <a:r>
              <a:rPr lang="en-US" sz="1700" b="1" dirty="0"/>
              <a:t>Step 3 : Repeat until the entire list is sorted.</a:t>
            </a:r>
            <a:endParaRPr sz="17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311700" y="681789"/>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t>C</a:t>
            </a:r>
            <a:r>
              <a:rPr lang="en-IN" dirty="0" err="1"/>
              <a:t>ourse</a:t>
            </a:r>
            <a:r>
              <a:rPr lang="en-IN" dirty="0"/>
              <a:t> Reference Setting</a:t>
            </a:r>
            <a:r>
              <a:rPr lang="en" dirty="0"/>
              <a:t> : Time Complexity of Sorting Algorithm</a:t>
            </a:r>
            <a:endParaRPr dirty="0"/>
          </a:p>
        </p:txBody>
      </p:sp>
      <p:graphicFrame>
        <p:nvGraphicFramePr>
          <p:cNvPr id="121" name="Google Shape;121;p23"/>
          <p:cNvGraphicFramePr/>
          <p:nvPr>
            <p:extLst>
              <p:ext uri="{D42A27DB-BD31-4B8C-83A1-F6EECF244321}">
                <p14:modId xmlns:p14="http://schemas.microsoft.com/office/powerpoint/2010/main" val="1521119342"/>
              </p:ext>
            </p:extLst>
          </p:nvPr>
        </p:nvGraphicFramePr>
        <p:xfrm>
          <a:off x="506186" y="2095038"/>
          <a:ext cx="7559571" cy="1633287"/>
        </p:xfrm>
        <a:graphic>
          <a:graphicData uri="http://schemas.openxmlformats.org/drawingml/2006/table">
            <a:tbl>
              <a:tblPr>
                <a:noFill/>
                <a:tableStyleId>{77222B53-23D7-4DE1-8DA7-6C95670A6CF3}</a:tableStyleId>
              </a:tblPr>
              <a:tblGrid>
                <a:gridCol w="1276797">
                  <a:extLst>
                    <a:ext uri="{9D8B030D-6E8A-4147-A177-3AD203B41FA5}">
                      <a16:colId xmlns:a16="http://schemas.microsoft.com/office/drawing/2014/main" val="20000"/>
                    </a:ext>
                  </a:extLst>
                </a:gridCol>
                <a:gridCol w="2258977">
                  <a:extLst>
                    <a:ext uri="{9D8B030D-6E8A-4147-A177-3AD203B41FA5}">
                      <a16:colId xmlns:a16="http://schemas.microsoft.com/office/drawing/2014/main" val="20001"/>
                    </a:ext>
                  </a:extLst>
                </a:gridCol>
                <a:gridCol w="4023797">
                  <a:extLst>
                    <a:ext uri="{9D8B030D-6E8A-4147-A177-3AD203B41FA5}">
                      <a16:colId xmlns:a16="http://schemas.microsoft.com/office/drawing/2014/main" val="20002"/>
                    </a:ext>
                  </a:extLst>
                </a:gridCol>
              </a:tblGrid>
              <a:tr h="521871">
                <a:tc>
                  <a:txBody>
                    <a:bodyPr/>
                    <a:lstStyle/>
                    <a:p>
                      <a:pPr marL="0" lvl="0" indent="0" algn="l" rtl="0">
                        <a:spcBef>
                          <a:spcPts val="0"/>
                        </a:spcBef>
                        <a:spcAft>
                          <a:spcPts val="0"/>
                        </a:spcAft>
                        <a:buNone/>
                      </a:pPr>
                      <a:r>
                        <a:rPr lang="en" sz="1500" b="1" dirty="0"/>
                        <a:t>Sl.No</a:t>
                      </a:r>
                      <a:endParaRPr sz="1500" b="1" dirty="0"/>
                    </a:p>
                  </a:txBody>
                  <a:tcPr marL="91425" marR="91425" marT="91425" marB="91425"/>
                </a:tc>
                <a:tc>
                  <a:txBody>
                    <a:bodyPr/>
                    <a:lstStyle/>
                    <a:p>
                      <a:pPr marL="0" lvl="0" indent="0" algn="l" rtl="0">
                        <a:spcBef>
                          <a:spcPts val="0"/>
                        </a:spcBef>
                        <a:spcAft>
                          <a:spcPts val="0"/>
                        </a:spcAft>
                        <a:buNone/>
                      </a:pPr>
                      <a:r>
                        <a:rPr lang="en" sz="1500" b="1" dirty="0"/>
                        <a:t>Algorithm Name</a:t>
                      </a:r>
                      <a:endParaRPr sz="1500" b="1" dirty="0"/>
                    </a:p>
                  </a:txBody>
                  <a:tcPr marL="91425" marR="91425" marT="91425" marB="91425"/>
                </a:tc>
                <a:tc>
                  <a:txBody>
                    <a:bodyPr/>
                    <a:lstStyle/>
                    <a:p>
                      <a:pPr marL="0" lvl="0" indent="0" algn="l" rtl="0">
                        <a:spcBef>
                          <a:spcPts val="0"/>
                        </a:spcBef>
                        <a:spcAft>
                          <a:spcPts val="0"/>
                        </a:spcAft>
                        <a:buNone/>
                      </a:pPr>
                      <a:r>
                        <a:rPr lang="en" sz="1500" b="1" dirty="0"/>
                        <a:t>Complexity</a:t>
                      </a:r>
                      <a:r>
                        <a:rPr lang="en" sz="1500" b="1" baseline="0" dirty="0"/>
                        <a:t> of</a:t>
                      </a:r>
                      <a:r>
                        <a:rPr lang="en" sz="1500" b="1" dirty="0"/>
                        <a:t> Algorithm</a:t>
                      </a:r>
                      <a:endParaRPr sz="1500" b="1" dirty="0"/>
                    </a:p>
                  </a:txBody>
                  <a:tcPr marL="91425" marR="91425" marT="91425" marB="91425"/>
                </a:tc>
                <a:extLst>
                  <a:ext uri="{0D108BD9-81ED-4DB2-BD59-A6C34878D82A}">
                    <a16:rowId xmlns:a16="http://schemas.microsoft.com/office/drawing/2014/main" val="10000"/>
                  </a:ext>
                </a:extLst>
              </a:tr>
              <a:tr h="501846">
                <a:tc>
                  <a:txBody>
                    <a:bodyPr/>
                    <a:lstStyle/>
                    <a:p>
                      <a:pPr marL="0" lvl="0" indent="0" algn="l" rtl="0">
                        <a:spcBef>
                          <a:spcPts val="0"/>
                        </a:spcBef>
                        <a:spcAft>
                          <a:spcPts val="0"/>
                        </a:spcAft>
                        <a:buNone/>
                      </a:pPr>
                      <a:r>
                        <a:rPr lang="en-IN" dirty="0"/>
                        <a:t>1.</a:t>
                      </a:r>
                      <a:endParaRPr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Insertion</a:t>
                      </a:r>
                      <a:r>
                        <a:rPr lang="en-IN" baseline="0" dirty="0"/>
                        <a:t> Sort</a:t>
                      </a:r>
                      <a:endParaRPr lang="en-IN" dirty="0"/>
                    </a:p>
                    <a:p>
                      <a:pPr marL="0" lvl="0" indent="0" algn="l"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None/>
                      </a:pPr>
                      <a:r>
                        <a:rPr lang="en-IN" dirty="0"/>
                        <a:t>O(n^2)                   </a:t>
                      </a:r>
                      <a:endParaRPr dirty="0"/>
                    </a:p>
                  </a:txBody>
                  <a:tcPr marL="91425" marR="91425" marT="91425" marB="91425"/>
                </a:tc>
                <a:extLst>
                  <a:ext uri="{0D108BD9-81ED-4DB2-BD59-A6C34878D82A}">
                    <a16:rowId xmlns:a16="http://schemas.microsoft.com/office/drawing/2014/main" val="10001"/>
                  </a:ext>
                </a:extLst>
              </a:tr>
              <a:tr h="501846">
                <a:tc>
                  <a:txBody>
                    <a:bodyPr/>
                    <a:lstStyle/>
                    <a:p>
                      <a:pPr marL="0" lvl="0" indent="0" algn="l" rtl="0">
                        <a:spcBef>
                          <a:spcPts val="0"/>
                        </a:spcBef>
                        <a:spcAft>
                          <a:spcPts val="0"/>
                        </a:spcAft>
                        <a:buNone/>
                      </a:pPr>
                      <a:r>
                        <a:rPr lang="en-IN" dirty="0"/>
                        <a:t>2.</a:t>
                      </a:r>
                      <a:endParaRPr dirty="0"/>
                    </a:p>
                  </a:txBody>
                  <a:tcPr marL="91425" marR="91425" marT="91425" marB="91425"/>
                </a:tc>
                <a:tc>
                  <a:txBody>
                    <a:bodyPr/>
                    <a:lstStyle/>
                    <a:p>
                      <a:pPr marL="0" lvl="0" indent="0" algn="l" rtl="0">
                        <a:spcBef>
                          <a:spcPts val="0"/>
                        </a:spcBef>
                        <a:spcAft>
                          <a:spcPts val="0"/>
                        </a:spcAft>
                        <a:buNone/>
                      </a:pPr>
                      <a:r>
                        <a:rPr lang="en-IN" dirty="0"/>
                        <a:t>Selection</a:t>
                      </a:r>
                      <a:r>
                        <a:rPr lang="en-IN" baseline="0" dirty="0"/>
                        <a:t> Sort</a:t>
                      </a:r>
                      <a:endParaRPr dirty="0"/>
                    </a:p>
                  </a:txBody>
                  <a:tcPr marL="91425" marR="91425" marT="91425" marB="91425"/>
                </a:tc>
                <a:tc>
                  <a:txBody>
                    <a:bodyPr/>
                    <a:lstStyle/>
                    <a:p>
                      <a:pPr marL="0" lvl="0" indent="0" algn="l" rtl="0">
                        <a:spcBef>
                          <a:spcPts val="0"/>
                        </a:spcBef>
                        <a:spcAft>
                          <a:spcPts val="0"/>
                        </a:spcAft>
                        <a:buNone/>
                      </a:pPr>
                      <a:r>
                        <a:rPr lang="en-IN" dirty="0"/>
                        <a:t>O(n^2)</a:t>
                      </a:r>
                      <a:endParaRPr dirty="0"/>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a:t>
            </a:r>
            <a:r>
              <a:rPr lang="en-IN" dirty="0" err="1"/>
              <a:t>ourse</a:t>
            </a:r>
            <a:r>
              <a:rPr lang="en-IN" dirty="0"/>
              <a:t> Reference Setting</a:t>
            </a:r>
            <a:r>
              <a:rPr lang="en" dirty="0"/>
              <a:t> : Searching Algorithm used</a:t>
            </a:r>
            <a:endParaRPr dirty="0"/>
          </a:p>
        </p:txBody>
      </p:sp>
      <p:sp>
        <p:nvSpPr>
          <p:cNvPr id="127" name="Google Shape;127;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457200" lvl="0" indent="-342900" algn="l" rtl="0">
              <a:spcBef>
                <a:spcPts val="0"/>
              </a:spcBef>
              <a:spcAft>
                <a:spcPts val="0"/>
              </a:spcAft>
              <a:buSzPts val="1800"/>
              <a:buChar char="●"/>
            </a:pPr>
            <a:r>
              <a:rPr lang="en" b="1" u="sng" dirty="0"/>
              <a:t>Algorithm Name</a:t>
            </a:r>
            <a:r>
              <a:rPr lang="en" b="1" dirty="0"/>
              <a:t>:Linear search</a:t>
            </a:r>
            <a:endParaRPr b="1" dirty="0"/>
          </a:p>
          <a:p>
            <a:pPr marL="457200" lvl="0" indent="-342900" algn="l" rtl="0">
              <a:spcBef>
                <a:spcPts val="0"/>
              </a:spcBef>
              <a:spcAft>
                <a:spcPts val="0"/>
              </a:spcAft>
              <a:buSzPts val="1800"/>
              <a:buChar char="●"/>
            </a:pPr>
            <a:r>
              <a:rPr lang="en" b="1" u="sng" dirty="0"/>
              <a:t>Algorithm</a:t>
            </a:r>
            <a:r>
              <a:rPr lang="en" b="1" dirty="0"/>
              <a:t>:</a:t>
            </a:r>
          </a:p>
          <a:p>
            <a:pPr marL="114300" lvl="0" indent="0" algn="l" rtl="0">
              <a:spcBef>
                <a:spcPts val="0"/>
              </a:spcBef>
              <a:spcAft>
                <a:spcPts val="0"/>
              </a:spcAft>
              <a:buSzPts val="1800"/>
              <a:buNone/>
            </a:pPr>
            <a:r>
              <a:rPr lang="en-US" b="1" dirty="0"/>
              <a:t>Step 1 : Start with the first element in the list.</a:t>
            </a:r>
          </a:p>
          <a:p>
            <a:pPr marL="114300" lvl="0" indent="0" algn="l" rtl="0">
              <a:spcBef>
                <a:spcPts val="0"/>
              </a:spcBef>
              <a:spcAft>
                <a:spcPts val="0"/>
              </a:spcAft>
              <a:buSzPts val="1800"/>
              <a:buNone/>
            </a:pPr>
            <a:r>
              <a:rPr lang="en-US" b="1" dirty="0"/>
              <a:t>Step 2 : For each element in the list.     </a:t>
            </a:r>
          </a:p>
          <a:p>
            <a:pPr marL="114300" lvl="0" indent="0" algn="l" rtl="0">
              <a:spcBef>
                <a:spcPts val="0"/>
              </a:spcBef>
              <a:spcAft>
                <a:spcPts val="0"/>
              </a:spcAft>
              <a:buSzPts val="1800"/>
              <a:buNone/>
            </a:pPr>
            <a:r>
              <a:rPr lang="en-US" b="1" dirty="0"/>
              <a:t>                      -&gt;Check if the </a:t>
            </a:r>
            <a:r>
              <a:rPr lang="en-US" b="1" dirty="0" err="1"/>
              <a:t>cour_ref_code</a:t>
            </a:r>
            <a:r>
              <a:rPr lang="en-US" b="1" dirty="0"/>
              <a:t> of the current element matches the</a:t>
            </a:r>
          </a:p>
          <a:p>
            <a:pPr marL="114300" lvl="0" indent="0">
              <a:buNone/>
            </a:pPr>
            <a:r>
              <a:rPr lang="en-US" b="1" dirty="0"/>
              <a:t>                       target reference code.</a:t>
            </a:r>
          </a:p>
          <a:p>
            <a:pPr marL="114300" lvl="0" indent="0" algn="l" rtl="0">
              <a:spcBef>
                <a:spcPts val="0"/>
              </a:spcBef>
              <a:spcAft>
                <a:spcPts val="0"/>
              </a:spcAft>
              <a:buSzPts val="1800"/>
              <a:buNone/>
            </a:pPr>
            <a:r>
              <a:rPr lang="en-US" b="1" dirty="0"/>
              <a:t>                      -&gt;If a match is found:           </a:t>
            </a:r>
          </a:p>
          <a:p>
            <a:pPr marL="114300" lvl="0" indent="0" algn="l" rtl="0">
              <a:spcBef>
                <a:spcPts val="0"/>
              </a:spcBef>
              <a:spcAft>
                <a:spcPts val="0"/>
              </a:spcAft>
              <a:buSzPts val="1800"/>
              <a:buNone/>
            </a:pPr>
            <a:r>
              <a:rPr lang="en-US" b="1" dirty="0"/>
              <a:t>                             -&gt;Return the current element (or display its details, depending</a:t>
            </a:r>
          </a:p>
          <a:p>
            <a:pPr marL="114300" lvl="0" indent="0">
              <a:buNone/>
            </a:pPr>
            <a:r>
              <a:rPr lang="en-US" b="1" dirty="0"/>
              <a:t>                                on your use case).</a:t>
            </a:r>
          </a:p>
          <a:p>
            <a:pPr marL="114300" lvl="0" indent="0" algn="l" rtl="0">
              <a:spcBef>
                <a:spcPts val="0"/>
              </a:spcBef>
              <a:spcAft>
                <a:spcPts val="0"/>
              </a:spcAft>
              <a:buSzPts val="1800"/>
              <a:buNone/>
            </a:pPr>
            <a:r>
              <a:rPr lang="en-US" b="1" dirty="0"/>
              <a:t>                      -&gt;End the search.</a:t>
            </a:r>
          </a:p>
          <a:p>
            <a:pPr marL="114300" lvl="0" indent="0" algn="l" rtl="0">
              <a:spcBef>
                <a:spcPts val="0"/>
              </a:spcBef>
              <a:spcAft>
                <a:spcPts val="0"/>
              </a:spcAft>
              <a:buSzPts val="1800"/>
              <a:buNone/>
            </a:pPr>
            <a:r>
              <a:rPr lang="en-US" b="1" dirty="0"/>
              <a:t>Step 3 : If the end of the list is reached without finding a match, indicate that the</a:t>
            </a:r>
          </a:p>
          <a:p>
            <a:pPr marL="114300" indent="0">
              <a:buNone/>
            </a:pPr>
            <a:r>
              <a:rPr lang="en-US" b="1" dirty="0"/>
              <a:t>              item was not found.</a:t>
            </a:r>
          </a:p>
          <a:p>
            <a:pPr marL="114300" lvl="0" indent="0" algn="l" rtl="0">
              <a:spcBef>
                <a:spcPts val="0"/>
              </a:spcBef>
              <a:spcAft>
                <a:spcPts val="0"/>
              </a:spcAft>
              <a:buSzPts val="1800"/>
              <a:buNone/>
            </a:pPr>
            <a:endParaRPr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5"/>
          <p:cNvSpPr txBox="1">
            <a:spLocks noGrp="1"/>
          </p:cNvSpPr>
          <p:nvPr>
            <p:ph type="title"/>
          </p:nvPr>
        </p:nvSpPr>
        <p:spPr>
          <a:xfrm>
            <a:off x="0" y="377306"/>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a:t>
            </a:r>
            <a:r>
              <a:rPr lang="en-IN" dirty="0" err="1"/>
              <a:t>ourse</a:t>
            </a:r>
            <a:r>
              <a:rPr lang="en-IN" dirty="0"/>
              <a:t> Reference Setting</a:t>
            </a:r>
            <a:r>
              <a:rPr lang="en" dirty="0"/>
              <a:t> : Comparison of Searching Algorithm</a:t>
            </a:r>
            <a:endParaRPr dirty="0"/>
          </a:p>
        </p:txBody>
      </p:sp>
      <p:sp>
        <p:nvSpPr>
          <p:cNvPr id="133" name="Google Shape;133;p25"/>
          <p:cNvSpPr txBox="1">
            <a:spLocks noGrp="1"/>
          </p:cNvSpPr>
          <p:nvPr>
            <p:ph type="body" idx="1"/>
          </p:nvPr>
        </p:nvSpPr>
        <p:spPr>
          <a:xfrm>
            <a:off x="407952" y="1210059"/>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500" b="1" dirty="0"/>
              <a:t>Algorithm used for comparison:Binary search</a:t>
            </a:r>
            <a:endParaRPr sz="1500" b="1" dirty="0"/>
          </a:p>
          <a:p>
            <a:pPr marL="457200" lvl="0" indent="-342900" algn="l" rtl="0">
              <a:spcBef>
                <a:spcPts val="0"/>
              </a:spcBef>
              <a:spcAft>
                <a:spcPts val="0"/>
              </a:spcAft>
              <a:buSzPts val="1800"/>
              <a:buChar char="●"/>
            </a:pPr>
            <a:r>
              <a:rPr lang="en" sz="1500" b="1" dirty="0"/>
              <a:t>Algorithm:</a:t>
            </a:r>
          </a:p>
          <a:p>
            <a:pPr marL="114300" lvl="0" indent="0" algn="l" rtl="0">
              <a:spcBef>
                <a:spcPts val="0"/>
              </a:spcBef>
              <a:spcAft>
                <a:spcPts val="0"/>
              </a:spcAft>
              <a:buSzPts val="1800"/>
              <a:buNone/>
            </a:pPr>
            <a:r>
              <a:rPr lang="en-US" sz="1500" b="1" dirty="0"/>
              <a:t>Step 1 : Ensure the list of course references is sorted by </a:t>
            </a:r>
            <a:r>
              <a:rPr lang="en-US" sz="1500" b="1" dirty="0" err="1"/>
              <a:t>cour_ref_code</a:t>
            </a:r>
            <a:r>
              <a:rPr lang="en-US" sz="1500" b="1" dirty="0"/>
              <a:t>.</a:t>
            </a:r>
          </a:p>
          <a:p>
            <a:pPr marL="114300" lvl="0" indent="0" algn="l" rtl="0">
              <a:spcBef>
                <a:spcPts val="0"/>
              </a:spcBef>
              <a:spcAft>
                <a:spcPts val="0"/>
              </a:spcAft>
              <a:buSzPts val="1800"/>
              <a:buNone/>
            </a:pPr>
            <a:r>
              <a:rPr lang="en-US" sz="1500" b="1" dirty="0"/>
              <a:t>Step 2 : Set two pointers: low at the start (index 0) and high at the end (index N-1, where N</a:t>
            </a:r>
          </a:p>
          <a:p>
            <a:pPr marL="114300" indent="0">
              <a:buNone/>
            </a:pPr>
            <a:r>
              <a:rPr lang="en-US" sz="1500" b="1" dirty="0"/>
              <a:t>              is the number of course references).</a:t>
            </a:r>
          </a:p>
          <a:p>
            <a:pPr marL="114300" lvl="0" indent="0" algn="l" rtl="0">
              <a:spcBef>
                <a:spcPts val="0"/>
              </a:spcBef>
              <a:spcAft>
                <a:spcPts val="0"/>
              </a:spcAft>
              <a:buSzPts val="1800"/>
              <a:buNone/>
            </a:pPr>
            <a:r>
              <a:rPr lang="en-US" sz="1500" b="1" dirty="0"/>
              <a:t>Step 3 : While low is less than or equal to high:      </a:t>
            </a:r>
          </a:p>
          <a:p>
            <a:pPr marL="114300" lvl="0" indent="0" algn="l" rtl="0">
              <a:spcBef>
                <a:spcPts val="0"/>
              </a:spcBef>
              <a:spcAft>
                <a:spcPts val="0"/>
              </a:spcAft>
              <a:buSzPts val="1800"/>
              <a:buNone/>
            </a:pPr>
            <a:r>
              <a:rPr lang="en-US" sz="1500" b="1" dirty="0"/>
              <a:t>                -&gt;Calculate the midpoint index as mid = (low + high) / 2.     </a:t>
            </a:r>
          </a:p>
          <a:p>
            <a:pPr marL="114300" lvl="0" indent="0" algn="l" rtl="0">
              <a:spcBef>
                <a:spcPts val="0"/>
              </a:spcBef>
              <a:spcAft>
                <a:spcPts val="0"/>
              </a:spcAft>
              <a:buSzPts val="1800"/>
              <a:buNone/>
            </a:pPr>
            <a:r>
              <a:rPr lang="en-US" sz="1500" b="1" dirty="0"/>
              <a:t>                -&gt;If the </a:t>
            </a:r>
            <a:r>
              <a:rPr lang="en-US" sz="1500" b="1" dirty="0" err="1"/>
              <a:t>cour_ref_code</a:t>
            </a:r>
            <a:r>
              <a:rPr lang="en-US" sz="1500" b="1" dirty="0"/>
              <a:t> at mid matches the target reference code:             </a:t>
            </a:r>
          </a:p>
          <a:p>
            <a:pPr marL="114300" lvl="0" indent="0" algn="l" rtl="0">
              <a:spcBef>
                <a:spcPts val="0"/>
              </a:spcBef>
              <a:spcAft>
                <a:spcPts val="0"/>
              </a:spcAft>
              <a:buSzPts val="1800"/>
              <a:buNone/>
            </a:pPr>
            <a:r>
              <a:rPr lang="en-US" sz="1500" b="1" dirty="0"/>
              <a:t>                      -&gt;Return the element at mid (or display its details).      </a:t>
            </a:r>
          </a:p>
          <a:p>
            <a:pPr marL="114300" lvl="0" indent="0" algn="l" rtl="0">
              <a:spcBef>
                <a:spcPts val="0"/>
              </a:spcBef>
              <a:spcAft>
                <a:spcPts val="0"/>
              </a:spcAft>
              <a:buSzPts val="1800"/>
              <a:buNone/>
            </a:pPr>
            <a:r>
              <a:rPr lang="en-US" sz="1500" b="1" dirty="0"/>
              <a:t>                -&gt;If the target reference code is less than </a:t>
            </a:r>
            <a:r>
              <a:rPr lang="en-US" sz="1500" b="1" dirty="0" err="1"/>
              <a:t>cour_ref_code</a:t>
            </a:r>
            <a:r>
              <a:rPr lang="en-US" sz="1500" b="1" dirty="0"/>
              <a:t> at mid:            </a:t>
            </a:r>
          </a:p>
          <a:p>
            <a:pPr marL="114300" lvl="0" indent="0" algn="l" rtl="0">
              <a:spcBef>
                <a:spcPts val="0"/>
              </a:spcBef>
              <a:spcAft>
                <a:spcPts val="0"/>
              </a:spcAft>
              <a:buSzPts val="1800"/>
              <a:buNone/>
            </a:pPr>
            <a:r>
              <a:rPr lang="en-US" sz="1500" b="1" dirty="0"/>
              <a:t>                      -&gt;Update high to mid - 1 (search in the left half).     </a:t>
            </a:r>
          </a:p>
          <a:p>
            <a:pPr marL="114300" lvl="0" indent="0" algn="l" rtl="0">
              <a:spcBef>
                <a:spcPts val="0"/>
              </a:spcBef>
              <a:spcAft>
                <a:spcPts val="0"/>
              </a:spcAft>
              <a:buSzPts val="1800"/>
              <a:buNone/>
            </a:pPr>
            <a:r>
              <a:rPr lang="en-US" sz="1500" b="1" dirty="0"/>
              <a:t>                -&gt;If the target reference code is greater than </a:t>
            </a:r>
            <a:r>
              <a:rPr lang="en-US" sz="1500" b="1" dirty="0" err="1"/>
              <a:t>cour_ref_code</a:t>
            </a:r>
            <a:r>
              <a:rPr lang="en-US" sz="1500" b="1" dirty="0"/>
              <a:t> at mid:          </a:t>
            </a:r>
          </a:p>
          <a:p>
            <a:pPr marL="114300" lvl="0" indent="0" algn="l" rtl="0">
              <a:spcBef>
                <a:spcPts val="0"/>
              </a:spcBef>
              <a:spcAft>
                <a:spcPts val="0"/>
              </a:spcAft>
              <a:buSzPts val="1800"/>
              <a:buNone/>
            </a:pPr>
            <a:r>
              <a:rPr lang="en-US" sz="1500" b="1" dirty="0"/>
              <a:t>                      -&gt;Update low to mid + 1 (search in the right half).</a:t>
            </a:r>
          </a:p>
          <a:p>
            <a:pPr marL="114300" lvl="0" indent="0" algn="l" rtl="0">
              <a:spcBef>
                <a:spcPts val="0"/>
              </a:spcBef>
              <a:spcAft>
                <a:spcPts val="0"/>
              </a:spcAft>
              <a:buSzPts val="1800"/>
              <a:buNone/>
            </a:pPr>
            <a:r>
              <a:rPr lang="en-US" sz="1500" b="1" dirty="0"/>
              <a:t>Step 4 : If the target reference code is not found, indicate that it is not present in the list.</a:t>
            </a:r>
            <a:endParaRPr sz="15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311700" y="681789"/>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t>C</a:t>
            </a:r>
            <a:r>
              <a:rPr lang="en-IN" dirty="0" err="1"/>
              <a:t>ourse</a:t>
            </a:r>
            <a:r>
              <a:rPr lang="en-IN" dirty="0"/>
              <a:t> Reference Setting</a:t>
            </a:r>
            <a:r>
              <a:rPr lang="en" dirty="0"/>
              <a:t> : Time Complexity of Searching Algorithm</a:t>
            </a:r>
            <a:endParaRPr dirty="0"/>
          </a:p>
        </p:txBody>
      </p:sp>
      <p:graphicFrame>
        <p:nvGraphicFramePr>
          <p:cNvPr id="121" name="Google Shape;121;p23"/>
          <p:cNvGraphicFramePr/>
          <p:nvPr>
            <p:extLst>
              <p:ext uri="{D42A27DB-BD31-4B8C-83A1-F6EECF244321}">
                <p14:modId xmlns:p14="http://schemas.microsoft.com/office/powerpoint/2010/main" val="761313142"/>
              </p:ext>
            </p:extLst>
          </p:nvPr>
        </p:nvGraphicFramePr>
        <p:xfrm>
          <a:off x="506186" y="2095038"/>
          <a:ext cx="7559571" cy="1633287"/>
        </p:xfrm>
        <a:graphic>
          <a:graphicData uri="http://schemas.openxmlformats.org/drawingml/2006/table">
            <a:tbl>
              <a:tblPr>
                <a:noFill/>
                <a:tableStyleId>{77222B53-23D7-4DE1-8DA7-6C95670A6CF3}</a:tableStyleId>
              </a:tblPr>
              <a:tblGrid>
                <a:gridCol w="1276797">
                  <a:extLst>
                    <a:ext uri="{9D8B030D-6E8A-4147-A177-3AD203B41FA5}">
                      <a16:colId xmlns:a16="http://schemas.microsoft.com/office/drawing/2014/main" val="20000"/>
                    </a:ext>
                  </a:extLst>
                </a:gridCol>
                <a:gridCol w="2258977">
                  <a:extLst>
                    <a:ext uri="{9D8B030D-6E8A-4147-A177-3AD203B41FA5}">
                      <a16:colId xmlns:a16="http://schemas.microsoft.com/office/drawing/2014/main" val="20001"/>
                    </a:ext>
                  </a:extLst>
                </a:gridCol>
                <a:gridCol w="4023797">
                  <a:extLst>
                    <a:ext uri="{9D8B030D-6E8A-4147-A177-3AD203B41FA5}">
                      <a16:colId xmlns:a16="http://schemas.microsoft.com/office/drawing/2014/main" val="20002"/>
                    </a:ext>
                  </a:extLst>
                </a:gridCol>
              </a:tblGrid>
              <a:tr h="521871">
                <a:tc>
                  <a:txBody>
                    <a:bodyPr/>
                    <a:lstStyle/>
                    <a:p>
                      <a:pPr marL="0" lvl="0" indent="0" algn="l" rtl="0">
                        <a:spcBef>
                          <a:spcPts val="0"/>
                        </a:spcBef>
                        <a:spcAft>
                          <a:spcPts val="0"/>
                        </a:spcAft>
                        <a:buNone/>
                      </a:pPr>
                      <a:r>
                        <a:rPr lang="en" sz="1500" b="1" dirty="0"/>
                        <a:t>Sl.No</a:t>
                      </a:r>
                      <a:endParaRPr sz="1500" b="1" dirty="0"/>
                    </a:p>
                  </a:txBody>
                  <a:tcPr marL="91425" marR="91425" marT="91425" marB="91425"/>
                </a:tc>
                <a:tc>
                  <a:txBody>
                    <a:bodyPr/>
                    <a:lstStyle/>
                    <a:p>
                      <a:pPr marL="0" lvl="0" indent="0" algn="l" rtl="0">
                        <a:spcBef>
                          <a:spcPts val="0"/>
                        </a:spcBef>
                        <a:spcAft>
                          <a:spcPts val="0"/>
                        </a:spcAft>
                        <a:buNone/>
                      </a:pPr>
                      <a:r>
                        <a:rPr lang="en" sz="1500" b="1" dirty="0"/>
                        <a:t>Algorithm Name</a:t>
                      </a:r>
                      <a:endParaRPr sz="1500" b="1" dirty="0"/>
                    </a:p>
                  </a:txBody>
                  <a:tcPr marL="91425" marR="91425" marT="91425" marB="91425"/>
                </a:tc>
                <a:tc>
                  <a:txBody>
                    <a:bodyPr/>
                    <a:lstStyle/>
                    <a:p>
                      <a:pPr marL="0" lvl="0" indent="0" algn="l" rtl="0">
                        <a:spcBef>
                          <a:spcPts val="0"/>
                        </a:spcBef>
                        <a:spcAft>
                          <a:spcPts val="0"/>
                        </a:spcAft>
                        <a:buNone/>
                      </a:pPr>
                      <a:r>
                        <a:rPr lang="en" sz="1500" b="1" dirty="0"/>
                        <a:t>Complexity</a:t>
                      </a:r>
                      <a:r>
                        <a:rPr lang="en" sz="1500" b="1" baseline="0" dirty="0"/>
                        <a:t> of</a:t>
                      </a:r>
                      <a:r>
                        <a:rPr lang="en" sz="1500" b="1" dirty="0"/>
                        <a:t> Algorithm</a:t>
                      </a:r>
                      <a:endParaRPr sz="1500" b="1" dirty="0"/>
                    </a:p>
                  </a:txBody>
                  <a:tcPr marL="91425" marR="91425" marT="91425" marB="91425"/>
                </a:tc>
                <a:extLst>
                  <a:ext uri="{0D108BD9-81ED-4DB2-BD59-A6C34878D82A}">
                    <a16:rowId xmlns:a16="http://schemas.microsoft.com/office/drawing/2014/main" val="10000"/>
                  </a:ext>
                </a:extLst>
              </a:tr>
              <a:tr h="501846">
                <a:tc>
                  <a:txBody>
                    <a:bodyPr/>
                    <a:lstStyle/>
                    <a:p>
                      <a:pPr marL="0" lvl="0" indent="0" algn="l" rtl="0">
                        <a:spcBef>
                          <a:spcPts val="0"/>
                        </a:spcBef>
                        <a:spcAft>
                          <a:spcPts val="0"/>
                        </a:spcAft>
                        <a:buNone/>
                      </a:pPr>
                      <a:r>
                        <a:rPr lang="en-IN" dirty="0"/>
                        <a:t>1.</a:t>
                      </a:r>
                      <a:endParaRPr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Linear</a:t>
                      </a:r>
                      <a:r>
                        <a:rPr lang="en-IN" baseline="0" dirty="0"/>
                        <a:t> Search</a:t>
                      </a:r>
                      <a:endParaRPr lang="en-IN" dirty="0"/>
                    </a:p>
                    <a:p>
                      <a:pPr marL="0" lvl="0" indent="0" algn="l"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None/>
                      </a:pPr>
                      <a:r>
                        <a:rPr lang="en-IN" dirty="0"/>
                        <a:t>O(n)                   </a:t>
                      </a:r>
                      <a:endParaRPr dirty="0"/>
                    </a:p>
                  </a:txBody>
                  <a:tcPr marL="91425" marR="91425" marT="91425" marB="91425"/>
                </a:tc>
                <a:extLst>
                  <a:ext uri="{0D108BD9-81ED-4DB2-BD59-A6C34878D82A}">
                    <a16:rowId xmlns:a16="http://schemas.microsoft.com/office/drawing/2014/main" val="10001"/>
                  </a:ext>
                </a:extLst>
              </a:tr>
              <a:tr h="501846">
                <a:tc>
                  <a:txBody>
                    <a:bodyPr/>
                    <a:lstStyle/>
                    <a:p>
                      <a:pPr marL="0" lvl="0" indent="0" algn="l" rtl="0">
                        <a:spcBef>
                          <a:spcPts val="0"/>
                        </a:spcBef>
                        <a:spcAft>
                          <a:spcPts val="0"/>
                        </a:spcAft>
                        <a:buNone/>
                      </a:pPr>
                      <a:r>
                        <a:rPr lang="en-IN" dirty="0"/>
                        <a:t>2.</a:t>
                      </a:r>
                      <a:endParaRPr dirty="0"/>
                    </a:p>
                  </a:txBody>
                  <a:tcPr marL="91425" marR="91425" marT="91425" marB="91425"/>
                </a:tc>
                <a:tc>
                  <a:txBody>
                    <a:bodyPr/>
                    <a:lstStyle/>
                    <a:p>
                      <a:pPr marL="0" lvl="0" indent="0" algn="l" rtl="0">
                        <a:spcBef>
                          <a:spcPts val="0"/>
                        </a:spcBef>
                        <a:spcAft>
                          <a:spcPts val="0"/>
                        </a:spcAft>
                        <a:buNone/>
                      </a:pPr>
                      <a:r>
                        <a:rPr lang="en-IN" dirty="0"/>
                        <a:t>Binary</a:t>
                      </a:r>
                      <a:r>
                        <a:rPr lang="en-IN" baseline="0" dirty="0"/>
                        <a:t> Search</a:t>
                      </a:r>
                      <a:endParaRPr dirty="0"/>
                    </a:p>
                  </a:txBody>
                  <a:tcPr marL="91425" marR="91425" marT="91425" marB="91425"/>
                </a:tc>
                <a:tc>
                  <a:txBody>
                    <a:bodyPr/>
                    <a:lstStyle/>
                    <a:p>
                      <a:pPr marL="0" lvl="0" indent="0" algn="l" rtl="0">
                        <a:spcBef>
                          <a:spcPts val="0"/>
                        </a:spcBef>
                        <a:spcAft>
                          <a:spcPts val="0"/>
                        </a:spcAft>
                        <a:buNone/>
                      </a:pPr>
                      <a:r>
                        <a:rPr lang="en-IN" dirty="0"/>
                        <a:t>O(</a:t>
                      </a:r>
                      <a:r>
                        <a:rPr lang="en-IN" dirty="0" err="1"/>
                        <a:t>logn</a:t>
                      </a:r>
                      <a:r>
                        <a:rPr lang="en-IN" dirty="0"/>
                        <a:t>)</a:t>
                      </a:r>
                      <a:endParaRPr dirty="0"/>
                    </a:p>
                  </a:txBody>
                  <a:tcPr marL="91425" marR="91425" marT="91425" marB="91425"/>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437283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7"/>
          <p:cNvSpPr txBox="1">
            <a:spLocks noGrp="1"/>
          </p:cNvSpPr>
          <p:nvPr>
            <p:ph type="title"/>
          </p:nvPr>
        </p:nvSpPr>
        <p:spPr>
          <a:xfrm>
            <a:off x="109568" y="19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Sample Source Code:</a:t>
            </a:r>
            <a:endParaRPr dirty="0"/>
          </a:p>
        </p:txBody>
      </p:sp>
      <p:sp>
        <p:nvSpPr>
          <p:cNvPr id="3" name="TextBox 2">
            <a:extLst>
              <a:ext uri="{FF2B5EF4-FFF2-40B4-BE49-F238E27FC236}">
                <a16:creationId xmlns:a16="http://schemas.microsoft.com/office/drawing/2014/main" id="{954D8B9F-8293-1CCA-BDBE-563B28DD19AA}"/>
              </a:ext>
            </a:extLst>
          </p:cNvPr>
          <p:cNvSpPr txBox="1"/>
          <p:nvPr/>
        </p:nvSpPr>
        <p:spPr>
          <a:xfrm>
            <a:off x="334735" y="574625"/>
            <a:ext cx="6858000" cy="4108817"/>
          </a:xfrm>
          <a:prstGeom prst="rect">
            <a:avLst/>
          </a:prstGeom>
          <a:noFill/>
        </p:spPr>
        <p:txBody>
          <a:bodyPr wrap="square">
            <a:spAutoFit/>
          </a:bodyPr>
          <a:lstStyle/>
          <a:p>
            <a:r>
              <a:rPr lang="en-IN" sz="900" dirty="0"/>
              <a:t>#include&lt;iostream&gt;</a:t>
            </a:r>
          </a:p>
          <a:p>
            <a:r>
              <a:rPr lang="en-IN" sz="900" dirty="0"/>
              <a:t>#include&lt;fstream&gt;</a:t>
            </a:r>
          </a:p>
          <a:p>
            <a:r>
              <a:rPr lang="en-IN" sz="900" dirty="0"/>
              <a:t>#include&lt;vector&gt;</a:t>
            </a:r>
          </a:p>
          <a:p>
            <a:r>
              <a:rPr lang="en-IN" sz="900" dirty="0"/>
              <a:t>#include&lt;iomanip&gt;</a:t>
            </a:r>
          </a:p>
          <a:p>
            <a:endParaRPr lang="en-IN" sz="900" dirty="0"/>
          </a:p>
          <a:p>
            <a:r>
              <a:rPr lang="en-IN" sz="900" dirty="0"/>
              <a:t>using namespace std;</a:t>
            </a:r>
          </a:p>
          <a:p>
            <a:endParaRPr lang="en-IN" sz="900" dirty="0"/>
          </a:p>
          <a:p>
            <a:r>
              <a:rPr lang="en-IN" sz="900" dirty="0"/>
              <a:t>class </a:t>
            </a:r>
            <a:r>
              <a:rPr lang="en-IN" sz="900" dirty="0" err="1"/>
              <a:t>Course_Reference</a:t>
            </a:r>
            <a:r>
              <a:rPr lang="en-IN" sz="900" dirty="0"/>
              <a:t> {</a:t>
            </a:r>
          </a:p>
          <a:p>
            <a:r>
              <a:rPr lang="en-IN" sz="900" dirty="0"/>
              <a:t>	public:</a:t>
            </a:r>
          </a:p>
          <a:p>
            <a:r>
              <a:rPr lang="en-IN" sz="900" dirty="0"/>
              <a:t>		int id;</a:t>
            </a:r>
          </a:p>
          <a:p>
            <a:r>
              <a:rPr lang="en-IN" sz="900" dirty="0"/>
              <a:t>		int </a:t>
            </a:r>
            <a:r>
              <a:rPr lang="en-IN" sz="900" dirty="0" err="1"/>
              <a:t>cour_id</a:t>
            </a:r>
            <a:r>
              <a:rPr lang="en-IN" sz="900" dirty="0"/>
              <a:t>;</a:t>
            </a:r>
          </a:p>
          <a:p>
            <a:r>
              <a:rPr lang="en-IN" sz="900" dirty="0"/>
              <a:t>		string </a:t>
            </a:r>
            <a:r>
              <a:rPr lang="en-IN" sz="900" dirty="0" err="1"/>
              <a:t>cour_ref_code</a:t>
            </a:r>
            <a:r>
              <a:rPr lang="en-IN" sz="900" dirty="0"/>
              <a:t>;</a:t>
            </a:r>
          </a:p>
          <a:p>
            <a:r>
              <a:rPr lang="en-IN" sz="900" dirty="0"/>
              <a:t>		string </a:t>
            </a:r>
            <a:r>
              <a:rPr lang="en-IN" sz="900" dirty="0" err="1"/>
              <a:t>book_title</a:t>
            </a:r>
            <a:r>
              <a:rPr lang="en-IN" sz="900" dirty="0"/>
              <a:t>;</a:t>
            </a:r>
          </a:p>
          <a:p>
            <a:r>
              <a:rPr lang="en-IN" sz="900" dirty="0"/>
              <a:t>		string </a:t>
            </a:r>
            <a:r>
              <a:rPr lang="en-IN" sz="900" dirty="0" err="1"/>
              <a:t>book_author</a:t>
            </a:r>
            <a:r>
              <a:rPr lang="en-IN" sz="900" dirty="0"/>
              <a:t>;</a:t>
            </a:r>
          </a:p>
          <a:p>
            <a:r>
              <a:rPr lang="en-IN" sz="900" dirty="0"/>
              <a:t>		string </a:t>
            </a:r>
            <a:r>
              <a:rPr lang="en-IN" sz="900" dirty="0" err="1"/>
              <a:t>book_details</a:t>
            </a:r>
            <a:r>
              <a:rPr lang="en-IN" sz="900" dirty="0"/>
              <a:t>;</a:t>
            </a:r>
          </a:p>
          <a:p>
            <a:r>
              <a:rPr lang="en-IN" sz="900" dirty="0"/>
              <a:t>};</a:t>
            </a:r>
          </a:p>
          <a:p>
            <a:endParaRPr lang="en-IN" sz="900" dirty="0"/>
          </a:p>
          <a:p>
            <a:r>
              <a:rPr lang="en-IN" sz="900" dirty="0"/>
              <a:t>int </a:t>
            </a:r>
            <a:r>
              <a:rPr lang="en-IN" sz="900" dirty="0" err="1"/>
              <a:t>course_reference_count</a:t>
            </a:r>
            <a:r>
              <a:rPr lang="en-IN" sz="900" dirty="0"/>
              <a:t> = 0;</a:t>
            </a:r>
          </a:p>
          <a:p>
            <a:r>
              <a:rPr lang="en-IN" sz="900" dirty="0"/>
              <a:t>vector&lt;</a:t>
            </a:r>
            <a:r>
              <a:rPr lang="en-IN" sz="900" dirty="0" err="1"/>
              <a:t>Course_Reference</a:t>
            </a:r>
            <a:r>
              <a:rPr lang="en-IN" sz="900" dirty="0"/>
              <a:t>&gt; </a:t>
            </a:r>
            <a:r>
              <a:rPr lang="en-IN" sz="900" dirty="0" err="1"/>
              <a:t>course_references</a:t>
            </a:r>
            <a:r>
              <a:rPr lang="en-IN" sz="900" dirty="0"/>
              <a:t>;</a:t>
            </a:r>
          </a:p>
          <a:p>
            <a:endParaRPr lang="en-IN" sz="900" dirty="0"/>
          </a:p>
          <a:p>
            <a:r>
              <a:rPr lang="en-IN" sz="900" dirty="0" err="1"/>
              <a:t>const</a:t>
            </a:r>
            <a:r>
              <a:rPr lang="en-IN" sz="900" dirty="0"/>
              <a:t> char* FILE_NAME =  "course_reference_setting.txt";</a:t>
            </a:r>
          </a:p>
          <a:p>
            <a:endParaRPr lang="en-IN" sz="900" dirty="0"/>
          </a:p>
          <a:p>
            <a:r>
              <a:rPr lang="en-IN" sz="900" dirty="0"/>
              <a:t>void </a:t>
            </a:r>
            <a:r>
              <a:rPr lang="en-IN" sz="900" dirty="0" err="1"/>
              <a:t>power_rangers_course_reference_create</a:t>
            </a:r>
            <a:r>
              <a:rPr lang="en-IN" sz="900" dirty="0"/>
              <a:t>();</a:t>
            </a:r>
          </a:p>
          <a:p>
            <a:r>
              <a:rPr lang="en-IN" sz="900" dirty="0"/>
              <a:t>void </a:t>
            </a:r>
            <a:r>
              <a:rPr lang="en-IN" sz="900" dirty="0" err="1"/>
              <a:t>power_rangers_course_reference_update</a:t>
            </a:r>
            <a:r>
              <a:rPr lang="en-IN" sz="900" dirty="0"/>
              <a:t>();</a:t>
            </a:r>
          </a:p>
          <a:p>
            <a:r>
              <a:rPr lang="en-IN" sz="900" dirty="0"/>
              <a:t>void </a:t>
            </a:r>
            <a:r>
              <a:rPr lang="en-IN" sz="900" dirty="0" err="1"/>
              <a:t>power_rangers_course_reference_retrive</a:t>
            </a:r>
            <a:r>
              <a:rPr lang="en-IN" sz="900" dirty="0"/>
              <a:t>();</a:t>
            </a:r>
          </a:p>
          <a:p>
            <a:r>
              <a:rPr lang="en-IN" sz="900" dirty="0"/>
              <a:t>void </a:t>
            </a:r>
            <a:r>
              <a:rPr lang="en-IN" sz="900" dirty="0" err="1"/>
              <a:t>power_rangers_course_reference_delete</a:t>
            </a:r>
            <a:r>
              <a:rPr lang="en-IN" sz="900" dirty="0"/>
              <a:t>();</a:t>
            </a:r>
          </a:p>
          <a:p>
            <a:r>
              <a:rPr lang="en-IN" sz="900" dirty="0"/>
              <a:t>void </a:t>
            </a:r>
            <a:r>
              <a:rPr lang="en-IN" sz="900" dirty="0" err="1"/>
              <a:t>power_rangers_course_reference_storing</a:t>
            </a:r>
            <a:r>
              <a:rPr lang="en-IN" sz="900" dirty="0"/>
              <a:t>();</a:t>
            </a:r>
          </a:p>
          <a:p>
            <a:r>
              <a:rPr lang="en-IN" sz="900" dirty="0"/>
              <a:t>void </a:t>
            </a:r>
            <a:r>
              <a:rPr lang="en-IN" sz="900" dirty="0" err="1"/>
              <a:t>power_rangers_course_reference_sort_by_ref_code</a:t>
            </a:r>
            <a:r>
              <a:rPr lang="en-IN" sz="900" dirty="0"/>
              <a:t>();</a:t>
            </a:r>
          </a:p>
          <a:p>
            <a:r>
              <a:rPr lang="en-IN" sz="900" dirty="0"/>
              <a:t>void </a:t>
            </a:r>
            <a:r>
              <a:rPr lang="en-IN" sz="900" dirty="0" err="1"/>
              <a:t>power_rangers_course_reference_search_by_ref_code</a:t>
            </a:r>
            <a:r>
              <a:rPr lang="en-IN" sz="900"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BAFB61-7C85-BA74-0D66-9A211845B02A}"/>
              </a:ext>
            </a:extLst>
          </p:cNvPr>
          <p:cNvSpPr txBox="1"/>
          <p:nvPr/>
        </p:nvSpPr>
        <p:spPr>
          <a:xfrm>
            <a:off x="489858" y="-80125"/>
            <a:ext cx="6400800" cy="4939814"/>
          </a:xfrm>
          <a:prstGeom prst="rect">
            <a:avLst/>
          </a:prstGeom>
          <a:noFill/>
        </p:spPr>
        <p:txBody>
          <a:bodyPr wrap="square">
            <a:spAutoFit/>
          </a:bodyPr>
          <a:lstStyle/>
          <a:p>
            <a:endParaRPr lang="en-IN" sz="900" dirty="0"/>
          </a:p>
          <a:p>
            <a:endParaRPr lang="en-IN" sz="900" dirty="0"/>
          </a:p>
          <a:p>
            <a:r>
              <a:rPr lang="en-IN" sz="900" dirty="0"/>
              <a:t>void </a:t>
            </a:r>
            <a:r>
              <a:rPr lang="en-IN" sz="900" dirty="0" err="1"/>
              <a:t>power_rangers_course_reference_complexity_search</a:t>
            </a:r>
            <a:r>
              <a:rPr lang="en-IN" sz="900" dirty="0"/>
              <a:t>(){</a:t>
            </a:r>
          </a:p>
          <a:p>
            <a:r>
              <a:rPr lang="en-IN" sz="900" dirty="0"/>
              <a:t>	</a:t>
            </a:r>
            <a:r>
              <a:rPr lang="en-IN" sz="900" dirty="0" err="1"/>
              <a:t>cout</a:t>
            </a:r>
            <a:r>
              <a:rPr lang="en-IN" sz="900" dirty="0"/>
              <a:t>&lt;&lt;"Time Complexity analysis:"&lt;&lt;</a:t>
            </a:r>
            <a:r>
              <a:rPr lang="en-IN" sz="900" dirty="0" err="1"/>
              <a:t>endl</a:t>
            </a:r>
            <a:r>
              <a:rPr lang="en-IN" sz="900" dirty="0"/>
              <a:t>;</a:t>
            </a:r>
          </a:p>
          <a:p>
            <a:r>
              <a:rPr lang="en-IN" sz="900" dirty="0"/>
              <a:t>	</a:t>
            </a:r>
            <a:r>
              <a:rPr lang="en-IN" sz="900" dirty="0" err="1"/>
              <a:t>cout</a:t>
            </a:r>
            <a:r>
              <a:rPr lang="en-IN" sz="900" dirty="0"/>
              <a:t>&lt;&lt;"Linear Search: O(n)"&lt;&lt;</a:t>
            </a:r>
            <a:r>
              <a:rPr lang="en-IN" sz="900" dirty="0" err="1"/>
              <a:t>endl</a:t>
            </a:r>
            <a:r>
              <a:rPr lang="en-IN" sz="900" dirty="0"/>
              <a:t>;</a:t>
            </a:r>
          </a:p>
          <a:p>
            <a:r>
              <a:rPr lang="en-IN" sz="900" dirty="0"/>
              <a:t>	</a:t>
            </a:r>
            <a:r>
              <a:rPr lang="en-IN" sz="900" dirty="0" err="1"/>
              <a:t>cout</a:t>
            </a:r>
            <a:r>
              <a:rPr lang="en-IN" sz="900" dirty="0"/>
              <a:t>&lt;&lt;"Binary Search: O(</a:t>
            </a:r>
            <a:r>
              <a:rPr lang="en-IN" sz="900" dirty="0" err="1"/>
              <a:t>logn</a:t>
            </a:r>
            <a:r>
              <a:rPr lang="en-IN" sz="900" dirty="0"/>
              <a:t>)"&lt;&lt;</a:t>
            </a:r>
            <a:r>
              <a:rPr lang="en-IN" sz="900" dirty="0" err="1"/>
              <a:t>endl</a:t>
            </a:r>
            <a:r>
              <a:rPr lang="en-IN" sz="900" dirty="0"/>
              <a:t>;</a:t>
            </a:r>
          </a:p>
          <a:p>
            <a:r>
              <a:rPr lang="en-IN" sz="900" dirty="0"/>
              <a:t>}</a:t>
            </a:r>
          </a:p>
          <a:p>
            <a:endParaRPr lang="en-IN" sz="900" dirty="0"/>
          </a:p>
          <a:p>
            <a:r>
              <a:rPr lang="en-IN" sz="900" dirty="0"/>
              <a:t>void </a:t>
            </a:r>
            <a:r>
              <a:rPr lang="en-IN" sz="900" dirty="0" err="1"/>
              <a:t>power_rangers_course_reference_complexity_sorting</a:t>
            </a:r>
            <a:r>
              <a:rPr lang="en-IN" sz="900" dirty="0"/>
              <a:t>(){</a:t>
            </a:r>
          </a:p>
          <a:p>
            <a:r>
              <a:rPr lang="en-IN" sz="900" dirty="0"/>
              <a:t>	</a:t>
            </a:r>
            <a:r>
              <a:rPr lang="en-IN" sz="900" dirty="0" err="1"/>
              <a:t>cout</a:t>
            </a:r>
            <a:r>
              <a:rPr lang="en-IN" sz="900" dirty="0"/>
              <a:t>&lt;&lt;"Time Complexity analysis:"&lt;&lt;</a:t>
            </a:r>
            <a:r>
              <a:rPr lang="en-IN" sz="900" dirty="0" err="1"/>
              <a:t>endl</a:t>
            </a:r>
            <a:r>
              <a:rPr lang="en-IN" sz="900" dirty="0"/>
              <a:t>;</a:t>
            </a:r>
          </a:p>
          <a:p>
            <a:r>
              <a:rPr lang="en-IN" sz="900" dirty="0"/>
              <a:t>	</a:t>
            </a:r>
            <a:r>
              <a:rPr lang="en-IN" sz="900" dirty="0" err="1"/>
              <a:t>cout</a:t>
            </a:r>
            <a:r>
              <a:rPr lang="en-IN" sz="900" dirty="0"/>
              <a:t>&lt;&lt;"Insertion Sort: O(n)"&lt;&lt;</a:t>
            </a:r>
            <a:r>
              <a:rPr lang="en-IN" sz="900" dirty="0" err="1"/>
              <a:t>endl</a:t>
            </a:r>
            <a:r>
              <a:rPr lang="en-IN" sz="900" dirty="0"/>
              <a:t>;</a:t>
            </a:r>
          </a:p>
          <a:p>
            <a:r>
              <a:rPr lang="en-IN" sz="900" dirty="0"/>
              <a:t>	</a:t>
            </a:r>
            <a:r>
              <a:rPr lang="en-IN" sz="900" dirty="0" err="1"/>
              <a:t>cout</a:t>
            </a:r>
            <a:r>
              <a:rPr lang="en-IN" sz="900" dirty="0"/>
              <a:t>&lt;&lt;"Selection Sort: O(n)"&lt;&lt;</a:t>
            </a:r>
            <a:r>
              <a:rPr lang="en-IN" sz="900" dirty="0" err="1"/>
              <a:t>endl</a:t>
            </a:r>
            <a:r>
              <a:rPr lang="en-IN" sz="900" dirty="0"/>
              <a:t>;</a:t>
            </a:r>
          </a:p>
          <a:p>
            <a:r>
              <a:rPr lang="en-IN" sz="900" dirty="0"/>
              <a:t>}</a:t>
            </a:r>
          </a:p>
          <a:p>
            <a:endParaRPr lang="en-IN" sz="900" dirty="0"/>
          </a:p>
          <a:p>
            <a:r>
              <a:rPr lang="en-IN" sz="900" dirty="0"/>
              <a:t>void </a:t>
            </a:r>
            <a:r>
              <a:rPr lang="en-IN" sz="900" dirty="0" err="1"/>
              <a:t>load_from_file</a:t>
            </a:r>
            <a:r>
              <a:rPr lang="en-IN" sz="900" dirty="0"/>
              <a:t>() {</a:t>
            </a:r>
          </a:p>
          <a:p>
            <a:r>
              <a:rPr lang="en-IN" sz="900" dirty="0"/>
              <a:t>	</a:t>
            </a:r>
            <a:r>
              <a:rPr lang="en-IN" sz="900" dirty="0" err="1"/>
              <a:t>ifstream</a:t>
            </a:r>
            <a:r>
              <a:rPr lang="en-IN" sz="900" dirty="0"/>
              <a:t> file(FILE_NAME);</a:t>
            </a:r>
          </a:p>
          <a:p>
            <a:r>
              <a:rPr lang="en-IN" sz="900" dirty="0"/>
              <a:t>	</a:t>
            </a:r>
          </a:p>
          <a:p>
            <a:r>
              <a:rPr lang="en-IN" sz="900" dirty="0"/>
              <a:t>	if(!</a:t>
            </a:r>
            <a:r>
              <a:rPr lang="en-IN" sz="900" dirty="0" err="1"/>
              <a:t>file.is_open</a:t>
            </a:r>
            <a:r>
              <a:rPr lang="en-IN" sz="900" dirty="0"/>
              <a:t>()) {</a:t>
            </a:r>
          </a:p>
          <a:p>
            <a:r>
              <a:rPr lang="en-IN" sz="900" dirty="0"/>
              <a:t>		</a:t>
            </a:r>
            <a:r>
              <a:rPr lang="en-IN" sz="900" dirty="0" err="1"/>
              <a:t>cerr</a:t>
            </a:r>
            <a:r>
              <a:rPr lang="en-IN" sz="900" dirty="0"/>
              <a:t>&lt;&lt;"Failed to open file: "&lt;&lt;FILE_NAME&lt;&lt;</a:t>
            </a:r>
            <a:r>
              <a:rPr lang="en-IN" sz="900" dirty="0" err="1"/>
              <a:t>endl</a:t>
            </a:r>
            <a:r>
              <a:rPr lang="en-IN" sz="900" dirty="0"/>
              <a:t>;</a:t>
            </a:r>
          </a:p>
          <a:p>
            <a:r>
              <a:rPr lang="en-IN" sz="900" dirty="0"/>
              <a:t>		return;</a:t>
            </a:r>
          </a:p>
          <a:p>
            <a:r>
              <a:rPr lang="en-IN" sz="900" dirty="0"/>
              <a:t>	}</a:t>
            </a:r>
          </a:p>
          <a:p>
            <a:r>
              <a:rPr lang="en-IN" sz="900" dirty="0"/>
              <a:t>	</a:t>
            </a:r>
          </a:p>
          <a:p>
            <a:r>
              <a:rPr lang="en-IN" sz="900" dirty="0"/>
              <a:t>	</a:t>
            </a:r>
            <a:r>
              <a:rPr lang="en-IN" sz="900" dirty="0" err="1"/>
              <a:t>Course_Reference</a:t>
            </a:r>
            <a:r>
              <a:rPr lang="en-IN" sz="900" dirty="0"/>
              <a:t> </a:t>
            </a:r>
            <a:r>
              <a:rPr lang="en-IN" sz="900" dirty="0" err="1"/>
              <a:t>course_ref</a:t>
            </a:r>
            <a:r>
              <a:rPr lang="en-IN" sz="900" dirty="0"/>
              <a:t>;</a:t>
            </a:r>
          </a:p>
          <a:p>
            <a:r>
              <a:rPr lang="en-IN" sz="900" dirty="0"/>
              <a:t>	while(file &gt;&gt; course_ref.id &gt;&gt; </a:t>
            </a:r>
            <a:r>
              <a:rPr lang="en-IN" sz="900" dirty="0" err="1"/>
              <a:t>course_ref.cour_id</a:t>
            </a:r>
            <a:r>
              <a:rPr lang="en-IN" sz="900" dirty="0"/>
              <a:t>) {</a:t>
            </a:r>
          </a:p>
          <a:p>
            <a:r>
              <a:rPr lang="en-IN" sz="900" dirty="0"/>
              <a:t>		</a:t>
            </a:r>
            <a:r>
              <a:rPr lang="en-IN" sz="900" dirty="0" err="1"/>
              <a:t>file.ignore</a:t>
            </a:r>
            <a:r>
              <a:rPr lang="en-IN" sz="900" dirty="0"/>
              <a:t>(); </a:t>
            </a:r>
          </a:p>
          <a:p>
            <a:r>
              <a:rPr lang="en-IN" sz="900" dirty="0"/>
              <a:t>		</a:t>
            </a:r>
            <a:r>
              <a:rPr lang="en-IN" sz="900" dirty="0" err="1"/>
              <a:t>getline</a:t>
            </a:r>
            <a:r>
              <a:rPr lang="en-IN" sz="900" dirty="0"/>
              <a:t>(file, </a:t>
            </a:r>
            <a:r>
              <a:rPr lang="en-IN" sz="900" dirty="0" err="1"/>
              <a:t>course_ref.cour_ref_code</a:t>
            </a:r>
            <a:r>
              <a:rPr lang="en-IN" sz="900" dirty="0"/>
              <a:t>);</a:t>
            </a:r>
          </a:p>
          <a:p>
            <a:r>
              <a:rPr lang="en-IN" sz="900" dirty="0"/>
              <a:t>        </a:t>
            </a:r>
            <a:r>
              <a:rPr lang="en-IN" sz="900" dirty="0" err="1"/>
              <a:t>getline</a:t>
            </a:r>
            <a:r>
              <a:rPr lang="en-IN" sz="900" dirty="0"/>
              <a:t>(file, </a:t>
            </a:r>
            <a:r>
              <a:rPr lang="en-IN" sz="900" dirty="0" err="1"/>
              <a:t>course_ref.book_title</a:t>
            </a:r>
            <a:r>
              <a:rPr lang="en-IN" sz="900" dirty="0"/>
              <a:t>);</a:t>
            </a:r>
          </a:p>
          <a:p>
            <a:r>
              <a:rPr lang="en-IN" sz="900" dirty="0"/>
              <a:t>        </a:t>
            </a:r>
            <a:r>
              <a:rPr lang="en-IN" sz="900" dirty="0" err="1"/>
              <a:t>getline</a:t>
            </a:r>
            <a:r>
              <a:rPr lang="en-IN" sz="900" dirty="0"/>
              <a:t>(file, </a:t>
            </a:r>
            <a:r>
              <a:rPr lang="en-IN" sz="900" dirty="0" err="1"/>
              <a:t>course_ref.book_author</a:t>
            </a:r>
            <a:r>
              <a:rPr lang="en-IN" sz="900" dirty="0"/>
              <a:t>);</a:t>
            </a:r>
          </a:p>
          <a:p>
            <a:r>
              <a:rPr lang="en-IN" sz="900" dirty="0"/>
              <a:t>        </a:t>
            </a:r>
            <a:r>
              <a:rPr lang="en-IN" sz="900" dirty="0" err="1"/>
              <a:t>getline</a:t>
            </a:r>
            <a:r>
              <a:rPr lang="en-IN" sz="900" dirty="0"/>
              <a:t>(file, </a:t>
            </a:r>
            <a:r>
              <a:rPr lang="en-IN" sz="900" dirty="0" err="1"/>
              <a:t>course_ref.book_details</a:t>
            </a:r>
            <a:r>
              <a:rPr lang="en-IN" sz="900" dirty="0"/>
              <a:t>);</a:t>
            </a:r>
          </a:p>
          <a:p>
            <a:endParaRPr lang="en-IN" sz="900" dirty="0"/>
          </a:p>
          <a:p>
            <a:r>
              <a:rPr lang="en-IN" sz="900" dirty="0"/>
              <a:t>        </a:t>
            </a:r>
            <a:r>
              <a:rPr lang="en-IN" sz="900" dirty="0" err="1"/>
              <a:t>course_references.push_back</a:t>
            </a:r>
            <a:r>
              <a:rPr lang="en-IN" sz="900" dirty="0"/>
              <a:t>(</a:t>
            </a:r>
            <a:r>
              <a:rPr lang="en-IN" sz="900" dirty="0" err="1"/>
              <a:t>course_ref</a:t>
            </a:r>
            <a:r>
              <a:rPr lang="en-IN" sz="900" dirty="0"/>
              <a:t>);</a:t>
            </a:r>
          </a:p>
          <a:p>
            <a:r>
              <a:rPr lang="en-IN" sz="900" dirty="0"/>
              <a:t>        </a:t>
            </a:r>
            <a:r>
              <a:rPr lang="en-IN" sz="900" dirty="0" err="1"/>
              <a:t>course_reference_count</a:t>
            </a:r>
            <a:r>
              <a:rPr lang="en-IN" sz="900" dirty="0"/>
              <a:t>++;	</a:t>
            </a:r>
          </a:p>
          <a:p>
            <a:r>
              <a:rPr lang="en-IN" sz="900" dirty="0"/>
              <a:t>    }</a:t>
            </a:r>
          </a:p>
          <a:p>
            <a:r>
              <a:rPr lang="en-IN" sz="900" dirty="0"/>
              <a:t>    </a:t>
            </a:r>
            <a:r>
              <a:rPr lang="en-IN" sz="900" dirty="0" err="1"/>
              <a:t>file.close</a:t>
            </a:r>
            <a:r>
              <a:rPr lang="en-IN" sz="900" dirty="0"/>
              <a:t>();</a:t>
            </a:r>
          </a:p>
          <a:p>
            <a:r>
              <a:rPr lang="en-IN" sz="900" dirty="0"/>
              <a:t>}</a:t>
            </a:r>
          </a:p>
        </p:txBody>
      </p:sp>
    </p:spTree>
    <p:extLst>
      <p:ext uri="{BB962C8B-B14F-4D97-AF65-F5344CB8AC3E}">
        <p14:creationId xmlns:p14="http://schemas.microsoft.com/office/powerpoint/2010/main" val="839178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CCBCE6-5D18-0F58-1D9C-8603B9EC8A0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5F24DCC-8150-604F-3E1A-29C3726F996C}"/>
              </a:ext>
            </a:extLst>
          </p:cNvPr>
          <p:cNvSpPr txBox="1"/>
          <p:nvPr/>
        </p:nvSpPr>
        <p:spPr>
          <a:xfrm>
            <a:off x="359229" y="171093"/>
            <a:ext cx="7209064" cy="4801314"/>
          </a:xfrm>
          <a:prstGeom prst="rect">
            <a:avLst/>
          </a:prstGeom>
          <a:noFill/>
        </p:spPr>
        <p:txBody>
          <a:bodyPr wrap="square">
            <a:spAutoFit/>
          </a:bodyPr>
          <a:lstStyle/>
          <a:p>
            <a:r>
              <a:rPr lang="en-IN" sz="900" dirty="0"/>
              <a:t>void </a:t>
            </a:r>
            <a:r>
              <a:rPr lang="en-IN" sz="900" dirty="0" err="1"/>
              <a:t>power_rangers_course_reference_storing</a:t>
            </a:r>
            <a:r>
              <a:rPr lang="en-IN" sz="900" dirty="0"/>
              <a:t>() {</a:t>
            </a:r>
          </a:p>
          <a:p>
            <a:r>
              <a:rPr lang="en-IN" sz="900" dirty="0"/>
              <a:t>	</a:t>
            </a:r>
            <a:r>
              <a:rPr lang="en-IN" sz="900" dirty="0" err="1"/>
              <a:t>ofstream</a:t>
            </a:r>
            <a:r>
              <a:rPr lang="en-IN" sz="900" dirty="0"/>
              <a:t> file(FILE_NAME, </a:t>
            </a:r>
            <a:r>
              <a:rPr lang="en-IN" sz="900" dirty="0" err="1"/>
              <a:t>ios</a:t>
            </a:r>
            <a:r>
              <a:rPr lang="en-IN" sz="900" dirty="0"/>
              <a:t>::out | </a:t>
            </a:r>
            <a:r>
              <a:rPr lang="en-IN" sz="900" dirty="0" err="1"/>
              <a:t>ios</a:t>
            </a:r>
            <a:r>
              <a:rPr lang="en-IN" sz="900" dirty="0"/>
              <a:t>::</a:t>
            </a:r>
            <a:r>
              <a:rPr lang="en-IN" sz="900" dirty="0" err="1"/>
              <a:t>trunc</a:t>
            </a:r>
            <a:r>
              <a:rPr lang="en-IN" sz="900" dirty="0"/>
              <a:t>);</a:t>
            </a:r>
          </a:p>
          <a:p>
            <a:r>
              <a:rPr lang="en-IN" sz="900" dirty="0"/>
              <a:t>	</a:t>
            </a:r>
          </a:p>
          <a:p>
            <a:r>
              <a:rPr lang="en-IN" sz="900" dirty="0"/>
              <a:t>	if(!</a:t>
            </a:r>
            <a:r>
              <a:rPr lang="en-IN" sz="900" dirty="0" err="1"/>
              <a:t>file.is_open</a:t>
            </a:r>
            <a:r>
              <a:rPr lang="en-IN" sz="900" dirty="0"/>
              <a:t>()) {</a:t>
            </a:r>
          </a:p>
          <a:p>
            <a:r>
              <a:rPr lang="en-IN" sz="900" dirty="0"/>
              <a:t>		</a:t>
            </a:r>
            <a:r>
              <a:rPr lang="en-IN" sz="900" dirty="0" err="1"/>
              <a:t>cerr</a:t>
            </a:r>
            <a:r>
              <a:rPr lang="en-IN" sz="900" dirty="0"/>
              <a:t>&lt;&lt;"Failed to open file: "&lt;&lt;FILE_NAME&lt;&lt;</a:t>
            </a:r>
            <a:r>
              <a:rPr lang="en-IN" sz="900" dirty="0" err="1"/>
              <a:t>endl</a:t>
            </a:r>
            <a:r>
              <a:rPr lang="en-IN" sz="900" dirty="0"/>
              <a:t>;</a:t>
            </a:r>
          </a:p>
          <a:p>
            <a:r>
              <a:rPr lang="en-IN" sz="900" dirty="0"/>
              <a:t>		return;</a:t>
            </a:r>
          </a:p>
          <a:p>
            <a:r>
              <a:rPr lang="en-IN" sz="900" dirty="0"/>
              <a:t>	}</a:t>
            </a:r>
          </a:p>
          <a:p>
            <a:r>
              <a:rPr lang="en-IN" sz="900" dirty="0"/>
              <a:t>	</a:t>
            </a:r>
          </a:p>
          <a:p>
            <a:r>
              <a:rPr lang="en-IN" sz="900" dirty="0"/>
              <a:t>	for(int </a:t>
            </a:r>
            <a:r>
              <a:rPr lang="en-IN" sz="900" dirty="0" err="1"/>
              <a:t>i</a:t>
            </a:r>
            <a:r>
              <a:rPr lang="en-IN" sz="900" dirty="0"/>
              <a:t> = 0;i &lt; </a:t>
            </a:r>
            <a:r>
              <a:rPr lang="en-IN" sz="900" dirty="0" err="1"/>
              <a:t>course_references.size</a:t>
            </a:r>
            <a:r>
              <a:rPr lang="en-IN" sz="900" dirty="0"/>
              <a:t>();</a:t>
            </a:r>
            <a:r>
              <a:rPr lang="en-IN" sz="900" dirty="0" err="1"/>
              <a:t>i</a:t>
            </a:r>
            <a:r>
              <a:rPr lang="en-IN" sz="900" dirty="0"/>
              <a:t>++) {</a:t>
            </a:r>
          </a:p>
          <a:p>
            <a:r>
              <a:rPr lang="en-IN" sz="900" dirty="0"/>
              <a:t>		file &lt;&lt; </a:t>
            </a:r>
            <a:r>
              <a:rPr lang="en-IN" sz="900" dirty="0" err="1"/>
              <a:t>course_references</a:t>
            </a:r>
            <a:r>
              <a:rPr lang="en-IN" sz="900" dirty="0"/>
              <a:t>[</a:t>
            </a:r>
            <a:r>
              <a:rPr lang="en-IN" sz="900" dirty="0" err="1"/>
              <a:t>i</a:t>
            </a:r>
            <a:r>
              <a:rPr lang="en-IN" sz="900" dirty="0"/>
              <a:t>].id &lt;&lt; " "</a:t>
            </a:r>
          </a:p>
          <a:p>
            <a:r>
              <a:rPr lang="en-IN" sz="900" dirty="0"/>
              <a:t>		     &lt;&lt; </a:t>
            </a:r>
            <a:r>
              <a:rPr lang="en-IN" sz="900" dirty="0" err="1"/>
              <a:t>course_references</a:t>
            </a:r>
            <a:r>
              <a:rPr lang="en-IN" sz="900" dirty="0"/>
              <a:t>[</a:t>
            </a:r>
            <a:r>
              <a:rPr lang="en-IN" sz="900" dirty="0" err="1"/>
              <a:t>i</a:t>
            </a:r>
            <a:r>
              <a:rPr lang="en-IN" sz="900" dirty="0"/>
              <a:t>].</a:t>
            </a:r>
            <a:r>
              <a:rPr lang="en-IN" sz="900" dirty="0" err="1"/>
              <a:t>cour_id</a:t>
            </a:r>
            <a:r>
              <a:rPr lang="en-IN" sz="900" dirty="0"/>
              <a:t> &lt;&lt; "\n"</a:t>
            </a:r>
          </a:p>
          <a:p>
            <a:r>
              <a:rPr lang="en-IN" sz="900" dirty="0"/>
              <a:t>		     &lt;&lt; </a:t>
            </a:r>
            <a:r>
              <a:rPr lang="en-IN" sz="900" dirty="0" err="1"/>
              <a:t>course_references</a:t>
            </a:r>
            <a:r>
              <a:rPr lang="en-IN" sz="900" dirty="0"/>
              <a:t>[</a:t>
            </a:r>
            <a:r>
              <a:rPr lang="en-IN" sz="900" dirty="0" err="1"/>
              <a:t>i</a:t>
            </a:r>
            <a:r>
              <a:rPr lang="en-IN" sz="900" dirty="0"/>
              <a:t>].</a:t>
            </a:r>
            <a:r>
              <a:rPr lang="en-IN" sz="900" dirty="0" err="1"/>
              <a:t>cour_ref_code</a:t>
            </a:r>
            <a:r>
              <a:rPr lang="en-IN" sz="900" dirty="0"/>
              <a:t> &lt;&lt; "\n"</a:t>
            </a:r>
          </a:p>
          <a:p>
            <a:r>
              <a:rPr lang="en-IN" sz="900" dirty="0"/>
              <a:t>		     &lt;&lt; </a:t>
            </a:r>
            <a:r>
              <a:rPr lang="en-IN" sz="900" dirty="0" err="1"/>
              <a:t>course_references</a:t>
            </a:r>
            <a:r>
              <a:rPr lang="en-IN" sz="900" dirty="0"/>
              <a:t>[</a:t>
            </a:r>
            <a:r>
              <a:rPr lang="en-IN" sz="900" dirty="0" err="1"/>
              <a:t>i</a:t>
            </a:r>
            <a:r>
              <a:rPr lang="en-IN" sz="900" dirty="0"/>
              <a:t>].</a:t>
            </a:r>
            <a:r>
              <a:rPr lang="en-IN" sz="900" dirty="0" err="1"/>
              <a:t>book_title</a:t>
            </a:r>
            <a:r>
              <a:rPr lang="en-IN" sz="900" dirty="0"/>
              <a:t> &lt;&lt; "\n"</a:t>
            </a:r>
          </a:p>
          <a:p>
            <a:r>
              <a:rPr lang="en-IN" sz="900" dirty="0"/>
              <a:t>		     &lt;&lt; </a:t>
            </a:r>
            <a:r>
              <a:rPr lang="en-IN" sz="900" dirty="0" err="1"/>
              <a:t>course_references</a:t>
            </a:r>
            <a:r>
              <a:rPr lang="en-IN" sz="900" dirty="0"/>
              <a:t>[</a:t>
            </a:r>
            <a:r>
              <a:rPr lang="en-IN" sz="900" dirty="0" err="1"/>
              <a:t>i</a:t>
            </a:r>
            <a:r>
              <a:rPr lang="en-IN" sz="900" dirty="0"/>
              <a:t>].</a:t>
            </a:r>
            <a:r>
              <a:rPr lang="en-IN" sz="900" dirty="0" err="1"/>
              <a:t>book_author</a:t>
            </a:r>
            <a:r>
              <a:rPr lang="en-IN" sz="900" dirty="0"/>
              <a:t> &lt;&lt; "\n"</a:t>
            </a:r>
          </a:p>
          <a:p>
            <a:r>
              <a:rPr lang="en-IN" sz="900" dirty="0"/>
              <a:t>		     &lt;&lt; </a:t>
            </a:r>
            <a:r>
              <a:rPr lang="en-IN" sz="900" dirty="0" err="1"/>
              <a:t>course_references</a:t>
            </a:r>
            <a:r>
              <a:rPr lang="en-IN" sz="900" dirty="0"/>
              <a:t>[</a:t>
            </a:r>
            <a:r>
              <a:rPr lang="en-IN" sz="900" dirty="0" err="1"/>
              <a:t>i</a:t>
            </a:r>
            <a:r>
              <a:rPr lang="en-IN" sz="900" dirty="0"/>
              <a:t>].</a:t>
            </a:r>
            <a:r>
              <a:rPr lang="en-IN" sz="900" dirty="0" err="1"/>
              <a:t>book_details</a:t>
            </a:r>
            <a:r>
              <a:rPr lang="en-IN" sz="900" dirty="0"/>
              <a:t> &lt;&lt; "\n";</a:t>
            </a:r>
          </a:p>
          <a:p>
            <a:r>
              <a:rPr lang="en-IN" sz="900" dirty="0"/>
              <a:t>	}</a:t>
            </a:r>
          </a:p>
          <a:p>
            <a:r>
              <a:rPr lang="en-IN" sz="900" dirty="0"/>
              <a:t>	</a:t>
            </a:r>
            <a:r>
              <a:rPr lang="en-IN" sz="900" dirty="0" err="1"/>
              <a:t>file.close</a:t>
            </a:r>
            <a:r>
              <a:rPr lang="en-IN" sz="900" dirty="0"/>
              <a:t>();</a:t>
            </a:r>
          </a:p>
          <a:p>
            <a:r>
              <a:rPr lang="en-IN" sz="900" dirty="0"/>
              <a:t>}</a:t>
            </a:r>
          </a:p>
          <a:p>
            <a:endParaRPr lang="en-IN" sz="900" dirty="0"/>
          </a:p>
          <a:p>
            <a:r>
              <a:rPr lang="en-IN" sz="900" dirty="0"/>
              <a:t>void </a:t>
            </a:r>
            <a:r>
              <a:rPr lang="en-IN" sz="900" dirty="0" err="1"/>
              <a:t>power_rangers_course_reference_create</a:t>
            </a:r>
            <a:r>
              <a:rPr lang="en-IN" sz="900" dirty="0"/>
              <a:t>() {</a:t>
            </a:r>
          </a:p>
          <a:p>
            <a:r>
              <a:rPr lang="en-IN" sz="900" dirty="0"/>
              <a:t>	</a:t>
            </a:r>
            <a:r>
              <a:rPr lang="en-IN" sz="900" dirty="0" err="1"/>
              <a:t>Course_Reference</a:t>
            </a:r>
            <a:r>
              <a:rPr lang="en-IN" sz="900" dirty="0"/>
              <a:t> c;</a:t>
            </a:r>
          </a:p>
          <a:p>
            <a:r>
              <a:rPr lang="en-IN" sz="900" dirty="0"/>
              <a:t>	</a:t>
            </a:r>
            <a:r>
              <a:rPr lang="en-IN" sz="900" dirty="0" err="1"/>
              <a:t>cout</a:t>
            </a:r>
            <a:r>
              <a:rPr lang="en-IN" sz="900" dirty="0"/>
              <a:t>&lt;&lt;"Enter ID: ";</a:t>
            </a:r>
          </a:p>
          <a:p>
            <a:r>
              <a:rPr lang="en-IN" sz="900" dirty="0"/>
              <a:t>	</a:t>
            </a:r>
            <a:r>
              <a:rPr lang="en-IN" sz="900" dirty="0" err="1"/>
              <a:t>cin</a:t>
            </a:r>
            <a:r>
              <a:rPr lang="en-IN" sz="900" dirty="0"/>
              <a:t>&gt;&gt;c.id;</a:t>
            </a:r>
          </a:p>
          <a:p>
            <a:r>
              <a:rPr lang="en-IN" sz="900" dirty="0"/>
              <a:t>	</a:t>
            </a:r>
            <a:r>
              <a:rPr lang="en-IN" sz="900" dirty="0" err="1"/>
              <a:t>cout</a:t>
            </a:r>
            <a:r>
              <a:rPr lang="en-IN" sz="900" dirty="0"/>
              <a:t>&lt;&lt;"Enter Course ID: ";</a:t>
            </a:r>
          </a:p>
          <a:p>
            <a:r>
              <a:rPr lang="en-IN" sz="900" dirty="0"/>
              <a:t>	</a:t>
            </a:r>
            <a:r>
              <a:rPr lang="en-IN" sz="900" dirty="0" err="1"/>
              <a:t>cin</a:t>
            </a:r>
            <a:r>
              <a:rPr lang="en-IN" sz="900" dirty="0"/>
              <a:t>&gt;&gt;</a:t>
            </a:r>
            <a:r>
              <a:rPr lang="en-IN" sz="900" dirty="0" err="1"/>
              <a:t>c.cour_id</a:t>
            </a:r>
            <a:r>
              <a:rPr lang="en-IN" sz="900" dirty="0"/>
              <a:t>;</a:t>
            </a:r>
          </a:p>
          <a:p>
            <a:r>
              <a:rPr lang="en-IN" sz="900" dirty="0"/>
              <a:t>	</a:t>
            </a:r>
            <a:r>
              <a:rPr lang="en-IN" sz="900" dirty="0" err="1"/>
              <a:t>cin.ignore</a:t>
            </a:r>
            <a:r>
              <a:rPr lang="en-IN" sz="900" dirty="0"/>
              <a:t>();</a:t>
            </a:r>
          </a:p>
          <a:p>
            <a:r>
              <a:rPr lang="en-IN" sz="900" dirty="0"/>
              <a:t>	</a:t>
            </a:r>
            <a:r>
              <a:rPr lang="en-IN" sz="900" dirty="0" err="1"/>
              <a:t>cout</a:t>
            </a:r>
            <a:r>
              <a:rPr lang="en-IN" sz="900" dirty="0"/>
              <a:t>&lt;&lt;"Enter Course Reference Code: ";</a:t>
            </a:r>
          </a:p>
          <a:p>
            <a:r>
              <a:rPr lang="en-IN" sz="900" dirty="0"/>
              <a:t>	</a:t>
            </a:r>
            <a:r>
              <a:rPr lang="en-IN" sz="900" dirty="0" err="1"/>
              <a:t>getline</a:t>
            </a:r>
            <a:r>
              <a:rPr lang="en-IN" sz="900" dirty="0"/>
              <a:t>(</a:t>
            </a:r>
            <a:r>
              <a:rPr lang="en-IN" sz="900" dirty="0" err="1"/>
              <a:t>cin,c.cour_ref_code</a:t>
            </a:r>
            <a:r>
              <a:rPr lang="en-IN" sz="900" dirty="0"/>
              <a:t>);</a:t>
            </a:r>
          </a:p>
          <a:p>
            <a:r>
              <a:rPr lang="en-IN" sz="900" dirty="0"/>
              <a:t>	</a:t>
            </a:r>
            <a:r>
              <a:rPr lang="en-IN" sz="900" dirty="0" err="1"/>
              <a:t>cout</a:t>
            </a:r>
            <a:r>
              <a:rPr lang="en-IN" sz="900" dirty="0"/>
              <a:t>&lt;&lt;"Enter Book Title: ";</a:t>
            </a:r>
          </a:p>
          <a:p>
            <a:r>
              <a:rPr lang="en-IN" sz="900" dirty="0"/>
              <a:t>	</a:t>
            </a:r>
            <a:r>
              <a:rPr lang="en-IN" sz="900" dirty="0" err="1"/>
              <a:t>getline</a:t>
            </a:r>
            <a:r>
              <a:rPr lang="en-IN" sz="900" dirty="0"/>
              <a:t>(</a:t>
            </a:r>
            <a:r>
              <a:rPr lang="en-IN" sz="900" dirty="0" err="1"/>
              <a:t>cin,c.book_title</a:t>
            </a:r>
            <a:r>
              <a:rPr lang="en-IN" sz="900" dirty="0"/>
              <a:t>);</a:t>
            </a:r>
          </a:p>
          <a:p>
            <a:r>
              <a:rPr lang="en-IN" sz="900" dirty="0"/>
              <a:t>	</a:t>
            </a:r>
            <a:r>
              <a:rPr lang="en-IN" sz="900" dirty="0" err="1"/>
              <a:t>cout</a:t>
            </a:r>
            <a:r>
              <a:rPr lang="en-IN" sz="900" dirty="0"/>
              <a:t>&lt;&lt;"Enter Book Author: ";</a:t>
            </a:r>
          </a:p>
          <a:p>
            <a:r>
              <a:rPr lang="en-IN" sz="900" dirty="0"/>
              <a:t>	</a:t>
            </a:r>
            <a:r>
              <a:rPr lang="en-IN" sz="900" dirty="0" err="1"/>
              <a:t>getline</a:t>
            </a:r>
            <a:r>
              <a:rPr lang="en-IN" sz="900" dirty="0"/>
              <a:t>(</a:t>
            </a:r>
            <a:r>
              <a:rPr lang="en-IN" sz="900" dirty="0" err="1"/>
              <a:t>cin,c.book_author</a:t>
            </a:r>
            <a:r>
              <a:rPr lang="en-IN" sz="900" dirty="0"/>
              <a:t>);</a:t>
            </a:r>
          </a:p>
          <a:p>
            <a:r>
              <a:rPr lang="en-IN" sz="900" dirty="0"/>
              <a:t>	</a:t>
            </a:r>
            <a:r>
              <a:rPr lang="en-IN" sz="900" dirty="0" err="1"/>
              <a:t>cout</a:t>
            </a:r>
            <a:r>
              <a:rPr lang="en-IN" sz="900" dirty="0"/>
              <a:t>&lt;&lt;"Enter Book Details: ";</a:t>
            </a:r>
          </a:p>
          <a:p>
            <a:r>
              <a:rPr lang="en-IN" sz="900" dirty="0"/>
              <a:t>	</a:t>
            </a:r>
            <a:r>
              <a:rPr lang="en-IN" sz="900" dirty="0" err="1"/>
              <a:t>getline</a:t>
            </a:r>
            <a:r>
              <a:rPr lang="en-IN" sz="900" dirty="0"/>
              <a:t>(</a:t>
            </a:r>
            <a:r>
              <a:rPr lang="en-IN" sz="900" dirty="0" err="1"/>
              <a:t>cin,c.book_details</a:t>
            </a:r>
            <a:r>
              <a:rPr lang="en-IN" sz="900" dirty="0"/>
              <a:t>);</a:t>
            </a:r>
          </a:p>
        </p:txBody>
      </p:sp>
    </p:spTree>
    <p:extLst>
      <p:ext uri="{BB962C8B-B14F-4D97-AF65-F5344CB8AC3E}">
        <p14:creationId xmlns:p14="http://schemas.microsoft.com/office/powerpoint/2010/main" val="202558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50CC46-E2DF-2DF0-F790-907723C4979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1DAB6B1-4A56-2243-7391-AD021DD63EFC}"/>
              </a:ext>
            </a:extLst>
          </p:cNvPr>
          <p:cNvSpPr txBox="1"/>
          <p:nvPr/>
        </p:nvSpPr>
        <p:spPr>
          <a:xfrm>
            <a:off x="726621" y="67301"/>
            <a:ext cx="7470321" cy="4801314"/>
          </a:xfrm>
          <a:prstGeom prst="rect">
            <a:avLst/>
          </a:prstGeom>
          <a:noFill/>
        </p:spPr>
        <p:txBody>
          <a:bodyPr wrap="square">
            <a:spAutoFit/>
          </a:bodyPr>
          <a:lstStyle/>
          <a:p>
            <a:r>
              <a:rPr lang="en-IN" sz="900" dirty="0"/>
              <a:t>	</a:t>
            </a:r>
            <a:r>
              <a:rPr lang="en-IN" sz="900" dirty="0" err="1"/>
              <a:t>course_reference_count</a:t>
            </a:r>
            <a:r>
              <a:rPr lang="en-IN" sz="900" dirty="0"/>
              <a:t>++;</a:t>
            </a:r>
          </a:p>
          <a:p>
            <a:r>
              <a:rPr lang="en-IN" sz="900" dirty="0"/>
              <a:t>	</a:t>
            </a:r>
            <a:r>
              <a:rPr lang="en-IN" sz="900" dirty="0" err="1"/>
              <a:t>course_references.push_back</a:t>
            </a:r>
            <a:r>
              <a:rPr lang="en-IN" sz="900" dirty="0"/>
              <a:t>(c);</a:t>
            </a:r>
          </a:p>
          <a:p>
            <a:r>
              <a:rPr lang="en-IN" sz="900" dirty="0"/>
              <a:t>	</a:t>
            </a:r>
            <a:r>
              <a:rPr lang="en-IN" sz="900" dirty="0" err="1"/>
              <a:t>power_rangers_course_reference_storing</a:t>
            </a:r>
            <a:r>
              <a:rPr lang="en-IN" sz="900" dirty="0"/>
              <a:t>();</a:t>
            </a:r>
          </a:p>
          <a:p>
            <a:r>
              <a:rPr lang="en-IN" sz="900" dirty="0"/>
              <a:t>	</a:t>
            </a:r>
            <a:r>
              <a:rPr lang="en-IN" sz="900" dirty="0" err="1"/>
              <a:t>cout</a:t>
            </a:r>
            <a:r>
              <a:rPr lang="en-IN" sz="900" dirty="0"/>
              <a:t>&lt;&lt;"Course Reference created successfully!"&lt;&lt;</a:t>
            </a:r>
            <a:r>
              <a:rPr lang="en-IN" sz="900" dirty="0" err="1"/>
              <a:t>endl</a:t>
            </a:r>
            <a:r>
              <a:rPr lang="en-IN" sz="900" dirty="0"/>
              <a:t>;</a:t>
            </a:r>
          </a:p>
          <a:p>
            <a:r>
              <a:rPr lang="en-IN" sz="900" dirty="0"/>
              <a:t>}</a:t>
            </a:r>
          </a:p>
          <a:p>
            <a:endParaRPr lang="en-IN" sz="900" dirty="0"/>
          </a:p>
          <a:p>
            <a:r>
              <a:rPr lang="en-IN" sz="900" dirty="0"/>
              <a:t>void </a:t>
            </a:r>
            <a:r>
              <a:rPr lang="en-IN" sz="900" dirty="0" err="1"/>
              <a:t>power_rangers_course_reference_update</a:t>
            </a:r>
            <a:r>
              <a:rPr lang="en-IN" sz="900" dirty="0"/>
              <a:t>() {</a:t>
            </a:r>
          </a:p>
          <a:p>
            <a:r>
              <a:rPr lang="en-IN" sz="900" dirty="0"/>
              <a:t>	int id;</a:t>
            </a:r>
          </a:p>
          <a:p>
            <a:r>
              <a:rPr lang="en-IN" sz="900" dirty="0"/>
              <a:t>	</a:t>
            </a:r>
            <a:r>
              <a:rPr lang="en-IN" sz="900" dirty="0" err="1"/>
              <a:t>cout</a:t>
            </a:r>
            <a:r>
              <a:rPr lang="en-IN" sz="900" dirty="0"/>
              <a:t>&lt;&lt;"Enter ID to update: ";</a:t>
            </a:r>
          </a:p>
          <a:p>
            <a:r>
              <a:rPr lang="en-IN" sz="900" dirty="0"/>
              <a:t>	</a:t>
            </a:r>
            <a:r>
              <a:rPr lang="en-IN" sz="900" dirty="0" err="1"/>
              <a:t>cin</a:t>
            </a:r>
            <a:r>
              <a:rPr lang="en-IN" sz="900" dirty="0"/>
              <a:t>&gt;&gt;id;</a:t>
            </a:r>
          </a:p>
          <a:p>
            <a:r>
              <a:rPr lang="en-IN" sz="900" dirty="0"/>
              <a:t>	bool found = false;</a:t>
            </a:r>
          </a:p>
          <a:p>
            <a:r>
              <a:rPr lang="en-IN" sz="900" dirty="0"/>
              <a:t>	for(int </a:t>
            </a:r>
            <a:r>
              <a:rPr lang="en-IN" sz="900" dirty="0" err="1"/>
              <a:t>i</a:t>
            </a:r>
            <a:r>
              <a:rPr lang="en-IN" sz="900" dirty="0"/>
              <a:t> = 0;i &lt; </a:t>
            </a:r>
            <a:r>
              <a:rPr lang="en-IN" sz="900" dirty="0" err="1"/>
              <a:t>course_references.size</a:t>
            </a:r>
            <a:r>
              <a:rPr lang="en-IN" sz="900" dirty="0"/>
              <a:t>();</a:t>
            </a:r>
            <a:r>
              <a:rPr lang="en-IN" sz="900" dirty="0" err="1"/>
              <a:t>i</a:t>
            </a:r>
            <a:r>
              <a:rPr lang="en-IN" sz="900" dirty="0"/>
              <a:t>++){</a:t>
            </a:r>
          </a:p>
          <a:p>
            <a:r>
              <a:rPr lang="en-IN" sz="900" dirty="0"/>
              <a:t>		if(</a:t>
            </a:r>
            <a:r>
              <a:rPr lang="en-IN" sz="900" dirty="0" err="1"/>
              <a:t>course_references</a:t>
            </a:r>
            <a:r>
              <a:rPr lang="en-IN" sz="900" dirty="0"/>
              <a:t>[</a:t>
            </a:r>
            <a:r>
              <a:rPr lang="en-IN" sz="900" dirty="0" err="1"/>
              <a:t>i</a:t>
            </a:r>
            <a:r>
              <a:rPr lang="en-IN" sz="900" dirty="0"/>
              <a:t>].id == id){</a:t>
            </a:r>
          </a:p>
          <a:p>
            <a:r>
              <a:rPr lang="en-IN" sz="900" dirty="0"/>
              <a:t>			</a:t>
            </a:r>
            <a:r>
              <a:rPr lang="en-IN" sz="900" dirty="0" err="1"/>
              <a:t>cout</a:t>
            </a:r>
            <a:r>
              <a:rPr lang="en-IN" sz="900" dirty="0"/>
              <a:t>&lt;&lt;"Enter new ID: ";</a:t>
            </a:r>
          </a:p>
          <a:p>
            <a:r>
              <a:rPr lang="en-IN" sz="900" dirty="0"/>
              <a:t>	        </a:t>
            </a:r>
            <a:r>
              <a:rPr lang="en-IN" sz="900" dirty="0" err="1"/>
              <a:t>cin</a:t>
            </a:r>
            <a:r>
              <a:rPr lang="en-IN" sz="900" dirty="0"/>
              <a:t>&gt;&gt;</a:t>
            </a:r>
            <a:r>
              <a:rPr lang="en-IN" sz="900" dirty="0" err="1"/>
              <a:t>course_references</a:t>
            </a:r>
            <a:r>
              <a:rPr lang="en-IN" sz="900" dirty="0"/>
              <a:t>[</a:t>
            </a:r>
            <a:r>
              <a:rPr lang="en-IN" sz="900" dirty="0" err="1"/>
              <a:t>i</a:t>
            </a:r>
            <a:r>
              <a:rPr lang="en-IN" sz="900" dirty="0"/>
              <a:t>].id;</a:t>
            </a:r>
          </a:p>
          <a:p>
            <a:r>
              <a:rPr lang="en-IN" sz="900" dirty="0"/>
              <a:t>			</a:t>
            </a:r>
            <a:r>
              <a:rPr lang="en-IN" sz="900" dirty="0" err="1"/>
              <a:t>cout</a:t>
            </a:r>
            <a:r>
              <a:rPr lang="en-IN" sz="900" dirty="0"/>
              <a:t>&lt;&lt;"Enter new Course ID: ";</a:t>
            </a:r>
          </a:p>
          <a:p>
            <a:r>
              <a:rPr lang="en-IN" sz="900" dirty="0"/>
              <a:t>	        </a:t>
            </a:r>
            <a:r>
              <a:rPr lang="en-IN" sz="900" dirty="0" err="1"/>
              <a:t>cin</a:t>
            </a:r>
            <a:r>
              <a:rPr lang="en-IN" sz="900" dirty="0"/>
              <a:t>&gt;&gt;</a:t>
            </a:r>
            <a:r>
              <a:rPr lang="en-IN" sz="900" dirty="0" err="1"/>
              <a:t>course_references</a:t>
            </a:r>
            <a:r>
              <a:rPr lang="en-IN" sz="900" dirty="0"/>
              <a:t>[</a:t>
            </a:r>
            <a:r>
              <a:rPr lang="en-IN" sz="900" dirty="0" err="1"/>
              <a:t>i</a:t>
            </a:r>
            <a:r>
              <a:rPr lang="en-IN" sz="900" dirty="0"/>
              <a:t>].</a:t>
            </a:r>
            <a:r>
              <a:rPr lang="en-IN" sz="900" dirty="0" err="1"/>
              <a:t>cour_id</a:t>
            </a:r>
            <a:r>
              <a:rPr lang="en-IN" sz="900" dirty="0"/>
              <a:t>;</a:t>
            </a:r>
          </a:p>
          <a:p>
            <a:r>
              <a:rPr lang="en-IN" sz="900" dirty="0"/>
              <a:t>	        </a:t>
            </a:r>
            <a:r>
              <a:rPr lang="en-IN" sz="900" dirty="0" err="1"/>
              <a:t>cin.ignore</a:t>
            </a:r>
            <a:r>
              <a:rPr lang="en-IN" sz="900" dirty="0"/>
              <a:t>();</a:t>
            </a:r>
          </a:p>
          <a:p>
            <a:r>
              <a:rPr lang="en-IN" sz="900" dirty="0"/>
              <a:t>			</a:t>
            </a:r>
            <a:r>
              <a:rPr lang="en-IN" sz="900" dirty="0" err="1"/>
              <a:t>cout</a:t>
            </a:r>
            <a:r>
              <a:rPr lang="en-IN" sz="900" dirty="0"/>
              <a:t>&lt;&lt;"Enter new Course Reference Code: ";</a:t>
            </a:r>
          </a:p>
          <a:p>
            <a:r>
              <a:rPr lang="en-IN" sz="900" dirty="0"/>
              <a:t>			</a:t>
            </a:r>
            <a:r>
              <a:rPr lang="en-IN" sz="900" dirty="0" err="1"/>
              <a:t>getline</a:t>
            </a:r>
            <a:r>
              <a:rPr lang="en-IN" sz="900" dirty="0"/>
              <a:t>(</a:t>
            </a:r>
            <a:r>
              <a:rPr lang="en-IN" sz="900" dirty="0" err="1"/>
              <a:t>cin,course_references</a:t>
            </a:r>
            <a:r>
              <a:rPr lang="en-IN" sz="900" dirty="0"/>
              <a:t>[</a:t>
            </a:r>
            <a:r>
              <a:rPr lang="en-IN" sz="900" dirty="0" err="1"/>
              <a:t>i</a:t>
            </a:r>
            <a:r>
              <a:rPr lang="en-IN" sz="900" dirty="0"/>
              <a:t>].</a:t>
            </a:r>
            <a:r>
              <a:rPr lang="en-IN" sz="900" dirty="0" err="1"/>
              <a:t>cour_ref_code</a:t>
            </a:r>
            <a:r>
              <a:rPr lang="en-IN" sz="900" dirty="0"/>
              <a:t>);</a:t>
            </a:r>
          </a:p>
          <a:p>
            <a:r>
              <a:rPr lang="en-IN" sz="900" dirty="0"/>
              <a:t>			</a:t>
            </a:r>
            <a:r>
              <a:rPr lang="en-IN" sz="900" dirty="0" err="1"/>
              <a:t>cout</a:t>
            </a:r>
            <a:r>
              <a:rPr lang="en-IN" sz="900" dirty="0"/>
              <a:t>&lt;&lt;"Enter new Book Title: ";</a:t>
            </a:r>
          </a:p>
          <a:p>
            <a:r>
              <a:rPr lang="en-IN" sz="900" dirty="0"/>
              <a:t>			</a:t>
            </a:r>
            <a:r>
              <a:rPr lang="en-IN" sz="900" dirty="0" err="1"/>
              <a:t>getline</a:t>
            </a:r>
            <a:r>
              <a:rPr lang="en-IN" sz="900" dirty="0"/>
              <a:t>(</a:t>
            </a:r>
            <a:r>
              <a:rPr lang="en-IN" sz="900" dirty="0" err="1"/>
              <a:t>cin,course_references</a:t>
            </a:r>
            <a:r>
              <a:rPr lang="en-IN" sz="900" dirty="0"/>
              <a:t>[</a:t>
            </a:r>
            <a:r>
              <a:rPr lang="en-IN" sz="900" dirty="0" err="1"/>
              <a:t>i</a:t>
            </a:r>
            <a:r>
              <a:rPr lang="en-IN" sz="900" dirty="0"/>
              <a:t>].</a:t>
            </a:r>
            <a:r>
              <a:rPr lang="en-IN" sz="900" dirty="0" err="1"/>
              <a:t>book_title</a:t>
            </a:r>
            <a:r>
              <a:rPr lang="en-IN" sz="900" dirty="0"/>
              <a:t>);</a:t>
            </a:r>
          </a:p>
          <a:p>
            <a:r>
              <a:rPr lang="en-IN" sz="900" dirty="0"/>
              <a:t>			</a:t>
            </a:r>
            <a:r>
              <a:rPr lang="en-IN" sz="900" dirty="0" err="1"/>
              <a:t>cout</a:t>
            </a:r>
            <a:r>
              <a:rPr lang="en-IN" sz="900" dirty="0"/>
              <a:t>&lt;&lt;"Enter new Book Author: ";</a:t>
            </a:r>
          </a:p>
          <a:p>
            <a:r>
              <a:rPr lang="en-IN" sz="900" dirty="0"/>
              <a:t>			</a:t>
            </a:r>
            <a:r>
              <a:rPr lang="en-IN" sz="900" dirty="0" err="1"/>
              <a:t>getline</a:t>
            </a:r>
            <a:r>
              <a:rPr lang="en-IN" sz="900" dirty="0"/>
              <a:t>(</a:t>
            </a:r>
            <a:r>
              <a:rPr lang="en-IN" sz="900" dirty="0" err="1"/>
              <a:t>cin,course_references</a:t>
            </a:r>
            <a:r>
              <a:rPr lang="en-IN" sz="900" dirty="0"/>
              <a:t>[</a:t>
            </a:r>
            <a:r>
              <a:rPr lang="en-IN" sz="900" dirty="0" err="1"/>
              <a:t>i</a:t>
            </a:r>
            <a:r>
              <a:rPr lang="en-IN" sz="900" dirty="0"/>
              <a:t>].</a:t>
            </a:r>
            <a:r>
              <a:rPr lang="en-IN" sz="900" dirty="0" err="1"/>
              <a:t>book_author</a:t>
            </a:r>
            <a:r>
              <a:rPr lang="en-IN" sz="900" dirty="0"/>
              <a:t>);</a:t>
            </a:r>
          </a:p>
          <a:p>
            <a:r>
              <a:rPr lang="en-IN" sz="900" dirty="0"/>
              <a:t>			</a:t>
            </a:r>
            <a:r>
              <a:rPr lang="en-IN" sz="900" dirty="0" err="1"/>
              <a:t>cout</a:t>
            </a:r>
            <a:r>
              <a:rPr lang="en-IN" sz="900" dirty="0"/>
              <a:t>&lt;&lt;"Enter new Book Details: ";</a:t>
            </a:r>
          </a:p>
          <a:p>
            <a:r>
              <a:rPr lang="en-IN" sz="900" dirty="0"/>
              <a:t>			</a:t>
            </a:r>
            <a:r>
              <a:rPr lang="en-IN" sz="900" dirty="0" err="1"/>
              <a:t>getline</a:t>
            </a:r>
            <a:r>
              <a:rPr lang="en-IN" sz="900" dirty="0"/>
              <a:t>(</a:t>
            </a:r>
            <a:r>
              <a:rPr lang="en-IN" sz="900" dirty="0" err="1"/>
              <a:t>cin,course_references</a:t>
            </a:r>
            <a:r>
              <a:rPr lang="en-IN" sz="900" dirty="0"/>
              <a:t>[</a:t>
            </a:r>
            <a:r>
              <a:rPr lang="en-IN" sz="900" dirty="0" err="1"/>
              <a:t>i</a:t>
            </a:r>
            <a:r>
              <a:rPr lang="en-IN" sz="900" dirty="0"/>
              <a:t>].</a:t>
            </a:r>
            <a:r>
              <a:rPr lang="en-IN" sz="900" dirty="0" err="1"/>
              <a:t>book_details</a:t>
            </a:r>
            <a:r>
              <a:rPr lang="en-IN" sz="900" dirty="0"/>
              <a:t>);</a:t>
            </a:r>
          </a:p>
          <a:p>
            <a:r>
              <a:rPr lang="en-IN" sz="900" dirty="0"/>
              <a:t>		 	</a:t>
            </a:r>
            <a:r>
              <a:rPr lang="en-IN" sz="900" dirty="0" err="1"/>
              <a:t>power_rangers_course_reference_storing</a:t>
            </a:r>
            <a:r>
              <a:rPr lang="en-IN" sz="900" dirty="0"/>
              <a:t>();</a:t>
            </a:r>
          </a:p>
          <a:p>
            <a:r>
              <a:rPr lang="en-IN" sz="900" dirty="0"/>
              <a:t>			</a:t>
            </a:r>
            <a:r>
              <a:rPr lang="en-IN" sz="900" dirty="0" err="1"/>
              <a:t>cout</a:t>
            </a:r>
            <a:r>
              <a:rPr lang="en-IN" sz="900" dirty="0"/>
              <a:t>&lt;&lt;"Course Reference updated successfully!"&lt;&lt;</a:t>
            </a:r>
            <a:r>
              <a:rPr lang="en-IN" sz="900" dirty="0" err="1"/>
              <a:t>endl</a:t>
            </a:r>
            <a:r>
              <a:rPr lang="en-IN" sz="900" dirty="0"/>
              <a:t>;</a:t>
            </a:r>
          </a:p>
          <a:p>
            <a:r>
              <a:rPr lang="en-IN" sz="900" dirty="0"/>
              <a:t>			found = true;</a:t>
            </a:r>
          </a:p>
          <a:p>
            <a:r>
              <a:rPr lang="en-IN" sz="900" dirty="0"/>
              <a:t>			break;</a:t>
            </a:r>
          </a:p>
          <a:p>
            <a:r>
              <a:rPr lang="en-IN" sz="900" dirty="0"/>
              <a:t>		}</a:t>
            </a:r>
          </a:p>
          <a:p>
            <a:r>
              <a:rPr lang="en-IN" sz="900" dirty="0"/>
              <a:t>	}</a:t>
            </a:r>
          </a:p>
          <a:p>
            <a:r>
              <a:rPr lang="en-IN" sz="900" dirty="0"/>
              <a:t>	if(!found) </a:t>
            </a:r>
            <a:r>
              <a:rPr lang="en-IN" sz="900" dirty="0" err="1"/>
              <a:t>cout</a:t>
            </a:r>
            <a:r>
              <a:rPr lang="en-IN" sz="900" dirty="0"/>
              <a:t>&lt;&lt;"Course Reference with ID "&lt;&lt;id&lt;&lt;" not found!"&lt;&lt;</a:t>
            </a:r>
            <a:r>
              <a:rPr lang="en-IN" sz="900" dirty="0" err="1"/>
              <a:t>endl</a:t>
            </a:r>
            <a:r>
              <a:rPr lang="en-IN" sz="900" dirty="0"/>
              <a:t>;</a:t>
            </a:r>
          </a:p>
          <a:p>
            <a:r>
              <a:rPr lang="en-IN" sz="900" dirty="0"/>
              <a:t>}</a:t>
            </a:r>
          </a:p>
        </p:txBody>
      </p:sp>
    </p:spTree>
    <p:extLst>
      <p:ext uri="{BB962C8B-B14F-4D97-AF65-F5344CB8AC3E}">
        <p14:creationId xmlns:p14="http://schemas.microsoft.com/office/powerpoint/2010/main" val="649343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882B2E-B918-BE5A-4A74-F78EBB90CAE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3E0DBC3-F07E-BF43-CAC9-95E799683765}"/>
              </a:ext>
            </a:extLst>
          </p:cNvPr>
          <p:cNvSpPr txBox="1"/>
          <p:nvPr/>
        </p:nvSpPr>
        <p:spPr>
          <a:xfrm>
            <a:off x="538842" y="517341"/>
            <a:ext cx="4572000" cy="4108817"/>
          </a:xfrm>
          <a:prstGeom prst="rect">
            <a:avLst/>
          </a:prstGeom>
          <a:noFill/>
        </p:spPr>
        <p:txBody>
          <a:bodyPr wrap="square">
            <a:spAutoFit/>
          </a:bodyPr>
          <a:lstStyle/>
          <a:p>
            <a:r>
              <a:rPr lang="en-IN" sz="900" dirty="0"/>
              <a:t>void </a:t>
            </a:r>
            <a:r>
              <a:rPr lang="en-IN" sz="900" dirty="0" err="1"/>
              <a:t>power_rangers_course_reference_retrieve</a:t>
            </a:r>
            <a:r>
              <a:rPr lang="en-IN" sz="900" dirty="0"/>
              <a:t>() {</a:t>
            </a:r>
          </a:p>
          <a:p>
            <a:r>
              <a:rPr lang="en-IN" sz="900" dirty="0"/>
              <a:t>	</a:t>
            </a:r>
            <a:r>
              <a:rPr lang="en-IN" sz="900" dirty="0" err="1"/>
              <a:t>cout</a:t>
            </a:r>
            <a:r>
              <a:rPr lang="en-IN" sz="900" dirty="0"/>
              <a:t> &lt;&lt; "\n\t\t\t\t\</a:t>
            </a:r>
            <a:r>
              <a:rPr lang="en-IN" sz="900" dirty="0" err="1"/>
              <a:t>tList</a:t>
            </a:r>
            <a:r>
              <a:rPr lang="en-IN" sz="900" dirty="0"/>
              <a:t> of Course References" &lt;&lt; </a:t>
            </a:r>
            <a:r>
              <a:rPr lang="en-IN" sz="900" dirty="0" err="1"/>
              <a:t>endl</a:t>
            </a:r>
            <a:r>
              <a:rPr lang="en-IN" sz="900" dirty="0"/>
              <a:t>;</a:t>
            </a:r>
          </a:p>
          <a:p>
            <a:r>
              <a:rPr lang="en-IN" sz="900" dirty="0"/>
              <a:t>    </a:t>
            </a:r>
            <a:r>
              <a:rPr lang="en-IN" sz="900" dirty="0" err="1"/>
              <a:t>cout</a:t>
            </a:r>
            <a:r>
              <a:rPr lang="en-IN" sz="900" dirty="0"/>
              <a:t> &lt;&lt; "----------------------------------------------------------------------------------------------------" &lt;&lt; </a:t>
            </a:r>
            <a:r>
              <a:rPr lang="en-IN" sz="900" dirty="0" err="1"/>
              <a:t>endl</a:t>
            </a:r>
            <a:r>
              <a:rPr lang="en-IN" sz="900" dirty="0"/>
              <a:t>;</a:t>
            </a:r>
          </a:p>
          <a:p>
            <a:endParaRPr lang="en-IN" sz="900" dirty="0"/>
          </a:p>
          <a:p>
            <a:r>
              <a:rPr lang="en-IN" sz="900" dirty="0"/>
              <a:t>    if (</a:t>
            </a:r>
            <a:r>
              <a:rPr lang="en-IN" sz="900" dirty="0" err="1"/>
              <a:t>course_references.size</a:t>
            </a:r>
            <a:r>
              <a:rPr lang="en-IN" sz="900" dirty="0"/>
              <a:t>() &lt;= 0) {</a:t>
            </a:r>
          </a:p>
          <a:p>
            <a:r>
              <a:rPr lang="en-IN" sz="900" dirty="0"/>
              <a:t>        </a:t>
            </a:r>
            <a:r>
              <a:rPr lang="en-IN" sz="900" dirty="0" err="1"/>
              <a:t>cout</a:t>
            </a:r>
            <a:r>
              <a:rPr lang="en-IN" sz="900" dirty="0"/>
              <a:t> &lt;&lt; "No Course References found!" &lt;&lt; </a:t>
            </a:r>
            <a:r>
              <a:rPr lang="en-IN" sz="900" dirty="0" err="1"/>
              <a:t>endl</a:t>
            </a:r>
            <a:r>
              <a:rPr lang="en-IN" sz="900" dirty="0"/>
              <a:t>;</a:t>
            </a:r>
          </a:p>
          <a:p>
            <a:r>
              <a:rPr lang="en-IN" sz="900" dirty="0"/>
              <a:t>        return;</a:t>
            </a:r>
          </a:p>
          <a:p>
            <a:r>
              <a:rPr lang="en-IN" sz="900" dirty="0"/>
              <a:t>    }</a:t>
            </a:r>
          </a:p>
          <a:p>
            <a:endParaRPr lang="en-IN" sz="900" dirty="0"/>
          </a:p>
          <a:p>
            <a:r>
              <a:rPr lang="en-IN" sz="900" dirty="0"/>
              <a:t>    </a:t>
            </a:r>
            <a:r>
              <a:rPr lang="en-IN" sz="900" dirty="0" err="1"/>
              <a:t>cout</a:t>
            </a:r>
            <a:r>
              <a:rPr lang="en-IN" sz="900" dirty="0"/>
              <a:t> &lt;&lt; left &lt;&lt; </a:t>
            </a:r>
            <a:r>
              <a:rPr lang="en-IN" sz="900" dirty="0" err="1"/>
              <a:t>setw</a:t>
            </a:r>
            <a:r>
              <a:rPr lang="en-IN" sz="900" dirty="0"/>
              <a:t>(10) &lt;&lt; "ID" </a:t>
            </a:r>
          </a:p>
          <a:p>
            <a:r>
              <a:rPr lang="en-IN" sz="900" dirty="0"/>
              <a:t>         &lt;&lt; </a:t>
            </a:r>
            <a:r>
              <a:rPr lang="en-IN" sz="900" dirty="0" err="1"/>
              <a:t>setw</a:t>
            </a:r>
            <a:r>
              <a:rPr lang="en-IN" sz="900" dirty="0"/>
              <a:t>(15) &lt;&lt; "Course ID" </a:t>
            </a:r>
          </a:p>
          <a:p>
            <a:r>
              <a:rPr lang="en-IN" sz="900" dirty="0"/>
              <a:t>         &lt;&lt; </a:t>
            </a:r>
            <a:r>
              <a:rPr lang="en-IN" sz="900" dirty="0" err="1"/>
              <a:t>setw</a:t>
            </a:r>
            <a:r>
              <a:rPr lang="en-IN" sz="900" dirty="0"/>
              <a:t>(20) &lt;&lt; "Reference Code" </a:t>
            </a:r>
          </a:p>
          <a:p>
            <a:r>
              <a:rPr lang="en-IN" sz="900" dirty="0"/>
              <a:t>         &lt;&lt; </a:t>
            </a:r>
            <a:r>
              <a:rPr lang="en-IN" sz="900" dirty="0" err="1"/>
              <a:t>setw</a:t>
            </a:r>
            <a:r>
              <a:rPr lang="en-IN" sz="900" dirty="0"/>
              <a:t>(25) &lt;&lt; "Book Title" </a:t>
            </a:r>
          </a:p>
          <a:p>
            <a:r>
              <a:rPr lang="en-IN" sz="900" dirty="0"/>
              <a:t>         &lt;&lt; </a:t>
            </a:r>
            <a:r>
              <a:rPr lang="en-IN" sz="900" dirty="0" err="1"/>
              <a:t>setw</a:t>
            </a:r>
            <a:r>
              <a:rPr lang="en-IN" sz="900" dirty="0"/>
              <a:t>(20) &lt;&lt; "Author" </a:t>
            </a:r>
          </a:p>
          <a:p>
            <a:r>
              <a:rPr lang="en-IN" sz="900" dirty="0"/>
              <a:t>         &lt;&lt; "Details" &lt;&lt; </a:t>
            </a:r>
            <a:r>
              <a:rPr lang="en-IN" sz="900" dirty="0" err="1"/>
              <a:t>endl</a:t>
            </a:r>
            <a:r>
              <a:rPr lang="en-IN" sz="900" dirty="0"/>
              <a:t>;</a:t>
            </a:r>
          </a:p>
          <a:p>
            <a:r>
              <a:rPr lang="en-IN" sz="900" dirty="0"/>
              <a:t>    </a:t>
            </a:r>
          </a:p>
          <a:p>
            <a:r>
              <a:rPr lang="en-IN" sz="900" dirty="0"/>
              <a:t>    </a:t>
            </a:r>
            <a:r>
              <a:rPr lang="en-IN" sz="900" dirty="0" err="1"/>
              <a:t>cout</a:t>
            </a:r>
            <a:r>
              <a:rPr lang="en-IN" sz="900" dirty="0"/>
              <a:t> &lt;&lt; "----------------------------------------------------------------------------------------------------" &lt;&lt; </a:t>
            </a:r>
            <a:r>
              <a:rPr lang="en-IN" sz="900" dirty="0" err="1"/>
              <a:t>endl</a:t>
            </a:r>
            <a:r>
              <a:rPr lang="en-IN" sz="900" dirty="0"/>
              <a:t>;</a:t>
            </a:r>
          </a:p>
          <a:p>
            <a:endParaRPr lang="en-IN" sz="900" dirty="0"/>
          </a:p>
          <a:p>
            <a:r>
              <a:rPr lang="en-IN" sz="900" dirty="0"/>
              <a:t>    for (int </a:t>
            </a:r>
            <a:r>
              <a:rPr lang="en-IN" sz="900" dirty="0" err="1"/>
              <a:t>i</a:t>
            </a:r>
            <a:r>
              <a:rPr lang="en-IN" sz="900" dirty="0"/>
              <a:t> = 0; </a:t>
            </a:r>
            <a:r>
              <a:rPr lang="en-IN" sz="900" dirty="0" err="1"/>
              <a:t>i</a:t>
            </a:r>
            <a:r>
              <a:rPr lang="en-IN" sz="900" dirty="0"/>
              <a:t> &lt; </a:t>
            </a:r>
            <a:r>
              <a:rPr lang="en-IN" sz="900" dirty="0" err="1"/>
              <a:t>course_references.size</a:t>
            </a:r>
            <a:r>
              <a:rPr lang="en-IN" sz="900" dirty="0"/>
              <a:t>(); </a:t>
            </a:r>
            <a:r>
              <a:rPr lang="en-IN" sz="900" dirty="0" err="1"/>
              <a:t>i</a:t>
            </a:r>
            <a:r>
              <a:rPr lang="en-IN" sz="900" dirty="0"/>
              <a:t>++) {</a:t>
            </a:r>
          </a:p>
          <a:p>
            <a:r>
              <a:rPr lang="en-IN" sz="900" dirty="0"/>
              <a:t>        </a:t>
            </a:r>
            <a:r>
              <a:rPr lang="en-IN" sz="900" dirty="0" err="1"/>
              <a:t>cout</a:t>
            </a:r>
            <a:r>
              <a:rPr lang="en-IN" sz="900" dirty="0"/>
              <a:t> &lt;&lt; left &lt;&lt; </a:t>
            </a:r>
            <a:r>
              <a:rPr lang="en-IN" sz="900" dirty="0" err="1"/>
              <a:t>setw</a:t>
            </a:r>
            <a:r>
              <a:rPr lang="en-IN" sz="900" dirty="0"/>
              <a:t>(10) &lt;&lt; </a:t>
            </a:r>
            <a:r>
              <a:rPr lang="en-IN" sz="900" dirty="0" err="1"/>
              <a:t>course_references</a:t>
            </a:r>
            <a:r>
              <a:rPr lang="en-IN" sz="900" dirty="0"/>
              <a:t>[</a:t>
            </a:r>
            <a:r>
              <a:rPr lang="en-IN" sz="900" dirty="0" err="1"/>
              <a:t>i</a:t>
            </a:r>
            <a:r>
              <a:rPr lang="en-IN" sz="900" dirty="0"/>
              <a:t>].id</a:t>
            </a:r>
          </a:p>
          <a:p>
            <a:r>
              <a:rPr lang="en-IN" sz="900" dirty="0"/>
              <a:t>             &lt;&lt; </a:t>
            </a:r>
            <a:r>
              <a:rPr lang="en-IN" sz="900" dirty="0" err="1"/>
              <a:t>setw</a:t>
            </a:r>
            <a:r>
              <a:rPr lang="en-IN" sz="900" dirty="0"/>
              <a:t>(15) &lt;&lt; </a:t>
            </a:r>
            <a:r>
              <a:rPr lang="en-IN" sz="900" dirty="0" err="1"/>
              <a:t>course_references</a:t>
            </a:r>
            <a:r>
              <a:rPr lang="en-IN" sz="900" dirty="0"/>
              <a:t>[</a:t>
            </a:r>
            <a:r>
              <a:rPr lang="en-IN" sz="900" dirty="0" err="1"/>
              <a:t>i</a:t>
            </a:r>
            <a:r>
              <a:rPr lang="en-IN" sz="900" dirty="0"/>
              <a:t>].</a:t>
            </a:r>
            <a:r>
              <a:rPr lang="en-IN" sz="900" dirty="0" err="1"/>
              <a:t>cour_id</a:t>
            </a:r>
            <a:endParaRPr lang="en-IN" sz="900" dirty="0"/>
          </a:p>
          <a:p>
            <a:r>
              <a:rPr lang="en-IN" sz="900" dirty="0"/>
              <a:t>             &lt;&lt; </a:t>
            </a:r>
            <a:r>
              <a:rPr lang="en-IN" sz="900" dirty="0" err="1"/>
              <a:t>setw</a:t>
            </a:r>
            <a:r>
              <a:rPr lang="en-IN" sz="900" dirty="0"/>
              <a:t>(20) &lt;&lt; </a:t>
            </a:r>
            <a:r>
              <a:rPr lang="en-IN" sz="900" dirty="0" err="1"/>
              <a:t>course_references</a:t>
            </a:r>
            <a:r>
              <a:rPr lang="en-IN" sz="900" dirty="0"/>
              <a:t>[</a:t>
            </a:r>
            <a:r>
              <a:rPr lang="en-IN" sz="900" dirty="0" err="1"/>
              <a:t>i</a:t>
            </a:r>
            <a:r>
              <a:rPr lang="en-IN" sz="900" dirty="0"/>
              <a:t>].</a:t>
            </a:r>
            <a:r>
              <a:rPr lang="en-IN" sz="900" dirty="0" err="1"/>
              <a:t>cour_ref_code</a:t>
            </a:r>
            <a:endParaRPr lang="en-IN" sz="900" dirty="0"/>
          </a:p>
          <a:p>
            <a:r>
              <a:rPr lang="en-IN" sz="900" dirty="0"/>
              <a:t>             &lt;&lt; </a:t>
            </a:r>
            <a:r>
              <a:rPr lang="en-IN" sz="900" dirty="0" err="1"/>
              <a:t>setw</a:t>
            </a:r>
            <a:r>
              <a:rPr lang="en-IN" sz="900" dirty="0"/>
              <a:t>(25) &lt;&lt; </a:t>
            </a:r>
            <a:r>
              <a:rPr lang="en-IN" sz="900" dirty="0" err="1"/>
              <a:t>course_references</a:t>
            </a:r>
            <a:r>
              <a:rPr lang="en-IN" sz="900" dirty="0"/>
              <a:t>[</a:t>
            </a:r>
            <a:r>
              <a:rPr lang="en-IN" sz="900" dirty="0" err="1"/>
              <a:t>i</a:t>
            </a:r>
            <a:r>
              <a:rPr lang="en-IN" sz="900" dirty="0"/>
              <a:t>].</a:t>
            </a:r>
            <a:r>
              <a:rPr lang="en-IN" sz="900" dirty="0" err="1"/>
              <a:t>book_title</a:t>
            </a:r>
            <a:endParaRPr lang="en-IN" sz="900" dirty="0"/>
          </a:p>
          <a:p>
            <a:r>
              <a:rPr lang="en-IN" sz="900" dirty="0"/>
              <a:t>             &lt;&lt; </a:t>
            </a:r>
            <a:r>
              <a:rPr lang="en-IN" sz="900" dirty="0" err="1"/>
              <a:t>setw</a:t>
            </a:r>
            <a:r>
              <a:rPr lang="en-IN" sz="900" dirty="0"/>
              <a:t>(20) &lt;&lt; </a:t>
            </a:r>
            <a:r>
              <a:rPr lang="en-IN" sz="900" dirty="0" err="1"/>
              <a:t>course_references</a:t>
            </a:r>
            <a:r>
              <a:rPr lang="en-IN" sz="900" dirty="0"/>
              <a:t>[</a:t>
            </a:r>
            <a:r>
              <a:rPr lang="en-IN" sz="900" dirty="0" err="1"/>
              <a:t>i</a:t>
            </a:r>
            <a:r>
              <a:rPr lang="en-IN" sz="900" dirty="0"/>
              <a:t>].</a:t>
            </a:r>
            <a:r>
              <a:rPr lang="en-IN" sz="900" dirty="0" err="1"/>
              <a:t>book_author</a:t>
            </a:r>
            <a:endParaRPr lang="en-IN" sz="900" dirty="0"/>
          </a:p>
          <a:p>
            <a:r>
              <a:rPr lang="en-IN" sz="900" dirty="0"/>
              <a:t>             &lt;&lt; </a:t>
            </a:r>
            <a:r>
              <a:rPr lang="en-IN" sz="900" dirty="0" err="1"/>
              <a:t>course_references</a:t>
            </a:r>
            <a:r>
              <a:rPr lang="en-IN" sz="900" dirty="0"/>
              <a:t>[</a:t>
            </a:r>
            <a:r>
              <a:rPr lang="en-IN" sz="900" dirty="0" err="1"/>
              <a:t>i</a:t>
            </a:r>
            <a:r>
              <a:rPr lang="en-IN" sz="900" dirty="0"/>
              <a:t>].</a:t>
            </a:r>
            <a:r>
              <a:rPr lang="en-IN" sz="900" dirty="0" err="1"/>
              <a:t>book_details</a:t>
            </a:r>
            <a:r>
              <a:rPr lang="en-IN" sz="900" dirty="0"/>
              <a:t> &lt;&lt; </a:t>
            </a:r>
            <a:r>
              <a:rPr lang="en-IN" sz="900" dirty="0" err="1"/>
              <a:t>endl</a:t>
            </a:r>
            <a:r>
              <a:rPr lang="en-IN" sz="900" dirty="0"/>
              <a:t>;</a:t>
            </a:r>
          </a:p>
          <a:p>
            <a:r>
              <a:rPr lang="en-IN" sz="900" dirty="0"/>
              <a:t>    }</a:t>
            </a:r>
          </a:p>
          <a:p>
            <a:r>
              <a:rPr lang="en-IN" sz="900" dirty="0"/>
              <a:t>}</a:t>
            </a:r>
          </a:p>
        </p:txBody>
      </p:sp>
    </p:spTree>
    <p:extLst>
      <p:ext uri="{BB962C8B-B14F-4D97-AF65-F5344CB8AC3E}">
        <p14:creationId xmlns:p14="http://schemas.microsoft.com/office/powerpoint/2010/main" val="2861933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Introduction to Project:</a:t>
            </a:r>
            <a:endParaRPr dirty="0"/>
          </a:p>
        </p:txBody>
      </p:sp>
      <p:sp>
        <p:nvSpPr>
          <p:cNvPr id="64" name="Google Shape;64;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1400" dirty="0"/>
              <a:t>The </a:t>
            </a:r>
            <a:r>
              <a:rPr lang="en-US" sz="1400" dirty="0" err="1"/>
              <a:t>Course_Reference</a:t>
            </a:r>
            <a:r>
              <a:rPr lang="en-US" sz="1400" dirty="0"/>
              <a:t> program is designed to streamline the management of course-related resources. The application supports basic CRUD (Create, Retrieve, Update, Delete) operations on these records, with functionalities for sorting and searching. The data is stored in a text file for </a:t>
            </a:r>
            <a:r>
              <a:rPr lang="en-US" sz="1400" dirty="0" err="1"/>
              <a:t>persistence,This</a:t>
            </a:r>
            <a:r>
              <a:rPr lang="en-US" sz="1400" dirty="0"/>
              <a:t> project demonstrates effective data management techniques, basic algorithm comparisons, and efficiency evaluation for sorting and searching operations.</a:t>
            </a:r>
            <a:endParaRPr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4AEE5A-2BE9-F6B5-D069-D0E88E07D72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79A5709-B623-654A-20C8-DA1E3D7A499C}"/>
              </a:ext>
            </a:extLst>
          </p:cNvPr>
          <p:cNvSpPr txBox="1"/>
          <p:nvPr/>
        </p:nvSpPr>
        <p:spPr>
          <a:xfrm>
            <a:off x="963384" y="240342"/>
            <a:ext cx="5298621" cy="4662815"/>
          </a:xfrm>
          <a:prstGeom prst="rect">
            <a:avLst/>
          </a:prstGeom>
          <a:noFill/>
        </p:spPr>
        <p:txBody>
          <a:bodyPr wrap="square">
            <a:spAutoFit/>
          </a:bodyPr>
          <a:lstStyle/>
          <a:p>
            <a:r>
              <a:rPr lang="en-IN" sz="900" dirty="0"/>
              <a:t> </a:t>
            </a:r>
            <a:r>
              <a:rPr lang="en-IN" sz="900" dirty="0" err="1"/>
              <a:t>power_rangers_course_reference_delete</a:t>
            </a:r>
            <a:r>
              <a:rPr lang="en-IN" sz="900" dirty="0"/>
              <a:t>() {</a:t>
            </a:r>
          </a:p>
          <a:p>
            <a:r>
              <a:rPr lang="en-IN" sz="900" dirty="0"/>
              <a:t>	int id;</a:t>
            </a:r>
          </a:p>
          <a:p>
            <a:r>
              <a:rPr lang="en-IN" sz="900" dirty="0"/>
              <a:t>	</a:t>
            </a:r>
            <a:r>
              <a:rPr lang="en-IN" sz="900" dirty="0" err="1"/>
              <a:t>cout</a:t>
            </a:r>
            <a:r>
              <a:rPr lang="en-IN" sz="900" dirty="0"/>
              <a:t>&lt;&lt;"Enter ID to delete: ";</a:t>
            </a:r>
          </a:p>
          <a:p>
            <a:r>
              <a:rPr lang="en-IN" sz="900" dirty="0"/>
              <a:t>	</a:t>
            </a:r>
            <a:r>
              <a:rPr lang="en-IN" sz="900" dirty="0" err="1"/>
              <a:t>cin</a:t>
            </a:r>
            <a:r>
              <a:rPr lang="en-IN" sz="900" dirty="0"/>
              <a:t>&gt;&gt;id;</a:t>
            </a:r>
          </a:p>
          <a:p>
            <a:r>
              <a:rPr lang="en-IN" sz="900" dirty="0"/>
              <a:t>	bool found = false;</a:t>
            </a:r>
          </a:p>
          <a:p>
            <a:r>
              <a:rPr lang="en-IN" sz="900" dirty="0"/>
              <a:t>	for(int </a:t>
            </a:r>
            <a:r>
              <a:rPr lang="en-IN" sz="900" dirty="0" err="1"/>
              <a:t>i</a:t>
            </a:r>
            <a:r>
              <a:rPr lang="en-IN" sz="900" dirty="0"/>
              <a:t> = 0;i &lt; </a:t>
            </a:r>
            <a:r>
              <a:rPr lang="en-IN" sz="900" dirty="0" err="1"/>
              <a:t>course_references.size</a:t>
            </a:r>
            <a:r>
              <a:rPr lang="en-IN" sz="900" dirty="0"/>
              <a:t>();</a:t>
            </a:r>
            <a:r>
              <a:rPr lang="en-IN" sz="900" dirty="0" err="1"/>
              <a:t>i</a:t>
            </a:r>
            <a:r>
              <a:rPr lang="en-IN" sz="900" dirty="0"/>
              <a:t>++) {</a:t>
            </a:r>
          </a:p>
          <a:p>
            <a:r>
              <a:rPr lang="en-IN" sz="900" dirty="0"/>
              <a:t>		if(</a:t>
            </a:r>
            <a:r>
              <a:rPr lang="en-IN" sz="900" dirty="0" err="1"/>
              <a:t>course_references</a:t>
            </a:r>
            <a:r>
              <a:rPr lang="en-IN" sz="900" dirty="0"/>
              <a:t>[</a:t>
            </a:r>
            <a:r>
              <a:rPr lang="en-IN" sz="900" dirty="0" err="1"/>
              <a:t>i</a:t>
            </a:r>
            <a:r>
              <a:rPr lang="en-IN" sz="900" dirty="0"/>
              <a:t>].id == id) {</a:t>
            </a:r>
          </a:p>
          <a:p>
            <a:r>
              <a:rPr lang="en-IN" sz="900" dirty="0"/>
              <a:t>			</a:t>
            </a:r>
            <a:r>
              <a:rPr lang="en-IN" sz="900" dirty="0" err="1"/>
              <a:t>course_references.erase</a:t>
            </a:r>
            <a:r>
              <a:rPr lang="en-IN" sz="900" dirty="0"/>
              <a:t>(</a:t>
            </a:r>
            <a:r>
              <a:rPr lang="en-IN" sz="900" dirty="0" err="1"/>
              <a:t>course_references.begin</a:t>
            </a:r>
            <a:r>
              <a:rPr lang="en-IN" sz="900" dirty="0"/>
              <a:t>()+</a:t>
            </a:r>
            <a:r>
              <a:rPr lang="en-IN" sz="900" dirty="0" err="1"/>
              <a:t>i</a:t>
            </a:r>
            <a:r>
              <a:rPr lang="en-IN" sz="900" dirty="0"/>
              <a:t>);</a:t>
            </a:r>
          </a:p>
          <a:p>
            <a:r>
              <a:rPr lang="en-IN" sz="900" dirty="0"/>
              <a:t>			</a:t>
            </a:r>
            <a:r>
              <a:rPr lang="en-IN" sz="900" dirty="0" err="1"/>
              <a:t>course_reference_count</a:t>
            </a:r>
            <a:r>
              <a:rPr lang="en-IN" sz="900" dirty="0"/>
              <a:t>--;</a:t>
            </a:r>
          </a:p>
          <a:p>
            <a:r>
              <a:rPr lang="en-IN" sz="900" dirty="0"/>
              <a:t>		 	</a:t>
            </a:r>
            <a:r>
              <a:rPr lang="en-IN" sz="900" dirty="0" err="1"/>
              <a:t>fovoidund</a:t>
            </a:r>
            <a:r>
              <a:rPr lang="en-IN" sz="900" dirty="0"/>
              <a:t> = true;</a:t>
            </a:r>
          </a:p>
          <a:p>
            <a:r>
              <a:rPr lang="en-IN" sz="900" dirty="0"/>
              <a:t>			</a:t>
            </a:r>
            <a:r>
              <a:rPr lang="en-IN" sz="900" dirty="0" err="1"/>
              <a:t>cout</a:t>
            </a:r>
            <a:r>
              <a:rPr lang="en-IN" sz="900" dirty="0"/>
              <a:t>&lt;&lt;"Course Reference deleted successfully!"&lt;&lt;</a:t>
            </a:r>
            <a:r>
              <a:rPr lang="en-IN" sz="900" dirty="0" err="1"/>
              <a:t>endl</a:t>
            </a:r>
            <a:r>
              <a:rPr lang="en-IN" sz="900" dirty="0"/>
              <a:t>;</a:t>
            </a:r>
          </a:p>
          <a:p>
            <a:r>
              <a:rPr lang="en-IN" sz="900" dirty="0"/>
              <a:t>			break;</a:t>
            </a:r>
          </a:p>
          <a:p>
            <a:r>
              <a:rPr lang="en-IN" sz="900" dirty="0"/>
              <a:t>		}</a:t>
            </a:r>
          </a:p>
          <a:p>
            <a:r>
              <a:rPr lang="en-IN" sz="900" dirty="0"/>
              <a:t>	}</a:t>
            </a:r>
          </a:p>
          <a:p>
            <a:r>
              <a:rPr lang="en-IN" sz="900" dirty="0"/>
              <a:t>	if(found) </a:t>
            </a:r>
            <a:r>
              <a:rPr lang="en-IN" sz="900" dirty="0" err="1"/>
              <a:t>power_rangers_course_reference_storing</a:t>
            </a:r>
            <a:r>
              <a:rPr lang="en-IN" sz="900" dirty="0"/>
              <a:t>();</a:t>
            </a:r>
          </a:p>
          <a:p>
            <a:r>
              <a:rPr lang="en-IN" sz="900" dirty="0"/>
              <a:t>	else </a:t>
            </a:r>
            <a:r>
              <a:rPr lang="en-IN" sz="900" dirty="0" err="1"/>
              <a:t>cout</a:t>
            </a:r>
            <a:r>
              <a:rPr lang="en-IN" sz="900" dirty="0"/>
              <a:t>&lt;&lt;"Course Reference with ID "&lt;&lt;id&lt;&lt;" not found!"&lt;&lt;</a:t>
            </a:r>
            <a:r>
              <a:rPr lang="en-IN" sz="900" dirty="0" err="1"/>
              <a:t>endl</a:t>
            </a:r>
            <a:r>
              <a:rPr lang="en-IN" sz="900" dirty="0"/>
              <a:t>; </a:t>
            </a:r>
          </a:p>
          <a:p>
            <a:r>
              <a:rPr lang="en-IN" sz="900" dirty="0"/>
              <a:t>}</a:t>
            </a:r>
          </a:p>
          <a:p>
            <a:endParaRPr lang="en-IN" sz="900" dirty="0"/>
          </a:p>
          <a:p>
            <a:r>
              <a:rPr lang="en-IN" sz="900" dirty="0"/>
              <a:t>void </a:t>
            </a:r>
            <a:r>
              <a:rPr lang="en-IN" sz="900" dirty="0" err="1"/>
              <a:t>power_rangers_course_reference_insertion_sort</a:t>
            </a:r>
            <a:r>
              <a:rPr lang="en-IN" sz="900" dirty="0"/>
              <a:t>() {</a:t>
            </a:r>
          </a:p>
          <a:p>
            <a:r>
              <a:rPr lang="en-IN" sz="900" dirty="0"/>
              <a:t>    int </a:t>
            </a:r>
            <a:r>
              <a:rPr lang="en-IN" sz="900" dirty="0" err="1"/>
              <a:t>sort_by</a:t>
            </a:r>
            <a:r>
              <a:rPr lang="en-IN" sz="900" dirty="0"/>
              <a:t>;</a:t>
            </a:r>
          </a:p>
          <a:p>
            <a:r>
              <a:rPr lang="en-IN" sz="900" dirty="0"/>
              <a:t>    </a:t>
            </a:r>
            <a:r>
              <a:rPr lang="en-IN" sz="900" dirty="0" err="1"/>
              <a:t>cout</a:t>
            </a:r>
            <a:r>
              <a:rPr lang="en-IN" sz="900" dirty="0"/>
              <a:t> &lt;&lt; "Sort Course References by:\n";</a:t>
            </a:r>
          </a:p>
          <a:p>
            <a:r>
              <a:rPr lang="en-IN" sz="900" dirty="0"/>
              <a:t>    </a:t>
            </a:r>
            <a:r>
              <a:rPr lang="en-IN" sz="900" dirty="0" err="1"/>
              <a:t>cout</a:t>
            </a:r>
            <a:r>
              <a:rPr lang="en-IN" sz="900" dirty="0"/>
              <a:t> &lt;&lt; "1. Course ID\n";</a:t>
            </a:r>
          </a:p>
          <a:p>
            <a:r>
              <a:rPr lang="en-IN" sz="900" dirty="0"/>
              <a:t>    </a:t>
            </a:r>
            <a:r>
              <a:rPr lang="en-IN" sz="900" dirty="0" err="1"/>
              <a:t>cout</a:t>
            </a:r>
            <a:r>
              <a:rPr lang="en-IN" sz="900" dirty="0"/>
              <a:t> &lt;&lt; "2. Course Reference Code\n";</a:t>
            </a:r>
          </a:p>
          <a:p>
            <a:r>
              <a:rPr lang="en-IN" sz="900" dirty="0"/>
              <a:t>    </a:t>
            </a:r>
            <a:r>
              <a:rPr lang="en-IN" sz="900" dirty="0" err="1"/>
              <a:t>cout</a:t>
            </a:r>
            <a:r>
              <a:rPr lang="en-IN" sz="900" dirty="0"/>
              <a:t> &lt;&lt; "3. Book Title\n";</a:t>
            </a:r>
          </a:p>
          <a:p>
            <a:r>
              <a:rPr lang="en-IN" sz="900" dirty="0"/>
              <a:t>    </a:t>
            </a:r>
            <a:r>
              <a:rPr lang="en-IN" sz="900" dirty="0" err="1"/>
              <a:t>cout</a:t>
            </a:r>
            <a:r>
              <a:rPr lang="en-IN" sz="900" dirty="0"/>
              <a:t> &lt;&lt; "Enter your choice (1/2/3): ";</a:t>
            </a:r>
          </a:p>
          <a:p>
            <a:r>
              <a:rPr lang="en-IN" sz="900" dirty="0"/>
              <a:t>    </a:t>
            </a:r>
            <a:r>
              <a:rPr lang="en-IN" sz="900" dirty="0" err="1"/>
              <a:t>cin</a:t>
            </a:r>
            <a:r>
              <a:rPr lang="en-IN" sz="900" dirty="0"/>
              <a:t> &gt;&gt; </a:t>
            </a:r>
            <a:r>
              <a:rPr lang="en-IN" sz="900" dirty="0" err="1"/>
              <a:t>sort_by</a:t>
            </a:r>
            <a:r>
              <a:rPr lang="en-IN" sz="900" dirty="0"/>
              <a:t>;</a:t>
            </a:r>
          </a:p>
          <a:p>
            <a:r>
              <a:rPr lang="en-IN" sz="900" dirty="0"/>
              <a:t>    </a:t>
            </a:r>
            <a:r>
              <a:rPr lang="en-IN" sz="900" dirty="0" err="1"/>
              <a:t>cout</a:t>
            </a:r>
            <a:r>
              <a:rPr lang="en-IN" sz="900" dirty="0"/>
              <a:t>&lt;&lt;"Sorted using Insertion Sort: "&lt;&lt;</a:t>
            </a:r>
            <a:r>
              <a:rPr lang="en-IN" sz="900" dirty="0" err="1"/>
              <a:t>endl</a:t>
            </a:r>
            <a:r>
              <a:rPr lang="en-IN" sz="900" dirty="0"/>
              <a:t>;</a:t>
            </a:r>
          </a:p>
          <a:p>
            <a:r>
              <a:rPr lang="en-IN" sz="900" dirty="0"/>
              <a:t>    for (int </a:t>
            </a:r>
            <a:r>
              <a:rPr lang="en-IN" sz="900" dirty="0" err="1"/>
              <a:t>i</a:t>
            </a:r>
            <a:r>
              <a:rPr lang="en-IN" sz="900" dirty="0"/>
              <a:t> = 1; </a:t>
            </a:r>
            <a:r>
              <a:rPr lang="en-IN" sz="900" dirty="0" err="1"/>
              <a:t>i</a:t>
            </a:r>
            <a:r>
              <a:rPr lang="en-IN" sz="900" dirty="0"/>
              <a:t> &lt; </a:t>
            </a:r>
            <a:r>
              <a:rPr lang="en-IN" sz="900" dirty="0" err="1"/>
              <a:t>course_references.size</a:t>
            </a:r>
            <a:r>
              <a:rPr lang="en-IN" sz="900" dirty="0"/>
              <a:t>(); </a:t>
            </a:r>
            <a:r>
              <a:rPr lang="en-IN" sz="900" dirty="0" err="1"/>
              <a:t>i</a:t>
            </a:r>
            <a:r>
              <a:rPr lang="en-IN" sz="900" dirty="0"/>
              <a:t>++) {</a:t>
            </a:r>
          </a:p>
          <a:p>
            <a:r>
              <a:rPr lang="en-IN" sz="900" dirty="0"/>
              <a:t>        </a:t>
            </a:r>
            <a:r>
              <a:rPr lang="en-IN" sz="900" dirty="0" err="1"/>
              <a:t>Course_Reference</a:t>
            </a:r>
            <a:r>
              <a:rPr lang="en-IN" sz="900" dirty="0"/>
              <a:t> temp = </a:t>
            </a:r>
            <a:r>
              <a:rPr lang="en-IN" sz="900" dirty="0" err="1"/>
              <a:t>course_references</a:t>
            </a:r>
            <a:r>
              <a:rPr lang="en-IN" sz="900" dirty="0"/>
              <a:t>[</a:t>
            </a:r>
            <a:r>
              <a:rPr lang="en-IN" sz="900" dirty="0" err="1"/>
              <a:t>i</a:t>
            </a:r>
            <a:r>
              <a:rPr lang="en-IN" sz="900" dirty="0"/>
              <a:t>];</a:t>
            </a:r>
          </a:p>
          <a:p>
            <a:r>
              <a:rPr lang="en-IN" sz="900" dirty="0"/>
              <a:t>        int j = </a:t>
            </a:r>
            <a:r>
              <a:rPr lang="en-IN" sz="900" dirty="0" err="1"/>
              <a:t>i</a:t>
            </a:r>
            <a:r>
              <a:rPr lang="en-IN" sz="900" dirty="0"/>
              <a:t> - 1;</a:t>
            </a:r>
          </a:p>
          <a:p>
            <a:r>
              <a:rPr lang="en-IN" sz="900" dirty="0"/>
              <a:t> </a:t>
            </a:r>
          </a:p>
        </p:txBody>
      </p:sp>
    </p:spTree>
    <p:extLst>
      <p:ext uri="{BB962C8B-B14F-4D97-AF65-F5344CB8AC3E}">
        <p14:creationId xmlns:p14="http://schemas.microsoft.com/office/powerpoint/2010/main" val="1569986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8933D9-CD5C-2D9F-1A09-BD09EC56C8D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BEFDE67-4B7F-66DB-ABE4-057997C902EF}"/>
              </a:ext>
            </a:extLst>
          </p:cNvPr>
          <p:cNvSpPr txBox="1"/>
          <p:nvPr/>
        </p:nvSpPr>
        <p:spPr>
          <a:xfrm>
            <a:off x="734786" y="101843"/>
            <a:ext cx="4572000" cy="4939814"/>
          </a:xfrm>
          <a:prstGeom prst="rect">
            <a:avLst/>
          </a:prstGeom>
          <a:noFill/>
        </p:spPr>
        <p:txBody>
          <a:bodyPr wrap="square">
            <a:spAutoFit/>
          </a:bodyPr>
          <a:lstStyle/>
          <a:p>
            <a:r>
              <a:rPr lang="en-IN" sz="900" dirty="0"/>
              <a:t>while (j &gt;= 0 &amp;&amp; </a:t>
            </a:r>
          </a:p>
          <a:p>
            <a:r>
              <a:rPr lang="en-IN" sz="900" dirty="0"/>
              <a:t>               ((</a:t>
            </a:r>
            <a:r>
              <a:rPr lang="en-IN" sz="900" dirty="0" err="1"/>
              <a:t>sort_by</a:t>
            </a:r>
            <a:r>
              <a:rPr lang="en-IN" sz="900" dirty="0"/>
              <a:t> == 1 &amp;&amp; </a:t>
            </a:r>
            <a:r>
              <a:rPr lang="en-IN" sz="900" dirty="0" err="1"/>
              <a:t>course_references</a:t>
            </a:r>
            <a:r>
              <a:rPr lang="en-IN" sz="900" dirty="0"/>
              <a:t>[j].</a:t>
            </a:r>
            <a:r>
              <a:rPr lang="en-IN" sz="900" dirty="0" err="1"/>
              <a:t>cour_id</a:t>
            </a:r>
            <a:r>
              <a:rPr lang="en-IN" sz="900" dirty="0"/>
              <a:t> &gt; </a:t>
            </a:r>
            <a:r>
              <a:rPr lang="en-IN" sz="900" dirty="0" err="1"/>
              <a:t>temp.cour_id</a:t>
            </a:r>
            <a:r>
              <a:rPr lang="en-IN" sz="900" dirty="0"/>
              <a:t>) ||</a:t>
            </a:r>
          </a:p>
          <a:p>
            <a:r>
              <a:rPr lang="en-IN" sz="900" dirty="0"/>
              <a:t>                (</a:t>
            </a:r>
            <a:r>
              <a:rPr lang="en-IN" sz="900" dirty="0" err="1"/>
              <a:t>sort_by</a:t>
            </a:r>
            <a:r>
              <a:rPr lang="en-IN" sz="900" dirty="0"/>
              <a:t> == 2 &amp;&amp; </a:t>
            </a:r>
            <a:r>
              <a:rPr lang="en-IN" sz="900" dirty="0" err="1"/>
              <a:t>course_references</a:t>
            </a:r>
            <a:r>
              <a:rPr lang="en-IN" sz="900" dirty="0"/>
              <a:t>[j].</a:t>
            </a:r>
            <a:r>
              <a:rPr lang="en-IN" sz="900" dirty="0" err="1"/>
              <a:t>cour_ref_code</a:t>
            </a:r>
            <a:r>
              <a:rPr lang="en-IN" sz="900" dirty="0"/>
              <a:t> &gt; </a:t>
            </a:r>
            <a:r>
              <a:rPr lang="en-IN" sz="900" dirty="0" err="1"/>
              <a:t>temp.cour_ref_code</a:t>
            </a:r>
            <a:r>
              <a:rPr lang="en-IN" sz="900" dirty="0"/>
              <a:t>) ||</a:t>
            </a:r>
          </a:p>
          <a:p>
            <a:r>
              <a:rPr lang="en-IN" sz="900" dirty="0"/>
              <a:t>                (</a:t>
            </a:r>
            <a:r>
              <a:rPr lang="en-IN" sz="900" dirty="0" err="1"/>
              <a:t>sort_by</a:t>
            </a:r>
            <a:r>
              <a:rPr lang="en-IN" sz="900" dirty="0"/>
              <a:t> == 3 &amp;&amp; </a:t>
            </a:r>
            <a:r>
              <a:rPr lang="en-IN" sz="900" dirty="0" err="1"/>
              <a:t>course_references</a:t>
            </a:r>
            <a:r>
              <a:rPr lang="en-IN" sz="900" dirty="0"/>
              <a:t>[j].</a:t>
            </a:r>
            <a:r>
              <a:rPr lang="en-IN" sz="900" dirty="0" err="1"/>
              <a:t>book_title</a:t>
            </a:r>
            <a:r>
              <a:rPr lang="en-IN" sz="900" dirty="0"/>
              <a:t> &gt; </a:t>
            </a:r>
            <a:r>
              <a:rPr lang="en-IN" sz="900" dirty="0" err="1"/>
              <a:t>temp.book_title</a:t>
            </a:r>
            <a:r>
              <a:rPr lang="en-IN" sz="900" dirty="0"/>
              <a:t>))) {</a:t>
            </a:r>
          </a:p>
          <a:p>
            <a:r>
              <a:rPr lang="en-IN" sz="900" dirty="0"/>
              <a:t>            </a:t>
            </a:r>
            <a:r>
              <a:rPr lang="en-IN" sz="900" dirty="0" err="1"/>
              <a:t>course_references</a:t>
            </a:r>
            <a:r>
              <a:rPr lang="en-IN" sz="900" dirty="0"/>
              <a:t>[j + 1] = </a:t>
            </a:r>
            <a:r>
              <a:rPr lang="en-IN" sz="900" dirty="0" err="1"/>
              <a:t>course_references</a:t>
            </a:r>
            <a:r>
              <a:rPr lang="en-IN" sz="900" dirty="0"/>
              <a:t>[j];</a:t>
            </a:r>
          </a:p>
          <a:p>
            <a:r>
              <a:rPr lang="en-IN" sz="900" dirty="0"/>
              <a:t>            j--;</a:t>
            </a:r>
          </a:p>
          <a:p>
            <a:r>
              <a:rPr lang="en-IN" sz="900" dirty="0"/>
              <a:t>        }</a:t>
            </a:r>
          </a:p>
          <a:p>
            <a:r>
              <a:rPr lang="en-IN" sz="900" dirty="0"/>
              <a:t>        </a:t>
            </a:r>
            <a:r>
              <a:rPr lang="en-IN" sz="900" dirty="0" err="1"/>
              <a:t>course_references</a:t>
            </a:r>
            <a:r>
              <a:rPr lang="en-IN" sz="900" dirty="0"/>
              <a:t>[j + 1] = temp;</a:t>
            </a:r>
          </a:p>
          <a:p>
            <a:r>
              <a:rPr lang="en-IN" sz="900" dirty="0"/>
              <a:t>    }</a:t>
            </a:r>
          </a:p>
          <a:p>
            <a:r>
              <a:rPr lang="en-IN" sz="900" dirty="0"/>
              <a:t>    </a:t>
            </a:r>
          </a:p>
          <a:p>
            <a:r>
              <a:rPr lang="en-IN" sz="900" dirty="0"/>
              <a:t>    if (</a:t>
            </a:r>
            <a:r>
              <a:rPr lang="en-IN" sz="900" dirty="0" err="1"/>
              <a:t>sort_by</a:t>
            </a:r>
            <a:r>
              <a:rPr lang="en-IN" sz="900" dirty="0"/>
              <a:t> == 1) {</a:t>
            </a:r>
          </a:p>
          <a:p>
            <a:r>
              <a:rPr lang="en-IN" sz="900" dirty="0"/>
              <a:t>        </a:t>
            </a:r>
            <a:r>
              <a:rPr lang="en-IN" sz="900" dirty="0" err="1"/>
              <a:t>cout</a:t>
            </a:r>
            <a:r>
              <a:rPr lang="en-IN" sz="900" dirty="0"/>
              <a:t> &lt;&lt; "Course References sorted by ID." &lt;&lt; </a:t>
            </a:r>
            <a:r>
              <a:rPr lang="en-IN" sz="900" dirty="0" err="1"/>
              <a:t>endl</a:t>
            </a:r>
            <a:r>
              <a:rPr lang="en-IN" sz="900" dirty="0"/>
              <a:t>;</a:t>
            </a:r>
          </a:p>
          <a:p>
            <a:r>
              <a:rPr lang="en-IN" sz="900" dirty="0"/>
              <a:t>    } else if (</a:t>
            </a:r>
            <a:r>
              <a:rPr lang="en-IN" sz="900" dirty="0" err="1"/>
              <a:t>sort_by</a:t>
            </a:r>
            <a:r>
              <a:rPr lang="en-IN" sz="900" dirty="0"/>
              <a:t> == 2) {</a:t>
            </a:r>
          </a:p>
          <a:p>
            <a:r>
              <a:rPr lang="en-IN" sz="900" dirty="0"/>
              <a:t>        </a:t>
            </a:r>
            <a:r>
              <a:rPr lang="en-IN" sz="900" dirty="0" err="1"/>
              <a:t>cout</a:t>
            </a:r>
            <a:r>
              <a:rPr lang="en-IN" sz="900" dirty="0"/>
              <a:t> &lt;&lt; "Course References sorted by Course ID." &lt;&lt; </a:t>
            </a:r>
            <a:r>
              <a:rPr lang="en-IN" sz="900" dirty="0" err="1"/>
              <a:t>endl</a:t>
            </a:r>
            <a:r>
              <a:rPr lang="en-IN" sz="900" dirty="0"/>
              <a:t>;</a:t>
            </a:r>
          </a:p>
          <a:p>
            <a:r>
              <a:rPr lang="en-IN" sz="900" dirty="0"/>
              <a:t>    } else if (</a:t>
            </a:r>
            <a:r>
              <a:rPr lang="en-IN" sz="900" dirty="0" err="1"/>
              <a:t>sort_by</a:t>
            </a:r>
            <a:r>
              <a:rPr lang="en-IN" sz="900" dirty="0"/>
              <a:t> == 3) {</a:t>
            </a:r>
          </a:p>
          <a:p>
            <a:r>
              <a:rPr lang="en-IN" sz="900" dirty="0"/>
              <a:t>        </a:t>
            </a:r>
            <a:r>
              <a:rPr lang="en-IN" sz="900" dirty="0" err="1"/>
              <a:t>cout</a:t>
            </a:r>
            <a:r>
              <a:rPr lang="en-IN" sz="900" dirty="0"/>
              <a:t> &lt;&lt; "Course References sorted by Book Title." &lt;&lt; </a:t>
            </a:r>
            <a:r>
              <a:rPr lang="en-IN" sz="900" dirty="0" err="1"/>
              <a:t>endl</a:t>
            </a:r>
            <a:r>
              <a:rPr lang="en-IN" sz="900" dirty="0"/>
              <a:t>;</a:t>
            </a:r>
          </a:p>
          <a:p>
            <a:r>
              <a:rPr lang="en-IN" sz="900" dirty="0"/>
              <a:t>    } else {</a:t>
            </a:r>
          </a:p>
          <a:p>
            <a:r>
              <a:rPr lang="en-IN" sz="900" dirty="0"/>
              <a:t>        </a:t>
            </a:r>
            <a:r>
              <a:rPr lang="en-IN" sz="900" dirty="0" err="1"/>
              <a:t>cout</a:t>
            </a:r>
            <a:r>
              <a:rPr lang="en-IN" sz="900" dirty="0"/>
              <a:t> &lt;&lt; "Invalid Choice." &lt;&lt; </a:t>
            </a:r>
            <a:r>
              <a:rPr lang="en-IN" sz="900" dirty="0" err="1"/>
              <a:t>endl</a:t>
            </a:r>
            <a:r>
              <a:rPr lang="en-IN" sz="900" dirty="0"/>
              <a:t>;</a:t>
            </a:r>
          </a:p>
          <a:p>
            <a:r>
              <a:rPr lang="en-IN" sz="900" dirty="0"/>
              <a:t>        return;</a:t>
            </a:r>
          </a:p>
          <a:p>
            <a:r>
              <a:rPr lang="en-IN" sz="900" dirty="0"/>
              <a:t>    }</a:t>
            </a:r>
          </a:p>
          <a:p>
            <a:endParaRPr lang="en-IN" sz="900" dirty="0"/>
          </a:p>
          <a:p>
            <a:r>
              <a:rPr lang="en-IN" sz="900" dirty="0"/>
              <a:t>    </a:t>
            </a:r>
            <a:r>
              <a:rPr lang="en-IN" sz="900" dirty="0" err="1"/>
              <a:t>power_rangers_course_reference_storing</a:t>
            </a:r>
            <a:r>
              <a:rPr lang="en-IN" sz="900" dirty="0"/>
              <a:t>();</a:t>
            </a:r>
          </a:p>
          <a:p>
            <a:r>
              <a:rPr lang="en-IN" sz="900" dirty="0"/>
              <a:t>    </a:t>
            </a:r>
            <a:r>
              <a:rPr lang="en-IN" sz="900" dirty="0" err="1"/>
              <a:t>power_rangers_course_reference_retrieve</a:t>
            </a:r>
            <a:r>
              <a:rPr lang="en-IN" sz="900" dirty="0"/>
              <a:t>();</a:t>
            </a:r>
          </a:p>
          <a:p>
            <a:r>
              <a:rPr lang="en-IN" sz="900" dirty="0"/>
              <a:t>}</a:t>
            </a:r>
          </a:p>
          <a:p>
            <a:endParaRPr lang="en-IN" sz="900" dirty="0"/>
          </a:p>
          <a:p>
            <a:r>
              <a:rPr lang="en-IN" sz="900" dirty="0"/>
              <a:t>void </a:t>
            </a:r>
            <a:r>
              <a:rPr lang="en-IN" sz="900" dirty="0" err="1"/>
              <a:t>power_rangers_course_reference_compare_sorting_selection_sort</a:t>
            </a:r>
            <a:r>
              <a:rPr lang="en-IN" sz="900" dirty="0"/>
              <a:t>() {</a:t>
            </a:r>
          </a:p>
          <a:p>
            <a:r>
              <a:rPr lang="en-IN" sz="900" dirty="0"/>
              <a:t>    int </a:t>
            </a:r>
            <a:r>
              <a:rPr lang="en-IN" sz="900" dirty="0" err="1"/>
              <a:t>sort_by</a:t>
            </a:r>
            <a:r>
              <a:rPr lang="en-IN" sz="900" dirty="0"/>
              <a:t>;</a:t>
            </a:r>
          </a:p>
          <a:p>
            <a:r>
              <a:rPr lang="en-IN" sz="900" dirty="0"/>
              <a:t>    </a:t>
            </a:r>
            <a:r>
              <a:rPr lang="en-IN" sz="900" dirty="0" err="1"/>
              <a:t>cout</a:t>
            </a:r>
            <a:r>
              <a:rPr lang="en-IN" sz="900" dirty="0"/>
              <a:t> &lt;&lt; "Sort Course References by:\n";</a:t>
            </a:r>
          </a:p>
          <a:p>
            <a:r>
              <a:rPr lang="en-IN" sz="900" dirty="0"/>
              <a:t>    </a:t>
            </a:r>
            <a:r>
              <a:rPr lang="en-IN" sz="900" dirty="0" err="1"/>
              <a:t>cout</a:t>
            </a:r>
            <a:r>
              <a:rPr lang="en-IN" sz="900" dirty="0"/>
              <a:t> &lt;&lt; "1. Course ID\n";</a:t>
            </a:r>
          </a:p>
          <a:p>
            <a:r>
              <a:rPr lang="en-IN" sz="900" dirty="0"/>
              <a:t>    </a:t>
            </a:r>
            <a:r>
              <a:rPr lang="en-IN" sz="900" dirty="0" err="1"/>
              <a:t>cout</a:t>
            </a:r>
            <a:r>
              <a:rPr lang="en-IN" sz="900" dirty="0"/>
              <a:t> &lt;&lt; "2. Course Reference Code\n";</a:t>
            </a:r>
          </a:p>
          <a:p>
            <a:r>
              <a:rPr lang="en-IN" sz="900" dirty="0"/>
              <a:t>    </a:t>
            </a:r>
            <a:r>
              <a:rPr lang="en-IN" sz="900" dirty="0" err="1"/>
              <a:t>cout</a:t>
            </a:r>
            <a:r>
              <a:rPr lang="en-IN" sz="900" dirty="0"/>
              <a:t> &lt;&lt; "3. Book Title\n";</a:t>
            </a:r>
          </a:p>
          <a:p>
            <a:r>
              <a:rPr lang="en-IN" sz="900" dirty="0"/>
              <a:t>    </a:t>
            </a:r>
            <a:r>
              <a:rPr lang="en-IN" sz="900" dirty="0" err="1"/>
              <a:t>cout</a:t>
            </a:r>
            <a:r>
              <a:rPr lang="en-IN" sz="900" dirty="0"/>
              <a:t> &lt;&lt; "Enter your choice (1/2/3): ";</a:t>
            </a:r>
          </a:p>
          <a:p>
            <a:r>
              <a:rPr lang="en-IN" sz="900" dirty="0"/>
              <a:t>    </a:t>
            </a:r>
            <a:r>
              <a:rPr lang="en-IN" sz="900" dirty="0" err="1"/>
              <a:t>cin</a:t>
            </a:r>
            <a:r>
              <a:rPr lang="en-IN" sz="900" dirty="0"/>
              <a:t> &gt;&gt; </a:t>
            </a:r>
            <a:r>
              <a:rPr lang="en-IN" sz="900" dirty="0" err="1"/>
              <a:t>sort_by</a:t>
            </a:r>
            <a:r>
              <a:rPr lang="en-IN" sz="900" dirty="0"/>
              <a:t>;</a:t>
            </a:r>
          </a:p>
          <a:p>
            <a:r>
              <a:rPr lang="en-IN" sz="900" dirty="0"/>
              <a:t>    </a:t>
            </a:r>
            <a:r>
              <a:rPr lang="en-IN" sz="900" dirty="0" err="1"/>
              <a:t>cout</a:t>
            </a:r>
            <a:r>
              <a:rPr lang="en-IN" sz="900" dirty="0"/>
              <a:t>&lt;&lt;"Sorted using Selection Sort: "&lt;&lt;</a:t>
            </a:r>
            <a:r>
              <a:rPr lang="en-IN" sz="900" dirty="0" err="1"/>
              <a:t>endl</a:t>
            </a:r>
            <a:r>
              <a:rPr lang="en-IN" sz="900" dirty="0"/>
              <a:t>;</a:t>
            </a:r>
          </a:p>
        </p:txBody>
      </p:sp>
    </p:spTree>
    <p:extLst>
      <p:ext uri="{BB962C8B-B14F-4D97-AF65-F5344CB8AC3E}">
        <p14:creationId xmlns:p14="http://schemas.microsoft.com/office/powerpoint/2010/main" val="22578607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9F1D26-40FC-9E30-DFD2-5D9E37B3B26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070EC6A-8095-F422-ED82-4AB4DDF626FA}"/>
              </a:ext>
            </a:extLst>
          </p:cNvPr>
          <p:cNvSpPr txBox="1"/>
          <p:nvPr/>
        </p:nvSpPr>
        <p:spPr>
          <a:xfrm>
            <a:off x="587829" y="309592"/>
            <a:ext cx="4572000" cy="230832"/>
          </a:xfrm>
          <a:prstGeom prst="rect">
            <a:avLst/>
          </a:prstGeom>
          <a:noFill/>
        </p:spPr>
        <p:txBody>
          <a:bodyPr wrap="square">
            <a:spAutoFit/>
          </a:bodyPr>
          <a:lstStyle/>
          <a:p>
            <a:r>
              <a:rPr lang="en-IN" sz="900" dirty="0"/>
              <a:t>	</a:t>
            </a:r>
          </a:p>
        </p:txBody>
      </p:sp>
      <p:sp>
        <p:nvSpPr>
          <p:cNvPr id="4" name="TextBox 3">
            <a:extLst>
              <a:ext uri="{FF2B5EF4-FFF2-40B4-BE49-F238E27FC236}">
                <a16:creationId xmlns:a16="http://schemas.microsoft.com/office/drawing/2014/main" id="{ED25EA3D-DE7D-7C39-47F4-BB89C8A5ACCE}"/>
              </a:ext>
            </a:extLst>
          </p:cNvPr>
          <p:cNvSpPr txBox="1"/>
          <p:nvPr/>
        </p:nvSpPr>
        <p:spPr>
          <a:xfrm>
            <a:off x="816429" y="171093"/>
            <a:ext cx="4572000" cy="4662815"/>
          </a:xfrm>
          <a:prstGeom prst="rect">
            <a:avLst/>
          </a:prstGeom>
          <a:noFill/>
        </p:spPr>
        <p:txBody>
          <a:bodyPr wrap="square">
            <a:spAutoFit/>
          </a:bodyPr>
          <a:lstStyle/>
          <a:p>
            <a:r>
              <a:rPr lang="en-IN" sz="900" dirty="0"/>
              <a:t> for (int </a:t>
            </a:r>
            <a:r>
              <a:rPr lang="en-IN" sz="900" dirty="0" err="1"/>
              <a:t>i</a:t>
            </a:r>
            <a:r>
              <a:rPr lang="en-IN" sz="900" dirty="0"/>
              <a:t> = 0; </a:t>
            </a:r>
            <a:r>
              <a:rPr lang="en-IN" sz="900" dirty="0" err="1"/>
              <a:t>i</a:t>
            </a:r>
            <a:r>
              <a:rPr lang="en-IN" sz="900" dirty="0"/>
              <a:t> &lt; </a:t>
            </a:r>
            <a:r>
              <a:rPr lang="en-IN" sz="900" dirty="0" err="1"/>
              <a:t>course_references.size</a:t>
            </a:r>
            <a:r>
              <a:rPr lang="en-IN" sz="900" dirty="0"/>
              <a:t>() - 1; </a:t>
            </a:r>
            <a:r>
              <a:rPr lang="en-IN" sz="900" dirty="0" err="1"/>
              <a:t>i</a:t>
            </a:r>
            <a:r>
              <a:rPr lang="en-IN" sz="900" dirty="0"/>
              <a:t>++) {</a:t>
            </a:r>
          </a:p>
          <a:p>
            <a:r>
              <a:rPr lang="en-IN" sz="900" dirty="0"/>
              <a:t>        int </a:t>
            </a:r>
            <a:r>
              <a:rPr lang="en-IN" sz="900" dirty="0" err="1"/>
              <a:t>minIndex</a:t>
            </a:r>
            <a:r>
              <a:rPr lang="en-IN" sz="900" dirty="0"/>
              <a:t> = </a:t>
            </a:r>
            <a:r>
              <a:rPr lang="en-IN" sz="900" dirty="0" err="1"/>
              <a:t>i</a:t>
            </a:r>
            <a:r>
              <a:rPr lang="en-IN" sz="900" dirty="0"/>
              <a:t>;</a:t>
            </a:r>
          </a:p>
          <a:p>
            <a:r>
              <a:rPr lang="en-IN" sz="900" dirty="0"/>
              <a:t>        for (int j = </a:t>
            </a:r>
            <a:r>
              <a:rPr lang="en-IN" sz="900" dirty="0" err="1"/>
              <a:t>i</a:t>
            </a:r>
            <a:r>
              <a:rPr lang="en-IN" sz="900" dirty="0"/>
              <a:t> + 1; j &lt; </a:t>
            </a:r>
            <a:r>
              <a:rPr lang="en-IN" sz="900" dirty="0" err="1"/>
              <a:t>course_references.size</a:t>
            </a:r>
            <a:r>
              <a:rPr lang="en-IN" sz="900" dirty="0"/>
              <a:t>(); </a:t>
            </a:r>
            <a:r>
              <a:rPr lang="en-IN" sz="900" dirty="0" err="1"/>
              <a:t>j++</a:t>
            </a:r>
            <a:r>
              <a:rPr lang="en-IN" sz="900" dirty="0"/>
              <a:t>) {</a:t>
            </a:r>
          </a:p>
          <a:p>
            <a:r>
              <a:rPr lang="en-IN" sz="900" dirty="0"/>
              <a:t>            if ((</a:t>
            </a:r>
            <a:r>
              <a:rPr lang="en-IN" sz="900" dirty="0" err="1"/>
              <a:t>sort_by</a:t>
            </a:r>
            <a:r>
              <a:rPr lang="en-IN" sz="900" dirty="0"/>
              <a:t> == 1 &amp;&amp; </a:t>
            </a:r>
            <a:r>
              <a:rPr lang="en-IN" sz="900" dirty="0" err="1"/>
              <a:t>course_references</a:t>
            </a:r>
            <a:r>
              <a:rPr lang="en-IN" sz="900" dirty="0"/>
              <a:t>[j].</a:t>
            </a:r>
            <a:r>
              <a:rPr lang="en-IN" sz="900" dirty="0" err="1"/>
              <a:t>cour_id</a:t>
            </a:r>
            <a:r>
              <a:rPr lang="en-IN" sz="900" dirty="0"/>
              <a:t> &lt; </a:t>
            </a:r>
            <a:r>
              <a:rPr lang="en-IN" sz="900" dirty="0" err="1"/>
              <a:t>course_references</a:t>
            </a:r>
            <a:r>
              <a:rPr lang="en-IN" sz="900" dirty="0"/>
              <a:t>[</a:t>
            </a:r>
            <a:r>
              <a:rPr lang="en-IN" sz="900" dirty="0" err="1"/>
              <a:t>minIndex</a:t>
            </a:r>
            <a:r>
              <a:rPr lang="en-IN" sz="900" dirty="0"/>
              <a:t>].</a:t>
            </a:r>
            <a:r>
              <a:rPr lang="en-IN" sz="900" dirty="0" err="1"/>
              <a:t>cour_id</a:t>
            </a:r>
            <a:r>
              <a:rPr lang="en-IN" sz="900" dirty="0"/>
              <a:t>) ||</a:t>
            </a:r>
          </a:p>
          <a:p>
            <a:r>
              <a:rPr lang="en-IN" sz="900" dirty="0"/>
              <a:t>                (</a:t>
            </a:r>
            <a:r>
              <a:rPr lang="en-IN" sz="900" dirty="0" err="1"/>
              <a:t>sort_by</a:t>
            </a:r>
            <a:r>
              <a:rPr lang="en-IN" sz="900" dirty="0"/>
              <a:t> == 2 &amp;&amp; </a:t>
            </a:r>
            <a:r>
              <a:rPr lang="en-IN" sz="900" dirty="0" err="1"/>
              <a:t>course_references</a:t>
            </a:r>
            <a:r>
              <a:rPr lang="en-IN" sz="900" dirty="0"/>
              <a:t>[j].</a:t>
            </a:r>
            <a:r>
              <a:rPr lang="en-IN" sz="900" dirty="0" err="1"/>
              <a:t>cour_ref_code</a:t>
            </a:r>
            <a:r>
              <a:rPr lang="en-IN" sz="900" dirty="0"/>
              <a:t> &lt; </a:t>
            </a:r>
            <a:r>
              <a:rPr lang="en-IN" sz="900" dirty="0" err="1"/>
              <a:t>course_references</a:t>
            </a:r>
            <a:r>
              <a:rPr lang="en-IN" sz="900" dirty="0"/>
              <a:t>[</a:t>
            </a:r>
            <a:r>
              <a:rPr lang="en-IN" sz="900" dirty="0" err="1"/>
              <a:t>minIndex</a:t>
            </a:r>
            <a:r>
              <a:rPr lang="en-IN" sz="900" dirty="0"/>
              <a:t>].</a:t>
            </a:r>
            <a:r>
              <a:rPr lang="en-IN" sz="900" dirty="0" err="1"/>
              <a:t>cour_ref_code</a:t>
            </a:r>
            <a:r>
              <a:rPr lang="en-IN" sz="900" dirty="0"/>
              <a:t>) ||</a:t>
            </a:r>
          </a:p>
          <a:p>
            <a:r>
              <a:rPr lang="en-IN" sz="900" dirty="0"/>
              <a:t>                (</a:t>
            </a:r>
            <a:r>
              <a:rPr lang="en-IN" sz="900" dirty="0" err="1"/>
              <a:t>sort_by</a:t>
            </a:r>
            <a:r>
              <a:rPr lang="en-IN" sz="900" dirty="0"/>
              <a:t> == 3 &amp;&amp; </a:t>
            </a:r>
            <a:r>
              <a:rPr lang="en-IN" sz="900" dirty="0" err="1"/>
              <a:t>course_references</a:t>
            </a:r>
            <a:r>
              <a:rPr lang="en-IN" sz="900" dirty="0"/>
              <a:t>[j].</a:t>
            </a:r>
            <a:r>
              <a:rPr lang="en-IN" sz="900" dirty="0" err="1"/>
              <a:t>book_title</a:t>
            </a:r>
            <a:r>
              <a:rPr lang="en-IN" sz="900" dirty="0"/>
              <a:t> &lt; </a:t>
            </a:r>
            <a:r>
              <a:rPr lang="en-IN" sz="900" dirty="0" err="1"/>
              <a:t>course_references</a:t>
            </a:r>
            <a:r>
              <a:rPr lang="en-IN" sz="900" dirty="0"/>
              <a:t>[</a:t>
            </a:r>
            <a:r>
              <a:rPr lang="en-IN" sz="900" dirty="0" err="1"/>
              <a:t>minIndex</a:t>
            </a:r>
            <a:r>
              <a:rPr lang="en-IN" sz="900" dirty="0"/>
              <a:t>].</a:t>
            </a:r>
            <a:r>
              <a:rPr lang="en-IN" sz="900" dirty="0" err="1"/>
              <a:t>book_title</a:t>
            </a:r>
            <a:r>
              <a:rPr lang="en-IN" sz="900" dirty="0"/>
              <a:t>)) {</a:t>
            </a:r>
          </a:p>
          <a:p>
            <a:r>
              <a:rPr lang="en-IN" sz="900" dirty="0"/>
              <a:t>                </a:t>
            </a:r>
            <a:r>
              <a:rPr lang="en-IN" sz="900" dirty="0" err="1"/>
              <a:t>minIndex</a:t>
            </a:r>
            <a:r>
              <a:rPr lang="en-IN" sz="900" dirty="0"/>
              <a:t> = j;</a:t>
            </a:r>
          </a:p>
          <a:p>
            <a:r>
              <a:rPr lang="en-IN" sz="900" dirty="0"/>
              <a:t>            }</a:t>
            </a:r>
          </a:p>
          <a:p>
            <a:r>
              <a:rPr lang="en-IN" sz="900" dirty="0"/>
              <a:t>        }</a:t>
            </a:r>
          </a:p>
          <a:p>
            <a:r>
              <a:rPr lang="en-IN" sz="900" dirty="0"/>
              <a:t>        </a:t>
            </a:r>
          </a:p>
          <a:p>
            <a:r>
              <a:rPr lang="en-IN" sz="900" dirty="0"/>
              <a:t>        if (</a:t>
            </a:r>
            <a:r>
              <a:rPr lang="en-IN" sz="900" dirty="0" err="1"/>
              <a:t>minIndex</a:t>
            </a:r>
            <a:r>
              <a:rPr lang="en-IN" sz="900" dirty="0"/>
              <a:t> != </a:t>
            </a:r>
            <a:r>
              <a:rPr lang="en-IN" sz="900" dirty="0" err="1"/>
              <a:t>i</a:t>
            </a:r>
            <a:r>
              <a:rPr lang="en-IN" sz="900" dirty="0"/>
              <a:t>) {</a:t>
            </a:r>
          </a:p>
          <a:p>
            <a:r>
              <a:rPr lang="en-IN" sz="900" dirty="0"/>
              <a:t>            swap(</a:t>
            </a:r>
            <a:r>
              <a:rPr lang="en-IN" sz="900" dirty="0" err="1"/>
              <a:t>course_references</a:t>
            </a:r>
            <a:r>
              <a:rPr lang="en-IN" sz="900" dirty="0"/>
              <a:t>[</a:t>
            </a:r>
            <a:r>
              <a:rPr lang="en-IN" sz="900" dirty="0" err="1"/>
              <a:t>i</a:t>
            </a:r>
            <a:r>
              <a:rPr lang="en-IN" sz="900" dirty="0"/>
              <a:t>], </a:t>
            </a:r>
            <a:r>
              <a:rPr lang="en-IN" sz="900" dirty="0" err="1"/>
              <a:t>course_references</a:t>
            </a:r>
            <a:r>
              <a:rPr lang="en-IN" sz="900" dirty="0"/>
              <a:t>[</a:t>
            </a:r>
            <a:r>
              <a:rPr lang="en-IN" sz="900" dirty="0" err="1"/>
              <a:t>minIndex</a:t>
            </a:r>
            <a:r>
              <a:rPr lang="en-IN" sz="900" dirty="0"/>
              <a:t>]);</a:t>
            </a:r>
          </a:p>
          <a:p>
            <a:r>
              <a:rPr lang="en-IN" sz="900" dirty="0"/>
              <a:t>        }</a:t>
            </a:r>
          </a:p>
          <a:p>
            <a:r>
              <a:rPr lang="en-IN" sz="900" dirty="0"/>
              <a:t>    }</a:t>
            </a:r>
          </a:p>
          <a:p>
            <a:r>
              <a:rPr lang="en-IN" sz="900" dirty="0"/>
              <a:t>    </a:t>
            </a:r>
          </a:p>
          <a:p>
            <a:r>
              <a:rPr lang="en-IN" sz="900" dirty="0"/>
              <a:t>    if (</a:t>
            </a:r>
            <a:r>
              <a:rPr lang="en-IN" sz="900" dirty="0" err="1"/>
              <a:t>sort_by</a:t>
            </a:r>
            <a:r>
              <a:rPr lang="en-IN" sz="900" dirty="0"/>
              <a:t> == 1) {</a:t>
            </a:r>
          </a:p>
          <a:p>
            <a:r>
              <a:rPr lang="en-IN" sz="900" dirty="0"/>
              <a:t>        </a:t>
            </a:r>
            <a:r>
              <a:rPr lang="en-IN" sz="900" dirty="0" err="1"/>
              <a:t>cout</a:t>
            </a:r>
            <a:r>
              <a:rPr lang="en-IN" sz="900" dirty="0"/>
              <a:t> &lt;&lt; "Course References sorted by ID." &lt;&lt; </a:t>
            </a:r>
            <a:r>
              <a:rPr lang="en-IN" sz="900" dirty="0" err="1"/>
              <a:t>endl</a:t>
            </a:r>
            <a:r>
              <a:rPr lang="en-IN" sz="900" dirty="0"/>
              <a:t>;</a:t>
            </a:r>
          </a:p>
          <a:p>
            <a:r>
              <a:rPr lang="en-IN" sz="900" dirty="0"/>
              <a:t>    } else if (</a:t>
            </a:r>
            <a:r>
              <a:rPr lang="en-IN" sz="900" dirty="0" err="1"/>
              <a:t>sort_by</a:t>
            </a:r>
            <a:r>
              <a:rPr lang="en-IN" sz="900" dirty="0"/>
              <a:t> == 2) {</a:t>
            </a:r>
          </a:p>
          <a:p>
            <a:r>
              <a:rPr lang="en-IN" sz="900" dirty="0"/>
              <a:t>        </a:t>
            </a:r>
            <a:r>
              <a:rPr lang="en-IN" sz="900" dirty="0" err="1"/>
              <a:t>cout</a:t>
            </a:r>
            <a:r>
              <a:rPr lang="en-IN" sz="900" dirty="0"/>
              <a:t> &lt;&lt; "Course References sorted by Course ID." &lt;&lt; </a:t>
            </a:r>
            <a:r>
              <a:rPr lang="en-IN" sz="900" dirty="0" err="1"/>
              <a:t>endl</a:t>
            </a:r>
            <a:r>
              <a:rPr lang="en-IN" sz="900" dirty="0"/>
              <a:t>;</a:t>
            </a:r>
          </a:p>
          <a:p>
            <a:r>
              <a:rPr lang="en-IN" sz="900" dirty="0"/>
              <a:t>    } else if (</a:t>
            </a:r>
            <a:r>
              <a:rPr lang="en-IN" sz="900" dirty="0" err="1"/>
              <a:t>sort_by</a:t>
            </a:r>
            <a:r>
              <a:rPr lang="en-IN" sz="900" dirty="0"/>
              <a:t> == 3) {</a:t>
            </a:r>
          </a:p>
          <a:p>
            <a:r>
              <a:rPr lang="en-IN" sz="900" dirty="0"/>
              <a:t>        </a:t>
            </a:r>
            <a:r>
              <a:rPr lang="en-IN" sz="900" dirty="0" err="1"/>
              <a:t>cout</a:t>
            </a:r>
            <a:r>
              <a:rPr lang="en-IN" sz="900" dirty="0"/>
              <a:t> &lt;&lt; "Course References sorted by Book Title." &lt;&lt; </a:t>
            </a:r>
            <a:r>
              <a:rPr lang="en-IN" sz="900" dirty="0" err="1"/>
              <a:t>endl</a:t>
            </a:r>
            <a:r>
              <a:rPr lang="en-IN" sz="900" dirty="0"/>
              <a:t>;</a:t>
            </a:r>
          </a:p>
          <a:p>
            <a:r>
              <a:rPr lang="en-IN" sz="900" dirty="0"/>
              <a:t>    } else {</a:t>
            </a:r>
          </a:p>
          <a:p>
            <a:r>
              <a:rPr lang="en-IN" sz="900" dirty="0"/>
              <a:t>        </a:t>
            </a:r>
            <a:r>
              <a:rPr lang="en-IN" sz="900" dirty="0" err="1"/>
              <a:t>cout</a:t>
            </a:r>
            <a:r>
              <a:rPr lang="en-IN" sz="900" dirty="0"/>
              <a:t> &lt;&lt; "Invalid Choice." &lt;&lt; </a:t>
            </a:r>
            <a:r>
              <a:rPr lang="en-IN" sz="900" dirty="0" err="1"/>
              <a:t>endl</a:t>
            </a:r>
            <a:r>
              <a:rPr lang="en-IN" sz="900" dirty="0"/>
              <a:t>;</a:t>
            </a:r>
          </a:p>
          <a:p>
            <a:r>
              <a:rPr lang="en-IN" sz="900" dirty="0"/>
              <a:t>        return;</a:t>
            </a:r>
          </a:p>
          <a:p>
            <a:r>
              <a:rPr lang="en-IN" sz="900" dirty="0"/>
              <a:t>    }</a:t>
            </a:r>
          </a:p>
          <a:p>
            <a:endParaRPr lang="en-IN" sz="900" dirty="0"/>
          </a:p>
          <a:p>
            <a:endParaRPr lang="en-IN" sz="900" dirty="0"/>
          </a:p>
          <a:p>
            <a:r>
              <a:rPr lang="en-IN" sz="900" dirty="0"/>
              <a:t>    </a:t>
            </a:r>
            <a:r>
              <a:rPr lang="en-IN" sz="900" dirty="0" err="1"/>
              <a:t>power_rangers_course_reference_storing</a:t>
            </a:r>
            <a:r>
              <a:rPr lang="en-IN" sz="900" dirty="0"/>
              <a:t>();</a:t>
            </a:r>
          </a:p>
          <a:p>
            <a:r>
              <a:rPr lang="en-IN" sz="900" dirty="0"/>
              <a:t>    </a:t>
            </a:r>
            <a:r>
              <a:rPr lang="en-IN" sz="900" dirty="0" err="1"/>
              <a:t>power_rangers_course_reference_retrieve</a:t>
            </a:r>
            <a:r>
              <a:rPr lang="en-IN" sz="900" dirty="0"/>
              <a:t>();</a:t>
            </a:r>
          </a:p>
          <a:p>
            <a:r>
              <a:rPr lang="en-IN" sz="900" dirty="0"/>
              <a:t>}</a:t>
            </a:r>
          </a:p>
        </p:txBody>
      </p:sp>
    </p:spTree>
    <p:extLst>
      <p:ext uri="{BB962C8B-B14F-4D97-AF65-F5344CB8AC3E}">
        <p14:creationId xmlns:p14="http://schemas.microsoft.com/office/powerpoint/2010/main" val="3976176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2A3265-54B1-A887-10AA-30A71DA92D8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CAD0D13C-265F-C727-29CB-CFF34F1952D5}"/>
              </a:ext>
            </a:extLst>
          </p:cNvPr>
          <p:cNvSpPr txBox="1"/>
          <p:nvPr/>
        </p:nvSpPr>
        <p:spPr>
          <a:xfrm>
            <a:off x="587829" y="309592"/>
            <a:ext cx="4572000" cy="230832"/>
          </a:xfrm>
          <a:prstGeom prst="rect">
            <a:avLst/>
          </a:prstGeom>
          <a:noFill/>
        </p:spPr>
        <p:txBody>
          <a:bodyPr wrap="square">
            <a:spAutoFit/>
          </a:bodyPr>
          <a:lstStyle/>
          <a:p>
            <a:r>
              <a:rPr lang="en-IN" sz="900" dirty="0"/>
              <a:t>	</a:t>
            </a:r>
          </a:p>
        </p:txBody>
      </p:sp>
      <p:sp>
        <p:nvSpPr>
          <p:cNvPr id="3" name="TextBox 2">
            <a:extLst>
              <a:ext uri="{FF2B5EF4-FFF2-40B4-BE49-F238E27FC236}">
                <a16:creationId xmlns:a16="http://schemas.microsoft.com/office/drawing/2014/main" id="{4F4640AB-9758-7C43-9B26-A74E3BADB725}"/>
              </a:ext>
            </a:extLst>
          </p:cNvPr>
          <p:cNvSpPr txBox="1"/>
          <p:nvPr/>
        </p:nvSpPr>
        <p:spPr>
          <a:xfrm>
            <a:off x="587829" y="276284"/>
            <a:ext cx="4572000" cy="4247317"/>
          </a:xfrm>
          <a:prstGeom prst="rect">
            <a:avLst/>
          </a:prstGeom>
          <a:noFill/>
        </p:spPr>
        <p:txBody>
          <a:bodyPr wrap="square">
            <a:spAutoFit/>
          </a:bodyPr>
          <a:lstStyle/>
          <a:p>
            <a:r>
              <a:rPr lang="en-IN" sz="900" dirty="0"/>
              <a:t>void </a:t>
            </a:r>
            <a:r>
              <a:rPr lang="en-IN" sz="900" dirty="0" err="1"/>
              <a:t>power_rangers_course_reference_insertion_sort_details</a:t>
            </a:r>
            <a:r>
              <a:rPr lang="en-IN" sz="900" dirty="0"/>
              <a:t>(){</a:t>
            </a:r>
          </a:p>
          <a:p>
            <a:r>
              <a:rPr lang="en-IN" sz="900" dirty="0"/>
              <a:t>	</a:t>
            </a:r>
            <a:r>
              <a:rPr lang="en-IN" sz="900" dirty="0" err="1"/>
              <a:t>cout</a:t>
            </a:r>
            <a:r>
              <a:rPr lang="en-IN" sz="900" dirty="0"/>
              <a:t>&lt;&lt;"for </a:t>
            </a:r>
            <a:r>
              <a:rPr lang="en-IN" sz="900" dirty="0" err="1"/>
              <a:t>i</a:t>
            </a:r>
            <a:r>
              <a:rPr lang="en-IN" sz="900" dirty="0"/>
              <a:t> = 1 to n-1"&lt;&lt;</a:t>
            </a:r>
            <a:r>
              <a:rPr lang="en-IN" sz="900" dirty="0" err="1"/>
              <a:t>endl</a:t>
            </a:r>
            <a:r>
              <a:rPr lang="en-IN" sz="900" dirty="0"/>
              <a:t>;</a:t>
            </a:r>
          </a:p>
          <a:p>
            <a:r>
              <a:rPr lang="en-IN" sz="900" dirty="0"/>
              <a:t>    </a:t>
            </a:r>
            <a:r>
              <a:rPr lang="en-IN" sz="900" dirty="0" err="1"/>
              <a:t>cout</a:t>
            </a:r>
            <a:r>
              <a:rPr lang="en-IN" sz="900" dirty="0"/>
              <a:t>&lt;&lt;"key = array[</a:t>
            </a:r>
            <a:r>
              <a:rPr lang="en-IN" sz="900" dirty="0" err="1"/>
              <a:t>i</a:t>
            </a:r>
            <a:r>
              <a:rPr lang="en-IN" sz="900" dirty="0"/>
              <a:t>]"&lt;&lt;</a:t>
            </a:r>
            <a:r>
              <a:rPr lang="en-IN" sz="900" dirty="0" err="1"/>
              <a:t>endl</a:t>
            </a:r>
            <a:r>
              <a:rPr lang="en-IN" sz="900" dirty="0"/>
              <a:t>;</a:t>
            </a:r>
          </a:p>
          <a:p>
            <a:r>
              <a:rPr lang="en-IN" sz="900" dirty="0"/>
              <a:t>    </a:t>
            </a:r>
            <a:r>
              <a:rPr lang="en-IN" sz="900" dirty="0" err="1"/>
              <a:t>cout</a:t>
            </a:r>
            <a:r>
              <a:rPr lang="en-IN" sz="900" dirty="0"/>
              <a:t>&lt;&lt;"j = </a:t>
            </a:r>
            <a:r>
              <a:rPr lang="en-IN" sz="900" dirty="0" err="1"/>
              <a:t>i</a:t>
            </a:r>
            <a:r>
              <a:rPr lang="en-IN" sz="900" dirty="0"/>
              <a:t> - 1"&lt;&lt;</a:t>
            </a:r>
            <a:r>
              <a:rPr lang="en-IN" sz="900" dirty="0" err="1"/>
              <a:t>endl</a:t>
            </a:r>
            <a:r>
              <a:rPr lang="en-IN" sz="900" dirty="0"/>
              <a:t>;</a:t>
            </a:r>
          </a:p>
          <a:p>
            <a:r>
              <a:rPr lang="en-IN" sz="900" dirty="0"/>
              <a:t>    </a:t>
            </a:r>
            <a:r>
              <a:rPr lang="en-IN" sz="900" dirty="0" err="1"/>
              <a:t>cout</a:t>
            </a:r>
            <a:r>
              <a:rPr lang="en-IN" sz="900" dirty="0"/>
              <a:t>&lt;&lt;"while j &gt;= 0 and array[j] &gt; key"&lt;&lt;</a:t>
            </a:r>
            <a:r>
              <a:rPr lang="en-IN" sz="900" dirty="0" err="1"/>
              <a:t>endl</a:t>
            </a:r>
            <a:r>
              <a:rPr lang="en-IN" sz="900" dirty="0"/>
              <a:t>;</a:t>
            </a:r>
          </a:p>
          <a:p>
            <a:r>
              <a:rPr lang="en-IN" sz="900" dirty="0"/>
              <a:t>        </a:t>
            </a:r>
            <a:r>
              <a:rPr lang="en-IN" sz="900" dirty="0" err="1"/>
              <a:t>cout</a:t>
            </a:r>
            <a:r>
              <a:rPr lang="en-IN" sz="900" dirty="0"/>
              <a:t>&lt;&lt;"array[j + 1] = array[j]"&lt;&lt;</a:t>
            </a:r>
            <a:r>
              <a:rPr lang="en-IN" sz="900" dirty="0" err="1"/>
              <a:t>endl</a:t>
            </a:r>
            <a:r>
              <a:rPr lang="en-IN" sz="900" dirty="0"/>
              <a:t>;</a:t>
            </a:r>
          </a:p>
          <a:p>
            <a:r>
              <a:rPr lang="en-IN" sz="900" dirty="0"/>
              <a:t>        </a:t>
            </a:r>
            <a:r>
              <a:rPr lang="en-IN" sz="900" dirty="0" err="1"/>
              <a:t>cout</a:t>
            </a:r>
            <a:r>
              <a:rPr lang="en-IN" sz="900" dirty="0"/>
              <a:t>&lt;&lt;"j = j - 1"&lt;&lt;</a:t>
            </a:r>
            <a:r>
              <a:rPr lang="en-IN" sz="900" dirty="0" err="1"/>
              <a:t>endl</a:t>
            </a:r>
            <a:r>
              <a:rPr lang="en-IN" sz="900" dirty="0"/>
              <a:t>;</a:t>
            </a:r>
          </a:p>
          <a:p>
            <a:r>
              <a:rPr lang="en-IN" sz="900" dirty="0"/>
              <a:t>        </a:t>
            </a:r>
            <a:r>
              <a:rPr lang="en-IN" sz="900" dirty="0" err="1"/>
              <a:t>cout</a:t>
            </a:r>
            <a:r>
              <a:rPr lang="en-IN" sz="900" dirty="0"/>
              <a:t>&lt;&lt;"array[j + 1] = key"&lt;&lt;</a:t>
            </a:r>
            <a:r>
              <a:rPr lang="en-IN" sz="900" dirty="0" err="1"/>
              <a:t>endl</a:t>
            </a:r>
            <a:r>
              <a:rPr lang="en-IN" sz="900" dirty="0"/>
              <a:t>;</a:t>
            </a:r>
          </a:p>
          <a:p>
            <a:r>
              <a:rPr lang="en-IN" sz="900" dirty="0"/>
              <a:t>}</a:t>
            </a:r>
          </a:p>
          <a:p>
            <a:endParaRPr lang="en-IN" sz="900" dirty="0"/>
          </a:p>
          <a:p>
            <a:r>
              <a:rPr lang="en-IN" sz="900" dirty="0"/>
              <a:t>void </a:t>
            </a:r>
            <a:r>
              <a:rPr lang="en-IN" sz="900" dirty="0" err="1"/>
              <a:t>power_rangers_course_reference_linear_search_details</a:t>
            </a:r>
            <a:r>
              <a:rPr lang="en-IN" sz="900" dirty="0"/>
              <a:t>(){</a:t>
            </a:r>
          </a:p>
          <a:p>
            <a:r>
              <a:rPr lang="en-IN" sz="900" dirty="0"/>
              <a:t>	</a:t>
            </a:r>
            <a:r>
              <a:rPr lang="en-IN" sz="900" dirty="0" err="1"/>
              <a:t>cout</a:t>
            </a:r>
            <a:r>
              <a:rPr lang="en-IN" sz="900" dirty="0"/>
              <a:t>&lt;&lt;"function </a:t>
            </a:r>
            <a:r>
              <a:rPr lang="en-IN" sz="900" dirty="0" err="1"/>
              <a:t>linearSearch</a:t>
            </a:r>
            <a:r>
              <a:rPr lang="en-IN" sz="900" dirty="0"/>
              <a:t>(array, target):"&lt;&lt;</a:t>
            </a:r>
            <a:r>
              <a:rPr lang="en-IN" sz="900" dirty="0" err="1"/>
              <a:t>endl</a:t>
            </a:r>
            <a:r>
              <a:rPr lang="en-IN" sz="900" dirty="0"/>
              <a:t>;</a:t>
            </a:r>
          </a:p>
          <a:p>
            <a:r>
              <a:rPr lang="en-IN" sz="900" dirty="0"/>
              <a:t>    </a:t>
            </a:r>
            <a:r>
              <a:rPr lang="en-IN" sz="900" dirty="0" err="1"/>
              <a:t>cout</a:t>
            </a:r>
            <a:r>
              <a:rPr lang="en-IN" sz="900" dirty="0"/>
              <a:t>&lt;&lt;"for </a:t>
            </a:r>
            <a:r>
              <a:rPr lang="en-IN" sz="900" dirty="0" err="1"/>
              <a:t>i</a:t>
            </a:r>
            <a:r>
              <a:rPr lang="en-IN" sz="900" dirty="0"/>
              <a:t> = 0 to </a:t>
            </a:r>
            <a:r>
              <a:rPr lang="en-IN" sz="900" dirty="0" err="1"/>
              <a:t>array.length</a:t>
            </a:r>
            <a:r>
              <a:rPr lang="en-IN" sz="900" dirty="0"/>
              <a:t> - 1"&lt;&lt;</a:t>
            </a:r>
            <a:r>
              <a:rPr lang="en-IN" sz="900" dirty="0" err="1"/>
              <a:t>endl</a:t>
            </a:r>
            <a:r>
              <a:rPr lang="en-IN" sz="900" dirty="0"/>
              <a:t>;</a:t>
            </a:r>
          </a:p>
          <a:p>
            <a:r>
              <a:rPr lang="en-IN" sz="900" dirty="0"/>
              <a:t>        </a:t>
            </a:r>
            <a:r>
              <a:rPr lang="en-IN" sz="900" dirty="0" err="1"/>
              <a:t>cout</a:t>
            </a:r>
            <a:r>
              <a:rPr lang="en-IN" sz="900" dirty="0"/>
              <a:t>&lt;&lt;"if array[</a:t>
            </a:r>
            <a:r>
              <a:rPr lang="en-IN" sz="900" dirty="0" err="1"/>
              <a:t>i</a:t>
            </a:r>
            <a:r>
              <a:rPr lang="en-IN" sz="900" dirty="0"/>
              <a:t>] == target"&lt;&lt;</a:t>
            </a:r>
            <a:r>
              <a:rPr lang="en-IN" sz="900" dirty="0" err="1"/>
              <a:t>endl</a:t>
            </a:r>
            <a:r>
              <a:rPr lang="en-IN" sz="900" dirty="0"/>
              <a:t>;</a:t>
            </a:r>
          </a:p>
          <a:p>
            <a:r>
              <a:rPr lang="en-IN" sz="900" dirty="0"/>
              <a:t>            </a:t>
            </a:r>
            <a:r>
              <a:rPr lang="en-IN" sz="900" dirty="0" err="1"/>
              <a:t>cout</a:t>
            </a:r>
            <a:r>
              <a:rPr lang="en-IN" sz="900" dirty="0"/>
              <a:t>&lt;&lt;"return </a:t>
            </a:r>
            <a:r>
              <a:rPr lang="en-IN" sz="900" dirty="0" err="1"/>
              <a:t>i</a:t>
            </a:r>
            <a:r>
              <a:rPr lang="en-IN" sz="900" dirty="0"/>
              <a:t>"&lt;&lt;</a:t>
            </a:r>
            <a:r>
              <a:rPr lang="en-IN" sz="900" dirty="0" err="1"/>
              <a:t>endl</a:t>
            </a:r>
            <a:r>
              <a:rPr lang="en-IN" sz="900" dirty="0"/>
              <a:t>;  </a:t>
            </a:r>
          </a:p>
          <a:p>
            <a:r>
              <a:rPr lang="en-IN" sz="900" dirty="0"/>
              <a:t>    </a:t>
            </a:r>
            <a:r>
              <a:rPr lang="en-IN" sz="900" dirty="0" err="1"/>
              <a:t>cout</a:t>
            </a:r>
            <a:r>
              <a:rPr lang="en-IN" sz="900" dirty="0"/>
              <a:t>&lt;&lt;"return -1 " ;</a:t>
            </a:r>
          </a:p>
          <a:p>
            <a:endParaRPr lang="en-IN" sz="900" dirty="0"/>
          </a:p>
          <a:p>
            <a:r>
              <a:rPr lang="en-IN" sz="900" dirty="0"/>
              <a:t>}</a:t>
            </a:r>
          </a:p>
          <a:p>
            <a:endParaRPr lang="en-IN" sz="900" dirty="0"/>
          </a:p>
          <a:p>
            <a:r>
              <a:rPr lang="en-IN" sz="900" dirty="0"/>
              <a:t>void </a:t>
            </a:r>
            <a:r>
              <a:rPr lang="en-IN" sz="900" dirty="0" err="1"/>
              <a:t>power_rangers_course_reference_linear_search</a:t>
            </a:r>
            <a:r>
              <a:rPr lang="en-IN" sz="900" dirty="0"/>
              <a:t>() {</a:t>
            </a:r>
          </a:p>
          <a:p>
            <a:r>
              <a:rPr lang="en-IN" sz="900" dirty="0"/>
              <a:t>    int choice;</a:t>
            </a:r>
          </a:p>
          <a:p>
            <a:r>
              <a:rPr lang="en-IN" sz="900" dirty="0"/>
              <a:t>    </a:t>
            </a:r>
            <a:r>
              <a:rPr lang="en-IN" sz="900" dirty="0" err="1"/>
              <a:t>cout</a:t>
            </a:r>
            <a:r>
              <a:rPr lang="en-IN" sz="900" dirty="0"/>
              <a:t> &lt;&lt; "Choose attribute to search by:\n";</a:t>
            </a:r>
          </a:p>
          <a:p>
            <a:r>
              <a:rPr lang="en-IN" sz="900" dirty="0"/>
              <a:t>    </a:t>
            </a:r>
            <a:r>
              <a:rPr lang="en-IN" sz="900" dirty="0" err="1"/>
              <a:t>cout</a:t>
            </a:r>
            <a:r>
              <a:rPr lang="en-IN" sz="900" dirty="0"/>
              <a:t> &lt;&lt; "1) Course ID\n";</a:t>
            </a:r>
          </a:p>
          <a:p>
            <a:r>
              <a:rPr lang="en-IN" sz="900" dirty="0"/>
              <a:t>    </a:t>
            </a:r>
            <a:r>
              <a:rPr lang="en-IN" sz="900" dirty="0" err="1"/>
              <a:t>cout</a:t>
            </a:r>
            <a:r>
              <a:rPr lang="en-IN" sz="900" dirty="0"/>
              <a:t> &lt;&lt; "2) Course Reference Code\n";</a:t>
            </a:r>
          </a:p>
          <a:p>
            <a:r>
              <a:rPr lang="en-IN" sz="900" dirty="0"/>
              <a:t>    </a:t>
            </a:r>
            <a:r>
              <a:rPr lang="en-IN" sz="900" dirty="0" err="1"/>
              <a:t>cout</a:t>
            </a:r>
            <a:r>
              <a:rPr lang="en-IN" sz="900" dirty="0"/>
              <a:t> &lt;&lt; "3) Book Title\n";</a:t>
            </a:r>
          </a:p>
          <a:p>
            <a:r>
              <a:rPr lang="en-IN" sz="900" dirty="0"/>
              <a:t>    </a:t>
            </a:r>
            <a:r>
              <a:rPr lang="en-IN" sz="900" dirty="0" err="1"/>
              <a:t>cout</a:t>
            </a:r>
            <a:r>
              <a:rPr lang="en-IN" sz="900" dirty="0"/>
              <a:t> &lt;&lt; "Enter your choice: ";</a:t>
            </a:r>
          </a:p>
          <a:p>
            <a:r>
              <a:rPr lang="en-IN" sz="900" dirty="0"/>
              <a:t>    </a:t>
            </a:r>
            <a:r>
              <a:rPr lang="en-IN" sz="900" dirty="0" err="1"/>
              <a:t>cin</a:t>
            </a:r>
            <a:r>
              <a:rPr lang="en-IN" sz="900" dirty="0"/>
              <a:t> &gt;&gt; choice;</a:t>
            </a:r>
          </a:p>
          <a:p>
            <a:r>
              <a:rPr lang="en-IN" sz="900" dirty="0"/>
              <a:t>    </a:t>
            </a:r>
            <a:r>
              <a:rPr lang="en-IN" sz="900" dirty="0" err="1"/>
              <a:t>cin.ignore</a:t>
            </a:r>
            <a:r>
              <a:rPr lang="en-IN" sz="900" dirty="0"/>
              <a:t>();</a:t>
            </a:r>
          </a:p>
          <a:p>
            <a:r>
              <a:rPr lang="en-IN" sz="900" dirty="0"/>
              <a:t>    bool found = false;</a:t>
            </a:r>
          </a:p>
          <a:p>
            <a:r>
              <a:rPr lang="en-IN" sz="900" dirty="0"/>
              <a:t> </a:t>
            </a:r>
          </a:p>
        </p:txBody>
      </p:sp>
    </p:spTree>
    <p:extLst>
      <p:ext uri="{BB962C8B-B14F-4D97-AF65-F5344CB8AC3E}">
        <p14:creationId xmlns:p14="http://schemas.microsoft.com/office/powerpoint/2010/main" val="31378624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452E11-996D-B601-2A5B-97177F2F403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6A5B01E-0D9B-890B-4003-1940C7794FFC}"/>
              </a:ext>
            </a:extLst>
          </p:cNvPr>
          <p:cNvSpPr txBox="1"/>
          <p:nvPr/>
        </p:nvSpPr>
        <p:spPr>
          <a:xfrm>
            <a:off x="587829" y="309592"/>
            <a:ext cx="4572000" cy="230832"/>
          </a:xfrm>
          <a:prstGeom prst="rect">
            <a:avLst/>
          </a:prstGeom>
          <a:noFill/>
        </p:spPr>
        <p:txBody>
          <a:bodyPr wrap="square">
            <a:spAutoFit/>
          </a:bodyPr>
          <a:lstStyle/>
          <a:p>
            <a:r>
              <a:rPr lang="en-IN" sz="900" dirty="0"/>
              <a:t>	</a:t>
            </a:r>
          </a:p>
        </p:txBody>
      </p:sp>
      <p:sp>
        <p:nvSpPr>
          <p:cNvPr id="3" name="TextBox 2">
            <a:extLst>
              <a:ext uri="{FF2B5EF4-FFF2-40B4-BE49-F238E27FC236}">
                <a16:creationId xmlns:a16="http://schemas.microsoft.com/office/drawing/2014/main" id="{2FFBF5B5-707B-0CC0-F7A8-D8C60D33F46E}"/>
              </a:ext>
            </a:extLst>
          </p:cNvPr>
          <p:cNvSpPr txBox="1"/>
          <p:nvPr/>
        </p:nvSpPr>
        <p:spPr>
          <a:xfrm>
            <a:off x="416378" y="65187"/>
            <a:ext cx="6596743" cy="5078313"/>
          </a:xfrm>
          <a:prstGeom prst="rect">
            <a:avLst/>
          </a:prstGeom>
          <a:noFill/>
        </p:spPr>
        <p:txBody>
          <a:bodyPr wrap="square">
            <a:spAutoFit/>
          </a:bodyPr>
          <a:lstStyle/>
          <a:p>
            <a:r>
              <a:rPr lang="en-IN" sz="900" dirty="0"/>
              <a:t>switch (choice) {</a:t>
            </a:r>
          </a:p>
          <a:p>
            <a:r>
              <a:rPr lang="en-IN" sz="900" dirty="0"/>
              <a:t>        case 1: {</a:t>
            </a:r>
          </a:p>
          <a:p>
            <a:r>
              <a:rPr lang="en-IN" sz="900" dirty="0"/>
              <a:t>            int </a:t>
            </a:r>
            <a:r>
              <a:rPr lang="en-IN" sz="900" dirty="0" err="1"/>
              <a:t>search_cour_id</a:t>
            </a:r>
            <a:r>
              <a:rPr lang="en-IN" sz="900" dirty="0"/>
              <a:t>;</a:t>
            </a:r>
          </a:p>
          <a:p>
            <a:r>
              <a:rPr lang="en-IN" sz="900" dirty="0"/>
              <a:t>            </a:t>
            </a:r>
            <a:r>
              <a:rPr lang="en-IN" sz="900" dirty="0" err="1"/>
              <a:t>cout</a:t>
            </a:r>
            <a:r>
              <a:rPr lang="en-IN" sz="900" dirty="0"/>
              <a:t> &lt;&lt; "Enter Course ID to search: ";</a:t>
            </a:r>
          </a:p>
          <a:p>
            <a:r>
              <a:rPr lang="en-IN" sz="900" dirty="0"/>
              <a:t>            </a:t>
            </a:r>
            <a:r>
              <a:rPr lang="en-IN" sz="900" dirty="0" err="1"/>
              <a:t>cin</a:t>
            </a:r>
            <a:r>
              <a:rPr lang="en-IN" sz="900" dirty="0"/>
              <a:t> &gt;&gt; </a:t>
            </a:r>
            <a:r>
              <a:rPr lang="en-IN" sz="900" dirty="0" err="1"/>
              <a:t>search_cour_id</a:t>
            </a:r>
            <a:r>
              <a:rPr lang="en-IN" sz="900" dirty="0"/>
              <a:t>;</a:t>
            </a:r>
          </a:p>
          <a:p>
            <a:r>
              <a:rPr lang="en-IN" sz="900" dirty="0"/>
              <a:t>            for (int </a:t>
            </a:r>
            <a:r>
              <a:rPr lang="en-IN" sz="900" dirty="0" err="1"/>
              <a:t>i</a:t>
            </a:r>
            <a:r>
              <a:rPr lang="en-IN" sz="900" dirty="0"/>
              <a:t> = 0; </a:t>
            </a:r>
            <a:r>
              <a:rPr lang="en-IN" sz="900" dirty="0" err="1"/>
              <a:t>i</a:t>
            </a:r>
            <a:r>
              <a:rPr lang="en-IN" sz="900" dirty="0"/>
              <a:t> &lt; </a:t>
            </a:r>
            <a:r>
              <a:rPr lang="en-IN" sz="900" dirty="0" err="1"/>
              <a:t>course_references.size</a:t>
            </a:r>
            <a:r>
              <a:rPr lang="en-IN" sz="900" dirty="0"/>
              <a:t>(); </a:t>
            </a:r>
            <a:r>
              <a:rPr lang="en-IN" sz="900" dirty="0" err="1"/>
              <a:t>i</a:t>
            </a:r>
            <a:r>
              <a:rPr lang="en-IN" sz="900" dirty="0"/>
              <a:t>++) {</a:t>
            </a:r>
          </a:p>
          <a:p>
            <a:r>
              <a:rPr lang="en-IN" sz="900" dirty="0"/>
              <a:t>                if (</a:t>
            </a:r>
            <a:r>
              <a:rPr lang="en-IN" sz="900" dirty="0" err="1"/>
              <a:t>course_references</a:t>
            </a:r>
            <a:r>
              <a:rPr lang="en-IN" sz="900" dirty="0"/>
              <a:t>[</a:t>
            </a:r>
            <a:r>
              <a:rPr lang="en-IN" sz="900" dirty="0" err="1"/>
              <a:t>i</a:t>
            </a:r>
            <a:r>
              <a:rPr lang="en-IN" sz="900" dirty="0"/>
              <a:t>].</a:t>
            </a:r>
            <a:r>
              <a:rPr lang="en-IN" sz="900" dirty="0" err="1"/>
              <a:t>cour_id</a:t>
            </a:r>
            <a:r>
              <a:rPr lang="en-IN" sz="900" dirty="0"/>
              <a:t> == </a:t>
            </a:r>
            <a:r>
              <a:rPr lang="en-IN" sz="900" dirty="0" err="1"/>
              <a:t>search_cour_id</a:t>
            </a:r>
            <a:r>
              <a:rPr lang="en-IN" sz="900" dirty="0"/>
              <a:t>) {</a:t>
            </a:r>
          </a:p>
          <a:p>
            <a:r>
              <a:rPr lang="en-IN" sz="900" dirty="0"/>
              <a:t>                    </a:t>
            </a:r>
            <a:r>
              <a:rPr lang="en-IN" sz="900" dirty="0" err="1"/>
              <a:t>cout</a:t>
            </a:r>
            <a:r>
              <a:rPr lang="en-IN" sz="900" dirty="0"/>
              <a:t> &lt;&lt; "ID : " &lt;&lt; </a:t>
            </a:r>
            <a:r>
              <a:rPr lang="en-IN" sz="900" dirty="0" err="1"/>
              <a:t>course_references</a:t>
            </a:r>
            <a:r>
              <a:rPr lang="en-IN" sz="900" dirty="0"/>
              <a:t>[</a:t>
            </a:r>
            <a:r>
              <a:rPr lang="en-IN" sz="900" dirty="0" err="1"/>
              <a:t>i</a:t>
            </a:r>
            <a:r>
              <a:rPr lang="en-IN" sz="900" dirty="0"/>
              <a:t>].id &lt;&lt; </a:t>
            </a:r>
            <a:r>
              <a:rPr lang="en-IN" sz="900" dirty="0" err="1"/>
              <a:t>endl</a:t>
            </a:r>
            <a:r>
              <a:rPr lang="en-IN" sz="900" dirty="0"/>
              <a:t>;</a:t>
            </a:r>
          </a:p>
          <a:p>
            <a:r>
              <a:rPr lang="en-IN" sz="900" dirty="0"/>
              <a:t>                    </a:t>
            </a:r>
            <a:r>
              <a:rPr lang="en-IN" sz="900" dirty="0" err="1"/>
              <a:t>cout</a:t>
            </a:r>
            <a:r>
              <a:rPr lang="en-IN" sz="900" dirty="0"/>
              <a:t> &lt;&lt; "Course ID : " &lt;&lt; </a:t>
            </a:r>
            <a:r>
              <a:rPr lang="en-IN" sz="900" dirty="0" err="1"/>
              <a:t>course_references</a:t>
            </a:r>
            <a:r>
              <a:rPr lang="en-IN" sz="900" dirty="0"/>
              <a:t>[</a:t>
            </a:r>
            <a:r>
              <a:rPr lang="en-IN" sz="900" dirty="0" err="1"/>
              <a:t>i</a:t>
            </a:r>
            <a:r>
              <a:rPr lang="en-IN" sz="900" dirty="0"/>
              <a:t>].</a:t>
            </a:r>
            <a:r>
              <a:rPr lang="en-IN" sz="900" dirty="0" err="1"/>
              <a:t>cour_id</a:t>
            </a:r>
            <a:r>
              <a:rPr lang="en-IN" sz="900" dirty="0"/>
              <a:t> &lt;&lt; </a:t>
            </a:r>
            <a:r>
              <a:rPr lang="en-IN" sz="900" dirty="0" err="1"/>
              <a:t>endl</a:t>
            </a:r>
            <a:r>
              <a:rPr lang="en-IN" sz="900" dirty="0"/>
              <a:t>;</a:t>
            </a:r>
          </a:p>
          <a:p>
            <a:r>
              <a:rPr lang="en-IN" sz="900" dirty="0"/>
              <a:t>                    </a:t>
            </a:r>
            <a:r>
              <a:rPr lang="en-IN" sz="900" dirty="0" err="1"/>
              <a:t>cout</a:t>
            </a:r>
            <a:r>
              <a:rPr lang="en-IN" sz="900" dirty="0"/>
              <a:t> &lt;&lt; "Course Reference Code : " &lt;&lt; </a:t>
            </a:r>
            <a:r>
              <a:rPr lang="en-IN" sz="900" dirty="0" err="1"/>
              <a:t>course_references</a:t>
            </a:r>
            <a:r>
              <a:rPr lang="en-IN" sz="900" dirty="0"/>
              <a:t>[</a:t>
            </a:r>
            <a:r>
              <a:rPr lang="en-IN" sz="900" dirty="0" err="1"/>
              <a:t>i</a:t>
            </a:r>
            <a:r>
              <a:rPr lang="en-IN" sz="900" dirty="0"/>
              <a:t>].</a:t>
            </a:r>
            <a:r>
              <a:rPr lang="en-IN" sz="900" dirty="0" err="1"/>
              <a:t>cour_ref_code</a:t>
            </a:r>
            <a:r>
              <a:rPr lang="en-IN" sz="900" dirty="0"/>
              <a:t> &lt;&lt; </a:t>
            </a:r>
            <a:r>
              <a:rPr lang="en-IN" sz="900" dirty="0" err="1"/>
              <a:t>endl</a:t>
            </a:r>
            <a:r>
              <a:rPr lang="en-IN" sz="900" dirty="0"/>
              <a:t>;</a:t>
            </a:r>
          </a:p>
          <a:p>
            <a:r>
              <a:rPr lang="en-IN" sz="900" dirty="0"/>
              <a:t>                    </a:t>
            </a:r>
            <a:r>
              <a:rPr lang="en-IN" sz="900" dirty="0" err="1"/>
              <a:t>cout</a:t>
            </a:r>
            <a:r>
              <a:rPr lang="en-IN" sz="900" dirty="0"/>
              <a:t> &lt;&lt; "Book Title : " &lt;&lt; </a:t>
            </a:r>
            <a:r>
              <a:rPr lang="en-IN" sz="900" dirty="0" err="1"/>
              <a:t>course_references</a:t>
            </a:r>
            <a:r>
              <a:rPr lang="en-IN" sz="900" dirty="0"/>
              <a:t>[</a:t>
            </a:r>
            <a:r>
              <a:rPr lang="en-IN" sz="900" dirty="0" err="1"/>
              <a:t>i</a:t>
            </a:r>
            <a:r>
              <a:rPr lang="en-IN" sz="900" dirty="0"/>
              <a:t>].</a:t>
            </a:r>
            <a:r>
              <a:rPr lang="en-IN" sz="900" dirty="0" err="1"/>
              <a:t>book_title</a:t>
            </a:r>
            <a:r>
              <a:rPr lang="en-IN" sz="900" dirty="0"/>
              <a:t> &lt;&lt; </a:t>
            </a:r>
            <a:r>
              <a:rPr lang="en-IN" sz="900" dirty="0" err="1"/>
              <a:t>endl</a:t>
            </a:r>
            <a:r>
              <a:rPr lang="en-IN" sz="900" dirty="0"/>
              <a:t>;</a:t>
            </a:r>
          </a:p>
          <a:p>
            <a:r>
              <a:rPr lang="en-IN" sz="900" dirty="0"/>
              <a:t>                    </a:t>
            </a:r>
            <a:r>
              <a:rPr lang="en-IN" sz="900" dirty="0" err="1"/>
              <a:t>cout</a:t>
            </a:r>
            <a:r>
              <a:rPr lang="en-IN" sz="900" dirty="0"/>
              <a:t> &lt;&lt; "Book Author : " &lt;&lt; </a:t>
            </a:r>
            <a:r>
              <a:rPr lang="en-IN" sz="900" dirty="0" err="1"/>
              <a:t>course_references</a:t>
            </a:r>
            <a:r>
              <a:rPr lang="en-IN" sz="900" dirty="0"/>
              <a:t>[</a:t>
            </a:r>
            <a:r>
              <a:rPr lang="en-IN" sz="900" dirty="0" err="1"/>
              <a:t>i</a:t>
            </a:r>
            <a:r>
              <a:rPr lang="en-IN" sz="900" dirty="0"/>
              <a:t>].</a:t>
            </a:r>
            <a:r>
              <a:rPr lang="en-IN" sz="900" dirty="0" err="1"/>
              <a:t>book_author</a:t>
            </a:r>
            <a:r>
              <a:rPr lang="en-IN" sz="900" dirty="0"/>
              <a:t> &lt;&lt; </a:t>
            </a:r>
            <a:r>
              <a:rPr lang="en-IN" sz="900" dirty="0" err="1"/>
              <a:t>endl</a:t>
            </a:r>
            <a:r>
              <a:rPr lang="en-IN" sz="900" dirty="0"/>
              <a:t>;</a:t>
            </a:r>
          </a:p>
          <a:p>
            <a:r>
              <a:rPr lang="en-IN" sz="900" dirty="0"/>
              <a:t>                    </a:t>
            </a:r>
            <a:r>
              <a:rPr lang="en-IN" sz="900" dirty="0" err="1"/>
              <a:t>cout</a:t>
            </a:r>
            <a:r>
              <a:rPr lang="en-IN" sz="900" dirty="0"/>
              <a:t> &lt;&lt; "Book Details : " &lt;&lt; </a:t>
            </a:r>
            <a:r>
              <a:rPr lang="en-IN" sz="900" dirty="0" err="1"/>
              <a:t>course_references</a:t>
            </a:r>
            <a:r>
              <a:rPr lang="en-IN" sz="900" dirty="0"/>
              <a:t>[</a:t>
            </a:r>
            <a:r>
              <a:rPr lang="en-IN" sz="900" dirty="0" err="1"/>
              <a:t>i</a:t>
            </a:r>
            <a:r>
              <a:rPr lang="en-IN" sz="900" dirty="0"/>
              <a:t>].</a:t>
            </a:r>
            <a:r>
              <a:rPr lang="en-IN" sz="900" dirty="0" err="1"/>
              <a:t>book_details</a:t>
            </a:r>
            <a:r>
              <a:rPr lang="en-IN" sz="900" dirty="0"/>
              <a:t> &lt;&lt; </a:t>
            </a:r>
            <a:r>
              <a:rPr lang="en-IN" sz="900" dirty="0" err="1"/>
              <a:t>endl</a:t>
            </a:r>
            <a:r>
              <a:rPr lang="en-IN" sz="900" dirty="0"/>
              <a:t>;</a:t>
            </a:r>
          </a:p>
          <a:p>
            <a:r>
              <a:rPr lang="en-IN" sz="900" dirty="0"/>
              <a:t>                    found = true;</a:t>
            </a:r>
          </a:p>
          <a:p>
            <a:r>
              <a:rPr lang="en-IN" sz="900" dirty="0"/>
              <a:t>                    break;</a:t>
            </a:r>
          </a:p>
          <a:p>
            <a:r>
              <a:rPr lang="en-IN" sz="900" dirty="0"/>
              <a:t>                }</a:t>
            </a:r>
          </a:p>
          <a:p>
            <a:r>
              <a:rPr lang="en-IN" sz="900" dirty="0"/>
              <a:t>            }</a:t>
            </a:r>
          </a:p>
          <a:p>
            <a:r>
              <a:rPr lang="en-IN" sz="900" dirty="0"/>
              <a:t>            if (!found) </a:t>
            </a:r>
            <a:r>
              <a:rPr lang="en-IN" sz="900" dirty="0" err="1"/>
              <a:t>cout</a:t>
            </a:r>
            <a:r>
              <a:rPr lang="en-IN" sz="900" dirty="0"/>
              <a:t> &lt;&lt; "Course Reference with Course ID " &lt;&lt; </a:t>
            </a:r>
            <a:r>
              <a:rPr lang="en-IN" sz="900" dirty="0" err="1"/>
              <a:t>search_cour_id</a:t>
            </a:r>
            <a:r>
              <a:rPr lang="en-IN" sz="900" dirty="0"/>
              <a:t> &lt;&lt; " not found!" &lt;&lt; </a:t>
            </a:r>
            <a:r>
              <a:rPr lang="en-IN" sz="900" dirty="0" err="1"/>
              <a:t>endl</a:t>
            </a:r>
            <a:r>
              <a:rPr lang="en-IN" sz="900" dirty="0"/>
              <a:t>;</a:t>
            </a:r>
          </a:p>
          <a:p>
            <a:r>
              <a:rPr lang="en-IN" sz="900" dirty="0"/>
              <a:t>            break;</a:t>
            </a:r>
          </a:p>
          <a:p>
            <a:r>
              <a:rPr lang="en-IN" sz="900" dirty="0"/>
              <a:t>        }</a:t>
            </a:r>
          </a:p>
          <a:p>
            <a:r>
              <a:rPr lang="en-IN" sz="900" dirty="0"/>
              <a:t>        case 2: {</a:t>
            </a:r>
          </a:p>
          <a:p>
            <a:r>
              <a:rPr lang="en-IN" sz="900" dirty="0"/>
              <a:t>            string </a:t>
            </a:r>
            <a:r>
              <a:rPr lang="en-IN" sz="900" dirty="0" err="1"/>
              <a:t>search_ref_code</a:t>
            </a:r>
            <a:r>
              <a:rPr lang="en-IN" sz="900" dirty="0"/>
              <a:t>;</a:t>
            </a:r>
          </a:p>
          <a:p>
            <a:r>
              <a:rPr lang="en-IN" sz="900" dirty="0"/>
              <a:t>            </a:t>
            </a:r>
            <a:r>
              <a:rPr lang="en-IN" sz="900" dirty="0" err="1"/>
              <a:t>cout</a:t>
            </a:r>
            <a:r>
              <a:rPr lang="en-IN" sz="900" dirty="0"/>
              <a:t> &lt;&lt; "Enter Course Reference Code to search: ";</a:t>
            </a:r>
          </a:p>
          <a:p>
            <a:r>
              <a:rPr lang="en-IN" sz="900" dirty="0"/>
              <a:t>            </a:t>
            </a:r>
            <a:r>
              <a:rPr lang="en-IN" sz="900" dirty="0" err="1"/>
              <a:t>getline</a:t>
            </a:r>
            <a:r>
              <a:rPr lang="en-IN" sz="900" dirty="0"/>
              <a:t>(</a:t>
            </a:r>
            <a:r>
              <a:rPr lang="en-IN" sz="900" dirty="0" err="1"/>
              <a:t>cin</a:t>
            </a:r>
            <a:r>
              <a:rPr lang="en-IN" sz="900" dirty="0"/>
              <a:t>, </a:t>
            </a:r>
            <a:r>
              <a:rPr lang="en-IN" sz="900" dirty="0" err="1"/>
              <a:t>search_ref_code</a:t>
            </a:r>
            <a:r>
              <a:rPr lang="en-IN" sz="900" dirty="0"/>
              <a:t>);</a:t>
            </a:r>
          </a:p>
          <a:p>
            <a:r>
              <a:rPr lang="en-IN" sz="900" dirty="0"/>
              <a:t>            for (int </a:t>
            </a:r>
            <a:r>
              <a:rPr lang="en-IN" sz="900" dirty="0" err="1"/>
              <a:t>i</a:t>
            </a:r>
            <a:r>
              <a:rPr lang="en-IN" sz="900" dirty="0"/>
              <a:t> = 0; </a:t>
            </a:r>
            <a:r>
              <a:rPr lang="en-IN" sz="900" dirty="0" err="1"/>
              <a:t>i</a:t>
            </a:r>
            <a:r>
              <a:rPr lang="en-IN" sz="900" dirty="0"/>
              <a:t> &lt; </a:t>
            </a:r>
            <a:r>
              <a:rPr lang="en-IN" sz="900" dirty="0" err="1"/>
              <a:t>course_references.size</a:t>
            </a:r>
            <a:r>
              <a:rPr lang="en-IN" sz="900" dirty="0"/>
              <a:t>(); </a:t>
            </a:r>
            <a:r>
              <a:rPr lang="en-IN" sz="900" dirty="0" err="1"/>
              <a:t>i</a:t>
            </a:r>
            <a:r>
              <a:rPr lang="en-IN" sz="900" dirty="0"/>
              <a:t>++) {</a:t>
            </a:r>
          </a:p>
          <a:p>
            <a:r>
              <a:rPr lang="en-IN" sz="900" dirty="0"/>
              <a:t>                if (</a:t>
            </a:r>
            <a:r>
              <a:rPr lang="en-IN" sz="900" dirty="0" err="1"/>
              <a:t>course_references</a:t>
            </a:r>
            <a:r>
              <a:rPr lang="en-IN" sz="900" dirty="0"/>
              <a:t>[</a:t>
            </a:r>
            <a:r>
              <a:rPr lang="en-IN" sz="900" dirty="0" err="1"/>
              <a:t>i</a:t>
            </a:r>
            <a:r>
              <a:rPr lang="en-IN" sz="900" dirty="0"/>
              <a:t>].</a:t>
            </a:r>
            <a:r>
              <a:rPr lang="en-IN" sz="900" dirty="0" err="1"/>
              <a:t>cour_ref_code</a:t>
            </a:r>
            <a:r>
              <a:rPr lang="en-IN" sz="900" dirty="0"/>
              <a:t> == </a:t>
            </a:r>
            <a:r>
              <a:rPr lang="en-IN" sz="900" dirty="0" err="1"/>
              <a:t>search_ref_code</a:t>
            </a:r>
            <a:r>
              <a:rPr lang="en-IN" sz="900" dirty="0"/>
              <a:t>) {</a:t>
            </a:r>
          </a:p>
          <a:p>
            <a:r>
              <a:rPr lang="en-IN" sz="900" dirty="0"/>
              <a:t>                    </a:t>
            </a:r>
            <a:r>
              <a:rPr lang="en-IN" sz="900" dirty="0" err="1"/>
              <a:t>cout</a:t>
            </a:r>
            <a:r>
              <a:rPr lang="en-IN" sz="900" dirty="0"/>
              <a:t> &lt;&lt; "ID : " &lt;&lt; </a:t>
            </a:r>
            <a:r>
              <a:rPr lang="en-IN" sz="900" dirty="0" err="1"/>
              <a:t>course_references</a:t>
            </a:r>
            <a:r>
              <a:rPr lang="en-IN" sz="900" dirty="0"/>
              <a:t>[</a:t>
            </a:r>
            <a:r>
              <a:rPr lang="en-IN" sz="900" dirty="0" err="1"/>
              <a:t>i</a:t>
            </a:r>
            <a:r>
              <a:rPr lang="en-IN" sz="900" dirty="0"/>
              <a:t>].id &lt;&lt; </a:t>
            </a:r>
            <a:r>
              <a:rPr lang="en-IN" sz="900" dirty="0" err="1"/>
              <a:t>endl</a:t>
            </a:r>
            <a:r>
              <a:rPr lang="en-IN" sz="900" dirty="0"/>
              <a:t>;</a:t>
            </a:r>
          </a:p>
          <a:p>
            <a:r>
              <a:rPr lang="en-IN" sz="900" dirty="0"/>
              <a:t>                    </a:t>
            </a:r>
            <a:r>
              <a:rPr lang="en-IN" sz="900" dirty="0" err="1"/>
              <a:t>cout</a:t>
            </a:r>
            <a:r>
              <a:rPr lang="en-IN" sz="900" dirty="0"/>
              <a:t> &lt;&lt; "Course ID : " &lt;&lt; </a:t>
            </a:r>
            <a:r>
              <a:rPr lang="en-IN" sz="900" dirty="0" err="1"/>
              <a:t>course_references</a:t>
            </a:r>
            <a:r>
              <a:rPr lang="en-IN" sz="900" dirty="0"/>
              <a:t>[</a:t>
            </a:r>
            <a:r>
              <a:rPr lang="en-IN" sz="900" dirty="0" err="1"/>
              <a:t>i</a:t>
            </a:r>
            <a:r>
              <a:rPr lang="en-IN" sz="900" dirty="0"/>
              <a:t>].</a:t>
            </a:r>
            <a:r>
              <a:rPr lang="en-IN" sz="900" dirty="0" err="1"/>
              <a:t>cour_id</a:t>
            </a:r>
            <a:r>
              <a:rPr lang="en-IN" sz="900" dirty="0"/>
              <a:t> &lt;&lt; </a:t>
            </a:r>
            <a:r>
              <a:rPr lang="en-IN" sz="900" dirty="0" err="1"/>
              <a:t>endl</a:t>
            </a:r>
            <a:r>
              <a:rPr lang="en-IN" sz="900" dirty="0"/>
              <a:t>;</a:t>
            </a:r>
          </a:p>
          <a:p>
            <a:r>
              <a:rPr lang="en-IN" sz="900" dirty="0"/>
              <a:t>                    </a:t>
            </a:r>
            <a:r>
              <a:rPr lang="en-IN" sz="900" dirty="0" err="1"/>
              <a:t>cout</a:t>
            </a:r>
            <a:r>
              <a:rPr lang="en-IN" sz="900" dirty="0"/>
              <a:t> &lt;&lt; "Course Reference Code : " &lt;&lt; </a:t>
            </a:r>
            <a:r>
              <a:rPr lang="en-IN" sz="900" dirty="0" err="1"/>
              <a:t>course_references</a:t>
            </a:r>
            <a:r>
              <a:rPr lang="en-IN" sz="900" dirty="0"/>
              <a:t>[</a:t>
            </a:r>
            <a:r>
              <a:rPr lang="en-IN" sz="900" dirty="0" err="1"/>
              <a:t>i</a:t>
            </a:r>
            <a:r>
              <a:rPr lang="en-IN" sz="900" dirty="0"/>
              <a:t>].</a:t>
            </a:r>
            <a:r>
              <a:rPr lang="en-IN" sz="900" dirty="0" err="1"/>
              <a:t>cour_ref_code</a:t>
            </a:r>
            <a:r>
              <a:rPr lang="en-IN" sz="900" dirty="0"/>
              <a:t> &lt;&lt; </a:t>
            </a:r>
            <a:r>
              <a:rPr lang="en-IN" sz="900" dirty="0" err="1"/>
              <a:t>endl</a:t>
            </a:r>
            <a:r>
              <a:rPr lang="en-IN" sz="900" dirty="0"/>
              <a:t>;</a:t>
            </a:r>
          </a:p>
          <a:p>
            <a:r>
              <a:rPr lang="en-IN" sz="900" dirty="0"/>
              <a:t>                    </a:t>
            </a:r>
            <a:r>
              <a:rPr lang="en-IN" sz="900" dirty="0" err="1"/>
              <a:t>cout</a:t>
            </a:r>
            <a:r>
              <a:rPr lang="en-IN" sz="900" dirty="0"/>
              <a:t> &lt;&lt; "Book Title : " &lt;&lt; </a:t>
            </a:r>
            <a:r>
              <a:rPr lang="en-IN" sz="900" dirty="0" err="1"/>
              <a:t>course_references</a:t>
            </a:r>
            <a:r>
              <a:rPr lang="en-IN" sz="900" dirty="0"/>
              <a:t>[</a:t>
            </a:r>
            <a:r>
              <a:rPr lang="en-IN" sz="900" dirty="0" err="1"/>
              <a:t>i</a:t>
            </a:r>
            <a:r>
              <a:rPr lang="en-IN" sz="900" dirty="0"/>
              <a:t>].</a:t>
            </a:r>
            <a:r>
              <a:rPr lang="en-IN" sz="900" dirty="0" err="1"/>
              <a:t>book_title</a:t>
            </a:r>
            <a:r>
              <a:rPr lang="en-IN" sz="900" dirty="0"/>
              <a:t> &lt;&lt; </a:t>
            </a:r>
            <a:r>
              <a:rPr lang="en-IN" sz="900" dirty="0" err="1"/>
              <a:t>endl</a:t>
            </a:r>
            <a:r>
              <a:rPr lang="en-IN" sz="900" dirty="0"/>
              <a:t>;</a:t>
            </a:r>
          </a:p>
          <a:p>
            <a:r>
              <a:rPr lang="en-IN" sz="900" dirty="0"/>
              <a:t>                    </a:t>
            </a:r>
            <a:r>
              <a:rPr lang="en-IN" sz="900" dirty="0" err="1"/>
              <a:t>cout</a:t>
            </a:r>
            <a:r>
              <a:rPr lang="en-IN" sz="900" dirty="0"/>
              <a:t> &lt;&lt; "Book Author : " &lt;&lt; </a:t>
            </a:r>
            <a:r>
              <a:rPr lang="en-IN" sz="900" dirty="0" err="1"/>
              <a:t>course_references</a:t>
            </a:r>
            <a:r>
              <a:rPr lang="en-IN" sz="900" dirty="0"/>
              <a:t>[</a:t>
            </a:r>
            <a:r>
              <a:rPr lang="en-IN" sz="900" dirty="0" err="1"/>
              <a:t>i</a:t>
            </a:r>
            <a:r>
              <a:rPr lang="en-IN" sz="900" dirty="0"/>
              <a:t>].</a:t>
            </a:r>
            <a:r>
              <a:rPr lang="en-IN" sz="900" dirty="0" err="1"/>
              <a:t>book_author</a:t>
            </a:r>
            <a:r>
              <a:rPr lang="en-IN" sz="900" dirty="0"/>
              <a:t> &lt;&lt; </a:t>
            </a:r>
            <a:r>
              <a:rPr lang="en-IN" sz="900" dirty="0" err="1"/>
              <a:t>endl</a:t>
            </a:r>
            <a:r>
              <a:rPr lang="en-IN" sz="900" dirty="0"/>
              <a:t>;</a:t>
            </a:r>
          </a:p>
          <a:p>
            <a:r>
              <a:rPr lang="en-IN" sz="900" dirty="0"/>
              <a:t>                    </a:t>
            </a:r>
            <a:r>
              <a:rPr lang="en-IN" sz="900" dirty="0" err="1"/>
              <a:t>cout</a:t>
            </a:r>
            <a:r>
              <a:rPr lang="en-IN" sz="900" dirty="0"/>
              <a:t> &lt;&lt; "Book Details : " &lt;&lt; </a:t>
            </a:r>
            <a:r>
              <a:rPr lang="en-IN" sz="900" dirty="0" err="1"/>
              <a:t>course_references</a:t>
            </a:r>
            <a:r>
              <a:rPr lang="en-IN" sz="900" dirty="0"/>
              <a:t>[</a:t>
            </a:r>
            <a:r>
              <a:rPr lang="en-IN" sz="900" dirty="0" err="1"/>
              <a:t>i</a:t>
            </a:r>
            <a:r>
              <a:rPr lang="en-IN" sz="900" dirty="0"/>
              <a:t>].</a:t>
            </a:r>
            <a:r>
              <a:rPr lang="en-IN" sz="900" dirty="0" err="1"/>
              <a:t>book_details</a:t>
            </a:r>
            <a:r>
              <a:rPr lang="en-IN" sz="900" dirty="0"/>
              <a:t> &lt;&lt; </a:t>
            </a:r>
            <a:r>
              <a:rPr lang="en-IN" sz="900" dirty="0" err="1"/>
              <a:t>endl</a:t>
            </a:r>
            <a:r>
              <a:rPr lang="en-IN" sz="900" dirty="0"/>
              <a:t>;</a:t>
            </a:r>
          </a:p>
          <a:p>
            <a:r>
              <a:rPr lang="en-IN" sz="900" dirty="0"/>
              <a:t>                    found = true;</a:t>
            </a:r>
          </a:p>
          <a:p>
            <a:r>
              <a:rPr lang="en-IN" sz="900" dirty="0"/>
              <a:t>                    break;</a:t>
            </a:r>
          </a:p>
          <a:p>
            <a:r>
              <a:rPr lang="en-IN" sz="900" dirty="0"/>
              <a:t>                }</a:t>
            </a:r>
          </a:p>
          <a:p>
            <a:r>
              <a:rPr lang="en-IN" sz="900" dirty="0"/>
              <a:t>            }</a:t>
            </a:r>
          </a:p>
        </p:txBody>
      </p:sp>
    </p:spTree>
    <p:extLst>
      <p:ext uri="{BB962C8B-B14F-4D97-AF65-F5344CB8AC3E}">
        <p14:creationId xmlns:p14="http://schemas.microsoft.com/office/powerpoint/2010/main" val="27787399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793D2-A450-2091-EA04-72C17A3D649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CD1CD284-018B-4D27-59A3-4D56D70199AD}"/>
              </a:ext>
            </a:extLst>
          </p:cNvPr>
          <p:cNvSpPr txBox="1"/>
          <p:nvPr/>
        </p:nvSpPr>
        <p:spPr>
          <a:xfrm>
            <a:off x="587829" y="309592"/>
            <a:ext cx="4572000" cy="230832"/>
          </a:xfrm>
          <a:prstGeom prst="rect">
            <a:avLst/>
          </a:prstGeom>
          <a:noFill/>
        </p:spPr>
        <p:txBody>
          <a:bodyPr wrap="square">
            <a:spAutoFit/>
          </a:bodyPr>
          <a:lstStyle/>
          <a:p>
            <a:r>
              <a:rPr lang="en-IN" sz="900" dirty="0"/>
              <a:t>	</a:t>
            </a:r>
          </a:p>
        </p:txBody>
      </p:sp>
      <p:sp>
        <p:nvSpPr>
          <p:cNvPr id="3" name="TextBox 2">
            <a:extLst>
              <a:ext uri="{FF2B5EF4-FFF2-40B4-BE49-F238E27FC236}">
                <a16:creationId xmlns:a16="http://schemas.microsoft.com/office/drawing/2014/main" id="{589250AB-08C7-8206-50DD-9D5E60869D17}"/>
              </a:ext>
            </a:extLst>
          </p:cNvPr>
          <p:cNvSpPr txBox="1"/>
          <p:nvPr/>
        </p:nvSpPr>
        <p:spPr>
          <a:xfrm>
            <a:off x="587829" y="309592"/>
            <a:ext cx="4572000" cy="4247317"/>
          </a:xfrm>
          <a:prstGeom prst="rect">
            <a:avLst/>
          </a:prstGeom>
          <a:noFill/>
        </p:spPr>
        <p:txBody>
          <a:bodyPr wrap="square">
            <a:spAutoFit/>
          </a:bodyPr>
          <a:lstStyle/>
          <a:p>
            <a:r>
              <a:rPr lang="en-IN" sz="900" dirty="0"/>
              <a:t>if (!found) </a:t>
            </a:r>
            <a:r>
              <a:rPr lang="en-IN" sz="900" dirty="0" err="1"/>
              <a:t>cout</a:t>
            </a:r>
            <a:r>
              <a:rPr lang="en-IN" sz="900" dirty="0"/>
              <a:t> &lt;&lt; "Course Reference with Code " &lt;&lt; </a:t>
            </a:r>
            <a:r>
              <a:rPr lang="en-IN" sz="900" dirty="0" err="1"/>
              <a:t>search_ref_code</a:t>
            </a:r>
            <a:r>
              <a:rPr lang="en-IN" sz="900" dirty="0"/>
              <a:t> &lt;&lt; " not found!" &lt;&lt; </a:t>
            </a:r>
            <a:r>
              <a:rPr lang="en-IN" sz="900" dirty="0" err="1"/>
              <a:t>endl</a:t>
            </a:r>
            <a:r>
              <a:rPr lang="en-IN" sz="900" dirty="0"/>
              <a:t>;</a:t>
            </a:r>
          </a:p>
          <a:p>
            <a:r>
              <a:rPr lang="en-IN" sz="900" dirty="0"/>
              <a:t>            break;</a:t>
            </a:r>
          </a:p>
          <a:p>
            <a:r>
              <a:rPr lang="en-IN" sz="900" dirty="0"/>
              <a:t>        }</a:t>
            </a:r>
          </a:p>
          <a:p>
            <a:r>
              <a:rPr lang="en-IN" sz="900" dirty="0"/>
              <a:t>        case 3: {</a:t>
            </a:r>
          </a:p>
          <a:p>
            <a:r>
              <a:rPr lang="en-IN" sz="900" dirty="0"/>
              <a:t>            string </a:t>
            </a:r>
            <a:r>
              <a:rPr lang="en-IN" sz="900" dirty="0" err="1"/>
              <a:t>search_title</a:t>
            </a:r>
            <a:r>
              <a:rPr lang="en-IN" sz="900" dirty="0"/>
              <a:t>;</a:t>
            </a:r>
          </a:p>
          <a:p>
            <a:r>
              <a:rPr lang="en-IN" sz="900" dirty="0"/>
              <a:t>            </a:t>
            </a:r>
            <a:r>
              <a:rPr lang="en-IN" sz="900" dirty="0" err="1"/>
              <a:t>cout</a:t>
            </a:r>
            <a:r>
              <a:rPr lang="en-IN" sz="900" dirty="0"/>
              <a:t> &lt;&lt; "Enter Book Title to search: ";</a:t>
            </a:r>
          </a:p>
          <a:p>
            <a:r>
              <a:rPr lang="en-IN" sz="900" dirty="0"/>
              <a:t>            </a:t>
            </a:r>
            <a:r>
              <a:rPr lang="en-IN" sz="900" dirty="0" err="1"/>
              <a:t>getline</a:t>
            </a:r>
            <a:r>
              <a:rPr lang="en-IN" sz="900" dirty="0"/>
              <a:t>(</a:t>
            </a:r>
            <a:r>
              <a:rPr lang="en-IN" sz="900" dirty="0" err="1"/>
              <a:t>cin</a:t>
            </a:r>
            <a:r>
              <a:rPr lang="en-IN" sz="900" dirty="0"/>
              <a:t>, </a:t>
            </a:r>
            <a:r>
              <a:rPr lang="en-IN" sz="900" dirty="0" err="1"/>
              <a:t>search_title</a:t>
            </a:r>
            <a:r>
              <a:rPr lang="en-IN" sz="900" dirty="0"/>
              <a:t>);</a:t>
            </a:r>
          </a:p>
          <a:p>
            <a:r>
              <a:rPr lang="en-IN" sz="900" dirty="0"/>
              <a:t>            for (int </a:t>
            </a:r>
            <a:r>
              <a:rPr lang="en-IN" sz="900" dirty="0" err="1"/>
              <a:t>i</a:t>
            </a:r>
            <a:r>
              <a:rPr lang="en-IN" sz="900" dirty="0"/>
              <a:t> = 0; </a:t>
            </a:r>
            <a:r>
              <a:rPr lang="en-IN" sz="900" dirty="0" err="1"/>
              <a:t>i</a:t>
            </a:r>
            <a:r>
              <a:rPr lang="en-IN" sz="900" dirty="0"/>
              <a:t> &lt; </a:t>
            </a:r>
            <a:r>
              <a:rPr lang="en-IN" sz="900" dirty="0" err="1"/>
              <a:t>course_references.size</a:t>
            </a:r>
            <a:r>
              <a:rPr lang="en-IN" sz="900" dirty="0"/>
              <a:t>(); </a:t>
            </a:r>
            <a:r>
              <a:rPr lang="en-IN" sz="900" dirty="0" err="1"/>
              <a:t>i</a:t>
            </a:r>
            <a:r>
              <a:rPr lang="en-IN" sz="900" dirty="0"/>
              <a:t>++) {</a:t>
            </a:r>
          </a:p>
          <a:p>
            <a:r>
              <a:rPr lang="en-IN" sz="900" dirty="0"/>
              <a:t>                if (</a:t>
            </a:r>
            <a:r>
              <a:rPr lang="en-IN" sz="900" dirty="0" err="1"/>
              <a:t>course_references</a:t>
            </a:r>
            <a:r>
              <a:rPr lang="en-IN" sz="900" dirty="0"/>
              <a:t>[</a:t>
            </a:r>
            <a:r>
              <a:rPr lang="en-IN" sz="900" dirty="0" err="1"/>
              <a:t>i</a:t>
            </a:r>
            <a:r>
              <a:rPr lang="en-IN" sz="900" dirty="0"/>
              <a:t>].</a:t>
            </a:r>
            <a:r>
              <a:rPr lang="en-IN" sz="900" dirty="0" err="1"/>
              <a:t>book_title</a:t>
            </a:r>
            <a:r>
              <a:rPr lang="en-IN" sz="900" dirty="0"/>
              <a:t> == </a:t>
            </a:r>
            <a:r>
              <a:rPr lang="en-IN" sz="900" dirty="0" err="1"/>
              <a:t>search_title</a:t>
            </a:r>
            <a:r>
              <a:rPr lang="en-IN" sz="900" dirty="0"/>
              <a:t>) {</a:t>
            </a:r>
          </a:p>
          <a:p>
            <a:r>
              <a:rPr lang="en-IN" sz="900" dirty="0"/>
              <a:t>                    </a:t>
            </a:r>
            <a:r>
              <a:rPr lang="en-IN" sz="900" dirty="0" err="1"/>
              <a:t>cout</a:t>
            </a:r>
            <a:r>
              <a:rPr lang="en-IN" sz="900" dirty="0"/>
              <a:t> &lt;&lt; "ID : " &lt;&lt; </a:t>
            </a:r>
            <a:r>
              <a:rPr lang="en-IN" sz="900" dirty="0" err="1"/>
              <a:t>course_references</a:t>
            </a:r>
            <a:r>
              <a:rPr lang="en-IN" sz="900" dirty="0"/>
              <a:t>[</a:t>
            </a:r>
            <a:r>
              <a:rPr lang="en-IN" sz="900" dirty="0" err="1"/>
              <a:t>i</a:t>
            </a:r>
            <a:r>
              <a:rPr lang="en-IN" sz="900" dirty="0"/>
              <a:t>].id &lt;&lt; </a:t>
            </a:r>
            <a:r>
              <a:rPr lang="en-IN" sz="900" dirty="0" err="1"/>
              <a:t>endl</a:t>
            </a:r>
            <a:r>
              <a:rPr lang="en-IN" sz="900" dirty="0"/>
              <a:t>;</a:t>
            </a:r>
          </a:p>
          <a:p>
            <a:r>
              <a:rPr lang="en-IN" sz="900" dirty="0"/>
              <a:t>                    </a:t>
            </a:r>
            <a:r>
              <a:rPr lang="en-IN" sz="900" dirty="0" err="1"/>
              <a:t>cout</a:t>
            </a:r>
            <a:r>
              <a:rPr lang="en-IN" sz="900" dirty="0"/>
              <a:t> &lt;&lt; "Course ID : " &lt;&lt; </a:t>
            </a:r>
            <a:r>
              <a:rPr lang="en-IN" sz="900" dirty="0" err="1"/>
              <a:t>course_references</a:t>
            </a:r>
            <a:r>
              <a:rPr lang="en-IN" sz="900" dirty="0"/>
              <a:t>[</a:t>
            </a:r>
            <a:r>
              <a:rPr lang="en-IN" sz="900" dirty="0" err="1"/>
              <a:t>i</a:t>
            </a:r>
            <a:r>
              <a:rPr lang="en-IN" sz="900" dirty="0"/>
              <a:t>].</a:t>
            </a:r>
            <a:r>
              <a:rPr lang="en-IN" sz="900" dirty="0" err="1"/>
              <a:t>cour_id</a:t>
            </a:r>
            <a:r>
              <a:rPr lang="en-IN" sz="900" dirty="0"/>
              <a:t> &lt;&lt; </a:t>
            </a:r>
            <a:r>
              <a:rPr lang="en-IN" sz="900" dirty="0" err="1"/>
              <a:t>endl</a:t>
            </a:r>
            <a:r>
              <a:rPr lang="en-IN" sz="900" dirty="0"/>
              <a:t>;</a:t>
            </a:r>
          </a:p>
          <a:p>
            <a:r>
              <a:rPr lang="en-IN" sz="900" dirty="0"/>
              <a:t>                    </a:t>
            </a:r>
            <a:r>
              <a:rPr lang="en-IN" sz="900" dirty="0" err="1"/>
              <a:t>cout</a:t>
            </a:r>
            <a:r>
              <a:rPr lang="en-IN" sz="900" dirty="0"/>
              <a:t> &lt;&lt; "Course Reference Code : " &lt;&lt; </a:t>
            </a:r>
            <a:r>
              <a:rPr lang="en-IN" sz="900" dirty="0" err="1"/>
              <a:t>course_references</a:t>
            </a:r>
            <a:r>
              <a:rPr lang="en-IN" sz="900" dirty="0"/>
              <a:t>[</a:t>
            </a:r>
            <a:r>
              <a:rPr lang="en-IN" sz="900" dirty="0" err="1"/>
              <a:t>i</a:t>
            </a:r>
            <a:r>
              <a:rPr lang="en-IN" sz="900" dirty="0"/>
              <a:t>].</a:t>
            </a:r>
            <a:r>
              <a:rPr lang="en-IN" sz="900" dirty="0" err="1"/>
              <a:t>cour_ref_code</a:t>
            </a:r>
            <a:r>
              <a:rPr lang="en-IN" sz="900" dirty="0"/>
              <a:t> &lt;&lt; </a:t>
            </a:r>
            <a:r>
              <a:rPr lang="en-IN" sz="900" dirty="0" err="1"/>
              <a:t>endl</a:t>
            </a:r>
            <a:r>
              <a:rPr lang="en-IN" sz="900" dirty="0"/>
              <a:t>;</a:t>
            </a:r>
          </a:p>
          <a:p>
            <a:r>
              <a:rPr lang="en-IN" sz="900" dirty="0"/>
              <a:t>                    </a:t>
            </a:r>
            <a:r>
              <a:rPr lang="en-IN" sz="900" dirty="0" err="1"/>
              <a:t>cout</a:t>
            </a:r>
            <a:r>
              <a:rPr lang="en-IN" sz="900" dirty="0"/>
              <a:t> &lt;&lt; "Book Title : " &lt;&lt; </a:t>
            </a:r>
            <a:r>
              <a:rPr lang="en-IN" sz="900" dirty="0" err="1"/>
              <a:t>course_references</a:t>
            </a:r>
            <a:r>
              <a:rPr lang="en-IN" sz="900" dirty="0"/>
              <a:t>[</a:t>
            </a:r>
            <a:r>
              <a:rPr lang="en-IN" sz="900" dirty="0" err="1"/>
              <a:t>i</a:t>
            </a:r>
            <a:r>
              <a:rPr lang="en-IN" sz="900" dirty="0"/>
              <a:t>].</a:t>
            </a:r>
            <a:r>
              <a:rPr lang="en-IN" sz="900" dirty="0" err="1"/>
              <a:t>book_title</a:t>
            </a:r>
            <a:r>
              <a:rPr lang="en-IN" sz="900" dirty="0"/>
              <a:t> &lt;&lt; </a:t>
            </a:r>
            <a:r>
              <a:rPr lang="en-IN" sz="900" dirty="0" err="1"/>
              <a:t>endl</a:t>
            </a:r>
            <a:r>
              <a:rPr lang="en-IN" sz="900" dirty="0"/>
              <a:t>;</a:t>
            </a:r>
          </a:p>
          <a:p>
            <a:r>
              <a:rPr lang="en-IN" sz="900" dirty="0"/>
              <a:t>                    </a:t>
            </a:r>
            <a:r>
              <a:rPr lang="en-IN" sz="900" dirty="0" err="1"/>
              <a:t>cout</a:t>
            </a:r>
            <a:r>
              <a:rPr lang="en-IN" sz="900" dirty="0"/>
              <a:t> &lt;&lt; "Book Author : " &lt;&lt; </a:t>
            </a:r>
            <a:r>
              <a:rPr lang="en-IN" sz="900" dirty="0" err="1"/>
              <a:t>course_references</a:t>
            </a:r>
            <a:r>
              <a:rPr lang="en-IN" sz="900" dirty="0"/>
              <a:t>[</a:t>
            </a:r>
            <a:r>
              <a:rPr lang="en-IN" sz="900" dirty="0" err="1"/>
              <a:t>i</a:t>
            </a:r>
            <a:r>
              <a:rPr lang="en-IN" sz="900" dirty="0"/>
              <a:t>].</a:t>
            </a:r>
            <a:r>
              <a:rPr lang="en-IN" sz="900" dirty="0" err="1"/>
              <a:t>book_author</a:t>
            </a:r>
            <a:r>
              <a:rPr lang="en-IN" sz="900" dirty="0"/>
              <a:t> &lt;&lt; </a:t>
            </a:r>
            <a:r>
              <a:rPr lang="en-IN" sz="900" dirty="0" err="1"/>
              <a:t>endl</a:t>
            </a:r>
            <a:r>
              <a:rPr lang="en-IN" sz="900" dirty="0"/>
              <a:t>;</a:t>
            </a:r>
          </a:p>
          <a:p>
            <a:r>
              <a:rPr lang="en-IN" sz="900" dirty="0"/>
              <a:t>                    </a:t>
            </a:r>
            <a:r>
              <a:rPr lang="en-IN" sz="900" dirty="0" err="1"/>
              <a:t>cout</a:t>
            </a:r>
            <a:r>
              <a:rPr lang="en-IN" sz="900" dirty="0"/>
              <a:t> &lt;&lt; "Book Details : " &lt;&lt; </a:t>
            </a:r>
            <a:r>
              <a:rPr lang="en-IN" sz="900" dirty="0" err="1"/>
              <a:t>course_references</a:t>
            </a:r>
            <a:r>
              <a:rPr lang="en-IN" sz="900" dirty="0"/>
              <a:t>[</a:t>
            </a:r>
            <a:r>
              <a:rPr lang="en-IN" sz="900" dirty="0" err="1"/>
              <a:t>i</a:t>
            </a:r>
            <a:r>
              <a:rPr lang="en-IN" sz="900" dirty="0"/>
              <a:t>].</a:t>
            </a:r>
            <a:r>
              <a:rPr lang="en-IN" sz="900" dirty="0" err="1"/>
              <a:t>book_details</a:t>
            </a:r>
            <a:r>
              <a:rPr lang="en-IN" sz="900" dirty="0"/>
              <a:t> &lt;&lt; </a:t>
            </a:r>
            <a:r>
              <a:rPr lang="en-IN" sz="900" dirty="0" err="1"/>
              <a:t>endl</a:t>
            </a:r>
            <a:r>
              <a:rPr lang="en-IN" sz="900" dirty="0"/>
              <a:t>;</a:t>
            </a:r>
          </a:p>
          <a:p>
            <a:r>
              <a:rPr lang="en-IN" sz="900" dirty="0"/>
              <a:t>                    found = true;</a:t>
            </a:r>
          </a:p>
          <a:p>
            <a:r>
              <a:rPr lang="en-IN" sz="900" dirty="0"/>
              <a:t>                    break;</a:t>
            </a:r>
          </a:p>
          <a:p>
            <a:r>
              <a:rPr lang="en-IN" sz="900" dirty="0"/>
              <a:t>                }</a:t>
            </a:r>
          </a:p>
          <a:p>
            <a:r>
              <a:rPr lang="en-IN" sz="900" dirty="0"/>
              <a:t>            }</a:t>
            </a:r>
          </a:p>
          <a:p>
            <a:r>
              <a:rPr lang="en-IN" sz="900" dirty="0"/>
              <a:t>            if (!found) </a:t>
            </a:r>
            <a:r>
              <a:rPr lang="en-IN" sz="900" dirty="0" err="1"/>
              <a:t>cout</a:t>
            </a:r>
            <a:r>
              <a:rPr lang="en-IN" sz="900" dirty="0"/>
              <a:t> &lt;&lt; "Course Reference with Book Title \"" &lt;&lt; </a:t>
            </a:r>
            <a:r>
              <a:rPr lang="en-IN" sz="900" dirty="0" err="1"/>
              <a:t>search_title</a:t>
            </a:r>
            <a:r>
              <a:rPr lang="en-IN" sz="900" dirty="0"/>
              <a:t> &lt;&lt; "\" not found!" &lt;&lt; </a:t>
            </a:r>
            <a:r>
              <a:rPr lang="en-IN" sz="900" dirty="0" err="1"/>
              <a:t>endl</a:t>
            </a:r>
            <a:r>
              <a:rPr lang="en-IN" sz="900" dirty="0"/>
              <a:t>;</a:t>
            </a:r>
          </a:p>
          <a:p>
            <a:r>
              <a:rPr lang="en-IN" sz="900" dirty="0"/>
              <a:t>            break;</a:t>
            </a:r>
          </a:p>
          <a:p>
            <a:r>
              <a:rPr lang="en-IN" sz="900" dirty="0"/>
              <a:t>        }</a:t>
            </a:r>
          </a:p>
          <a:p>
            <a:r>
              <a:rPr lang="en-IN" sz="900" dirty="0"/>
              <a:t>        default:</a:t>
            </a:r>
          </a:p>
          <a:p>
            <a:r>
              <a:rPr lang="en-IN" sz="900" dirty="0"/>
              <a:t>            </a:t>
            </a:r>
            <a:r>
              <a:rPr lang="en-IN" sz="900" dirty="0" err="1"/>
              <a:t>cout</a:t>
            </a:r>
            <a:r>
              <a:rPr lang="en-IN" sz="900" dirty="0"/>
              <a:t> &lt;&lt; "Invalid choice!" &lt;&lt; </a:t>
            </a:r>
            <a:r>
              <a:rPr lang="en-IN" sz="900" dirty="0" err="1"/>
              <a:t>endl</a:t>
            </a:r>
            <a:r>
              <a:rPr lang="en-IN" sz="900" dirty="0"/>
              <a:t>;</a:t>
            </a:r>
          </a:p>
          <a:p>
            <a:r>
              <a:rPr lang="en-IN" sz="900" dirty="0"/>
              <a:t>            break;</a:t>
            </a:r>
          </a:p>
          <a:p>
            <a:r>
              <a:rPr lang="en-IN" sz="900" dirty="0"/>
              <a:t>    }</a:t>
            </a:r>
          </a:p>
          <a:p>
            <a:r>
              <a:rPr lang="en-IN" sz="900" dirty="0"/>
              <a:t>}</a:t>
            </a:r>
          </a:p>
        </p:txBody>
      </p:sp>
    </p:spTree>
    <p:extLst>
      <p:ext uri="{BB962C8B-B14F-4D97-AF65-F5344CB8AC3E}">
        <p14:creationId xmlns:p14="http://schemas.microsoft.com/office/powerpoint/2010/main" val="3634856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57851A-3F35-8CB8-76A4-4EBAE7B2701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4C7272F-8D26-E5FB-11FF-1169BA83713E}"/>
              </a:ext>
            </a:extLst>
          </p:cNvPr>
          <p:cNvSpPr txBox="1"/>
          <p:nvPr/>
        </p:nvSpPr>
        <p:spPr>
          <a:xfrm>
            <a:off x="587829" y="309592"/>
            <a:ext cx="4572000" cy="230832"/>
          </a:xfrm>
          <a:prstGeom prst="rect">
            <a:avLst/>
          </a:prstGeom>
          <a:noFill/>
        </p:spPr>
        <p:txBody>
          <a:bodyPr wrap="square">
            <a:spAutoFit/>
          </a:bodyPr>
          <a:lstStyle/>
          <a:p>
            <a:r>
              <a:rPr lang="en-IN" sz="900" dirty="0"/>
              <a:t>	</a:t>
            </a:r>
          </a:p>
        </p:txBody>
      </p:sp>
      <p:sp>
        <p:nvSpPr>
          <p:cNvPr id="3" name="TextBox 2">
            <a:extLst>
              <a:ext uri="{FF2B5EF4-FFF2-40B4-BE49-F238E27FC236}">
                <a16:creationId xmlns:a16="http://schemas.microsoft.com/office/drawing/2014/main" id="{64D71F44-801B-AB8F-0C18-553526EC89E1}"/>
              </a:ext>
            </a:extLst>
          </p:cNvPr>
          <p:cNvSpPr txBox="1"/>
          <p:nvPr/>
        </p:nvSpPr>
        <p:spPr>
          <a:xfrm>
            <a:off x="587829" y="309592"/>
            <a:ext cx="4572000" cy="4108817"/>
          </a:xfrm>
          <a:prstGeom prst="rect">
            <a:avLst/>
          </a:prstGeom>
          <a:noFill/>
        </p:spPr>
        <p:txBody>
          <a:bodyPr wrap="square">
            <a:spAutoFit/>
          </a:bodyPr>
          <a:lstStyle/>
          <a:p>
            <a:r>
              <a:rPr lang="en-IN" sz="900" dirty="0"/>
              <a:t>void </a:t>
            </a:r>
            <a:r>
              <a:rPr lang="en-IN" sz="900" dirty="0" err="1"/>
              <a:t>power_rangers_course_reference_compare_search_binary_search</a:t>
            </a:r>
            <a:r>
              <a:rPr lang="en-IN" sz="900" dirty="0"/>
              <a:t>() {</a:t>
            </a:r>
          </a:p>
          <a:p>
            <a:r>
              <a:rPr lang="en-IN" sz="900" dirty="0"/>
              <a:t>    int choice;</a:t>
            </a:r>
          </a:p>
          <a:p>
            <a:r>
              <a:rPr lang="en-IN" sz="900" dirty="0"/>
              <a:t>    </a:t>
            </a:r>
            <a:r>
              <a:rPr lang="en-IN" sz="900" dirty="0" err="1"/>
              <a:t>cout</a:t>
            </a:r>
            <a:r>
              <a:rPr lang="en-IN" sz="900" dirty="0"/>
              <a:t> &lt;&lt; "Choose attribute to search by:\n";</a:t>
            </a:r>
          </a:p>
          <a:p>
            <a:r>
              <a:rPr lang="en-IN" sz="900" dirty="0"/>
              <a:t>    </a:t>
            </a:r>
            <a:r>
              <a:rPr lang="en-IN" sz="900" dirty="0" err="1"/>
              <a:t>cout</a:t>
            </a:r>
            <a:r>
              <a:rPr lang="en-IN" sz="900" dirty="0"/>
              <a:t> &lt;&lt; "1) Course ID\n";</a:t>
            </a:r>
          </a:p>
          <a:p>
            <a:r>
              <a:rPr lang="en-IN" sz="900" dirty="0"/>
              <a:t>    </a:t>
            </a:r>
            <a:r>
              <a:rPr lang="en-IN" sz="900" dirty="0" err="1"/>
              <a:t>cout</a:t>
            </a:r>
            <a:r>
              <a:rPr lang="en-IN" sz="900" dirty="0"/>
              <a:t> &lt;&lt; "2) Course Reference Code\n";</a:t>
            </a:r>
          </a:p>
          <a:p>
            <a:r>
              <a:rPr lang="en-IN" sz="900" dirty="0"/>
              <a:t>    </a:t>
            </a:r>
            <a:r>
              <a:rPr lang="en-IN" sz="900" dirty="0" err="1"/>
              <a:t>cout</a:t>
            </a:r>
            <a:r>
              <a:rPr lang="en-IN" sz="900" dirty="0"/>
              <a:t> &lt;&lt; "3) Book Title\n";</a:t>
            </a:r>
          </a:p>
          <a:p>
            <a:r>
              <a:rPr lang="en-IN" sz="900" dirty="0"/>
              <a:t>    </a:t>
            </a:r>
            <a:r>
              <a:rPr lang="en-IN" sz="900" dirty="0" err="1"/>
              <a:t>cout</a:t>
            </a:r>
            <a:r>
              <a:rPr lang="en-IN" sz="900" dirty="0"/>
              <a:t> &lt;&lt; "Enter your choice: ";</a:t>
            </a:r>
          </a:p>
          <a:p>
            <a:r>
              <a:rPr lang="en-IN" sz="900" dirty="0"/>
              <a:t>    </a:t>
            </a:r>
            <a:r>
              <a:rPr lang="en-IN" sz="900" dirty="0" err="1"/>
              <a:t>cin</a:t>
            </a:r>
            <a:r>
              <a:rPr lang="en-IN" sz="900" dirty="0"/>
              <a:t> &gt;&gt; choice;</a:t>
            </a:r>
          </a:p>
          <a:p>
            <a:r>
              <a:rPr lang="en-IN" sz="900" dirty="0"/>
              <a:t>    </a:t>
            </a:r>
            <a:r>
              <a:rPr lang="en-IN" sz="900" dirty="0" err="1"/>
              <a:t>cin.ignore</a:t>
            </a:r>
            <a:r>
              <a:rPr lang="en-IN" sz="900" dirty="0"/>
              <a:t>();</a:t>
            </a:r>
          </a:p>
          <a:p>
            <a:r>
              <a:rPr lang="en-IN" sz="900" dirty="0"/>
              <a:t>    bool found = false;</a:t>
            </a:r>
          </a:p>
          <a:p>
            <a:endParaRPr lang="en-IN" sz="900" dirty="0"/>
          </a:p>
          <a:p>
            <a:r>
              <a:rPr lang="en-IN" sz="900" dirty="0"/>
              <a:t>    switch (choice) {</a:t>
            </a:r>
          </a:p>
          <a:p>
            <a:r>
              <a:rPr lang="en-IN" sz="900" dirty="0"/>
              <a:t>        case 1: {  </a:t>
            </a:r>
          </a:p>
          <a:p>
            <a:r>
              <a:rPr lang="en-IN" sz="900" dirty="0"/>
              <a:t>            for (int </a:t>
            </a:r>
            <a:r>
              <a:rPr lang="en-IN" sz="900" dirty="0" err="1"/>
              <a:t>i</a:t>
            </a:r>
            <a:r>
              <a:rPr lang="en-IN" sz="900" dirty="0"/>
              <a:t> = 1; </a:t>
            </a:r>
            <a:r>
              <a:rPr lang="en-IN" sz="900" dirty="0" err="1"/>
              <a:t>i</a:t>
            </a:r>
            <a:r>
              <a:rPr lang="en-IN" sz="900" dirty="0"/>
              <a:t> &lt; </a:t>
            </a:r>
            <a:r>
              <a:rPr lang="en-IN" sz="900" dirty="0" err="1"/>
              <a:t>course_references.size</a:t>
            </a:r>
            <a:r>
              <a:rPr lang="en-IN" sz="900" dirty="0"/>
              <a:t>(); </a:t>
            </a:r>
            <a:r>
              <a:rPr lang="en-IN" sz="900" dirty="0" err="1"/>
              <a:t>i</a:t>
            </a:r>
            <a:r>
              <a:rPr lang="en-IN" sz="900" dirty="0"/>
              <a:t>++) {</a:t>
            </a:r>
          </a:p>
          <a:p>
            <a:r>
              <a:rPr lang="en-IN" sz="900" dirty="0"/>
              <a:t>                </a:t>
            </a:r>
            <a:r>
              <a:rPr lang="en-IN" sz="900" dirty="0" err="1"/>
              <a:t>Course_Reference</a:t>
            </a:r>
            <a:r>
              <a:rPr lang="en-IN" sz="900" dirty="0"/>
              <a:t> temp = </a:t>
            </a:r>
            <a:r>
              <a:rPr lang="en-IN" sz="900" dirty="0" err="1"/>
              <a:t>course_references</a:t>
            </a:r>
            <a:r>
              <a:rPr lang="en-IN" sz="900" dirty="0"/>
              <a:t>[</a:t>
            </a:r>
            <a:r>
              <a:rPr lang="en-IN" sz="900" dirty="0" err="1"/>
              <a:t>i</a:t>
            </a:r>
            <a:r>
              <a:rPr lang="en-IN" sz="900" dirty="0"/>
              <a:t>];</a:t>
            </a:r>
          </a:p>
          <a:p>
            <a:r>
              <a:rPr lang="en-IN" sz="900" dirty="0"/>
              <a:t>                int j = </a:t>
            </a:r>
            <a:r>
              <a:rPr lang="en-IN" sz="900" dirty="0" err="1"/>
              <a:t>i</a:t>
            </a:r>
            <a:r>
              <a:rPr lang="en-IN" sz="900" dirty="0"/>
              <a:t> - 1;</a:t>
            </a:r>
          </a:p>
          <a:p>
            <a:r>
              <a:rPr lang="en-IN" sz="900" dirty="0"/>
              <a:t>                while (j &gt;= 0 &amp;&amp; </a:t>
            </a:r>
            <a:r>
              <a:rPr lang="en-IN" sz="900" dirty="0" err="1"/>
              <a:t>course_references</a:t>
            </a:r>
            <a:r>
              <a:rPr lang="en-IN" sz="900" dirty="0"/>
              <a:t>[j].</a:t>
            </a:r>
            <a:r>
              <a:rPr lang="en-IN" sz="900" dirty="0" err="1"/>
              <a:t>cour_id</a:t>
            </a:r>
            <a:r>
              <a:rPr lang="en-IN" sz="900" dirty="0"/>
              <a:t> &gt; </a:t>
            </a:r>
            <a:r>
              <a:rPr lang="en-IN" sz="900" dirty="0" err="1"/>
              <a:t>temp.cour_id</a:t>
            </a:r>
            <a:r>
              <a:rPr lang="en-IN" sz="900" dirty="0"/>
              <a:t>) {</a:t>
            </a:r>
          </a:p>
          <a:p>
            <a:r>
              <a:rPr lang="en-IN" sz="900" dirty="0"/>
              <a:t>                    </a:t>
            </a:r>
            <a:r>
              <a:rPr lang="en-IN" sz="900" dirty="0" err="1"/>
              <a:t>course_references</a:t>
            </a:r>
            <a:r>
              <a:rPr lang="en-IN" sz="900" dirty="0"/>
              <a:t>[j + 1] = </a:t>
            </a:r>
            <a:r>
              <a:rPr lang="en-IN" sz="900" dirty="0" err="1"/>
              <a:t>course_references</a:t>
            </a:r>
            <a:r>
              <a:rPr lang="en-IN" sz="900" dirty="0"/>
              <a:t>[j];</a:t>
            </a:r>
          </a:p>
          <a:p>
            <a:r>
              <a:rPr lang="en-IN" sz="900" dirty="0"/>
              <a:t>                    j--;</a:t>
            </a:r>
          </a:p>
          <a:p>
            <a:r>
              <a:rPr lang="en-IN" sz="900" dirty="0"/>
              <a:t>                }</a:t>
            </a:r>
          </a:p>
          <a:p>
            <a:r>
              <a:rPr lang="en-IN" sz="900" dirty="0"/>
              <a:t>                </a:t>
            </a:r>
            <a:r>
              <a:rPr lang="en-IN" sz="900" dirty="0" err="1"/>
              <a:t>course_references</a:t>
            </a:r>
            <a:r>
              <a:rPr lang="en-IN" sz="900" dirty="0"/>
              <a:t>[j + 1] = temp;</a:t>
            </a:r>
          </a:p>
          <a:p>
            <a:r>
              <a:rPr lang="en-IN" sz="900" dirty="0"/>
              <a:t>            }</a:t>
            </a:r>
          </a:p>
          <a:p>
            <a:endParaRPr lang="en-IN" sz="900" dirty="0"/>
          </a:p>
          <a:p>
            <a:r>
              <a:rPr lang="en-IN" sz="900" dirty="0"/>
              <a:t>            int </a:t>
            </a:r>
            <a:r>
              <a:rPr lang="en-IN" sz="900" dirty="0" err="1"/>
              <a:t>search_id</a:t>
            </a:r>
            <a:r>
              <a:rPr lang="en-IN" sz="900" dirty="0"/>
              <a:t>;</a:t>
            </a:r>
          </a:p>
          <a:p>
            <a:r>
              <a:rPr lang="en-IN" sz="900" dirty="0"/>
              <a:t>            </a:t>
            </a:r>
            <a:r>
              <a:rPr lang="en-IN" sz="900" dirty="0" err="1"/>
              <a:t>cout</a:t>
            </a:r>
            <a:r>
              <a:rPr lang="en-IN" sz="900" dirty="0"/>
              <a:t> &lt;&lt; "Enter Course ID to search: ";</a:t>
            </a:r>
          </a:p>
          <a:p>
            <a:r>
              <a:rPr lang="en-IN" sz="900" dirty="0"/>
              <a:t>            </a:t>
            </a:r>
            <a:r>
              <a:rPr lang="en-IN" sz="900" dirty="0" err="1"/>
              <a:t>cin</a:t>
            </a:r>
            <a:r>
              <a:rPr lang="en-IN" sz="900" dirty="0"/>
              <a:t> &gt;&gt; </a:t>
            </a:r>
            <a:r>
              <a:rPr lang="en-IN" sz="900" dirty="0" err="1"/>
              <a:t>search_id</a:t>
            </a:r>
            <a:r>
              <a:rPr lang="en-IN" sz="900" dirty="0"/>
              <a:t>;</a:t>
            </a:r>
          </a:p>
          <a:p>
            <a:r>
              <a:rPr lang="en-IN" sz="900" dirty="0"/>
              <a:t>            int left = 0, right = </a:t>
            </a:r>
            <a:r>
              <a:rPr lang="en-IN" sz="900" dirty="0" err="1"/>
              <a:t>course_references.size</a:t>
            </a:r>
            <a:r>
              <a:rPr lang="en-IN" sz="900" dirty="0"/>
              <a:t>() - 1;</a:t>
            </a:r>
          </a:p>
          <a:p>
            <a:r>
              <a:rPr lang="en-IN" sz="900" dirty="0"/>
              <a:t>            while (left &lt;= right) {</a:t>
            </a:r>
          </a:p>
          <a:p>
            <a:r>
              <a:rPr lang="en-IN" sz="900" dirty="0"/>
              <a:t>                int mid = left + (right - left) / 2;</a:t>
            </a:r>
          </a:p>
        </p:txBody>
      </p:sp>
    </p:spTree>
    <p:extLst>
      <p:ext uri="{BB962C8B-B14F-4D97-AF65-F5344CB8AC3E}">
        <p14:creationId xmlns:p14="http://schemas.microsoft.com/office/powerpoint/2010/main" val="3751433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4AE943-C0AB-DAB9-AC03-8590ABDC49A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26C5F914-B6D5-6FF0-532D-31C5D34166B9}"/>
              </a:ext>
            </a:extLst>
          </p:cNvPr>
          <p:cNvSpPr txBox="1"/>
          <p:nvPr/>
        </p:nvSpPr>
        <p:spPr>
          <a:xfrm>
            <a:off x="555171" y="283863"/>
            <a:ext cx="4572000" cy="4247317"/>
          </a:xfrm>
          <a:prstGeom prst="rect">
            <a:avLst/>
          </a:prstGeom>
          <a:noFill/>
        </p:spPr>
        <p:txBody>
          <a:bodyPr wrap="square">
            <a:spAutoFit/>
          </a:bodyPr>
          <a:lstStyle/>
          <a:p>
            <a:r>
              <a:rPr lang="en-IN" sz="900" dirty="0"/>
              <a:t> if (</a:t>
            </a:r>
            <a:r>
              <a:rPr lang="en-IN" sz="900" dirty="0" err="1"/>
              <a:t>course_references</a:t>
            </a:r>
            <a:r>
              <a:rPr lang="en-IN" sz="900" dirty="0"/>
              <a:t>[mid].</a:t>
            </a:r>
            <a:r>
              <a:rPr lang="en-IN" sz="900" dirty="0" err="1"/>
              <a:t>cour_id</a:t>
            </a:r>
            <a:r>
              <a:rPr lang="en-IN" sz="900" dirty="0"/>
              <a:t> == </a:t>
            </a:r>
            <a:r>
              <a:rPr lang="en-IN" sz="900" dirty="0" err="1"/>
              <a:t>search_id</a:t>
            </a:r>
            <a:r>
              <a:rPr lang="en-IN" sz="900" dirty="0"/>
              <a:t>) {</a:t>
            </a:r>
          </a:p>
          <a:p>
            <a:r>
              <a:rPr lang="en-IN" sz="900" dirty="0"/>
              <a:t>                    </a:t>
            </a:r>
            <a:r>
              <a:rPr lang="en-IN" sz="900" dirty="0" err="1"/>
              <a:t>cout</a:t>
            </a:r>
            <a:r>
              <a:rPr lang="en-IN" sz="900" dirty="0"/>
              <a:t> &lt;&lt; "ID: " &lt;&lt; </a:t>
            </a:r>
            <a:r>
              <a:rPr lang="en-IN" sz="900" dirty="0" err="1"/>
              <a:t>course_references</a:t>
            </a:r>
            <a:r>
              <a:rPr lang="en-IN" sz="900" dirty="0"/>
              <a:t>[mid].id &lt;&lt; </a:t>
            </a:r>
            <a:r>
              <a:rPr lang="en-IN" sz="900" dirty="0" err="1"/>
              <a:t>endl</a:t>
            </a:r>
            <a:r>
              <a:rPr lang="en-IN" sz="900" dirty="0"/>
              <a:t>;</a:t>
            </a:r>
          </a:p>
          <a:p>
            <a:r>
              <a:rPr lang="en-IN" sz="900" dirty="0"/>
              <a:t>                    </a:t>
            </a:r>
            <a:r>
              <a:rPr lang="en-IN" sz="900" dirty="0" err="1"/>
              <a:t>cout</a:t>
            </a:r>
            <a:r>
              <a:rPr lang="en-IN" sz="900" dirty="0"/>
              <a:t> &lt;&lt; "Course ID: " &lt;&lt; </a:t>
            </a:r>
            <a:r>
              <a:rPr lang="en-IN" sz="900" dirty="0" err="1"/>
              <a:t>course_references</a:t>
            </a:r>
            <a:r>
              <a:rPr lang="en-IN" sz="900" dirty="0"/>
              <a:t>[mid].</a:t>
            </a:r>
            <a:r>
              <a:rPr lang="en-IN" sz="900" dirty="0" err="1"/>
              <a:t>cour_id</a:t>
            </a:r>
            <a:r>
              <a:rPr lang="en-IN" sz="900" dirty="0"/>
              <a:t> &lt;&lt; </a:t>
            </a:r>
            <a:r>
              <a:rPr lang="en-IN" sz="900" dirty="0" err="1"/>
              <a:t>endl</a:t>
            </a:r>
            <a:r>
              <a:rPr lang="en-IN" sz="900" dirty="0"/>
              <a:t>;</a:t>
            </a:r>
          </a:p>
          <a:p>
            <a:r>
              <a:rPr lang="en-IN" sz="900" dirty="0"/>
              <a:t>                    </a:t>
            </a:r>
            <a:r>
              <a:rPr lang="en-IN" sz="900" dirty="0" err="1"/>
              <a:t>cout</a:t>
            </a:r>
            <a:r>
              <a:rPr lang="en-IN" sz="900" dirty="0"/>
              <a:t> &lt;&lt; "Course Reference Code: " &lt;&lt; </a:t>
            </a:r>
            <a:r>
              <a:rPr lang="en-IN" sz="900" dirty="0" err="1"/>
              <a:t>course_references</a:t>
            </a:r>
            <a:r>
              <a:rPr lang="en-IN" sz="900" dirty="0"/>
              <a:t>[mid].</a:t>
            </a:r>
            <a:r>
              <a:rPr lang="en-IN" sz="900" dirty="0" err="1"/>
              <a:t>cour_ref_code</a:t>
            </a:r>
            <a:r>
              <a:rPr lang="en-IN" sz="900" dirty="0"/>
              <a:t> &lt;&lt; </a:t>
            </a:r>
            <a:r>
              <a:rPr lang="en-IN" sz="900" dirty="0" err="1"/>
              <a:t>endl</a:t>
            </a:r>
            <a:r>
              <a:rPr lang="en-IN" sz="900" dirty="0"/>
              <a:t>;</a:t>
            </a:r>
          </a:p>
          <a:p>
            <a:r>
              <a:rPr lang="en-IN" sz="900" dirty="0"/>
              <a:t>                    </a:t>
            </a:r>
            <a:r>
              <a:rPr lang="en-IN" sz="900" dirty="0" err="1"/>
              <a:t>cout</a:t>
            </a:r>
            <a:r>
              <a:rPr lang="en-IN" sz="900" dirty="0"/>
              <a:t> &lt;&lt; "Book Title: " &lt;&lt; </a:t>
            </a:r>
            <a:r>
              <a:rPr lang="en-IN" sz="900" dirty="0" err="1"/>
              <a:t>course_references</a:t>
            </a:r>
            <a:r>
              <a:rPr lang="en-IN" sz="900" dirty="0"/>
              <a:t>[mid].</a:t>
            </a:r>
            <a:r>
              <a:rPr lang="en-IN" sz="900" dirty="0" err="1"/>
              <a:t>book_title</a:t>
            </a:r>
            <a:r>
              <a:rPr lang="en-IN" sz="900" dirty="0"/>
              <a:t> &lt;&lt; </a:t>
            </a:r>
            <a:r>
              <a:rPr lang="en-IN" sz="900" dirty="0" err="1"/>
              <a:t>endl</a:t>
            </a:r>
            <a:r>
              <a:rPr lang="en-IN" sz="900" dirty="0"/>
              <a:t>;</a:t>
            </a:r>
          </a:p>
          <a:p>
            <a:r>
              <a:rPr lang="en-IN" sz="900" dirty="0"/>
              <a:t>                    </a:t>
            </a:r>
            <a:r>
              <a:rPr lang="en-IN" sz="900" dirty="0" err="1"/>
              <a:t>cout</a:t>
            </a:r>
            <a:r>
              <a:rPr lang="en-IN" sz="900" dirty="0"/>
              <a:t> &lt;&lt; "Book Author: " &lt;&lt; </a:t>
            </a:r>
            <a:r>
              <a:rPr lang="en-IN" sz="900" dirty="0" err="1"/>
              <a:t>course_references</a:t>
            </a:r>
            <a:r>
              <a:rPr lang="en-IN" sz="900" dirty="0"/>
              <a:t>[mid].</a:t>
            </a:r>
            <a:r>
              <a:rPr lang="en-IN" sz="900" dirty="0" err="1"/>
              <a:t>book_author</a:t>
            </a:r>
            <a:r>
              <a:rPr lang="en-IN" sz="900" dirty="0"/>
              <a:t> &lt;&lt; </a:t>
            </a:r>
            <a:r>
              <a:rPr lang="en-IN" sz="900" dirty="0" err="1"/>
              <a:t>endl</a:t>
            </a:r>
            <a:r>
              <a:rPr lang="en-IN" sz="900" dirty="0"/>
              <a:t>;</a:t>
            </a:r>
          </a:p>
          <a:p>
            <a:r>
              <a:rPr lang="en-IN" sz="900" dirty="0"/>
              <a:t>                    </a:t>
            </a:r>
            <a:r>
              <a:rPr lang="en-IN" sz="900" dirty="0" err="1"/>
              <a:t>cout</a:t>
            </a:r>
            <a:r>
              <a:rPr lang="en-IN" sz="900" dirty="0"/>
              <a:t> &lt;&lt; "Book Details: " &lt;&lt; </a:t>
            </a:r>
            <a:r>
              <a:rPr lang="en-IN" sz="900" dirty="0" err="1"/>
              <a:t>course_references</a:t>
            </a:r>
            <a:r>
              <a:rPr lang="en-IN" sz="900" dirty="0"/>
              <a:t>[mid].</a:t>
            </a:r>
            <a:r>
              <a:rPr lang="en-IN" sz="900" dirty="0" err="1"/>
              <a:t>book_details</a:t>
            </a:r>
            <a:r>
              <a:rPr lang="en-IN" sz="900" dirty="0"/>
              <a:t> &lt;&lt; </a:t>
            </a:r>
            <a:r>
              <a:rPr lang="en-IN" sz="900" dirty="0" err="1"/>
              <a:t>endl</a:t>
            </a:r>
            <a:r>
              <a:rPr lang="en-IN" sz="900" dirty="0"/>
              <a:t>;</a:t>
            </a:r>
          </a:p>
          <a:p>
            <a:r>
              <a:rPr lang="en-IN" sz="900" dirty="0"/>
              <a:t>                    found = true;</a:t>
            </a:r>
          </a:p>
          <a:p>
            <a:r>
              <a:rPr lang="en-IN" sz="900" dirty="0"/>
              <a:t>                    break;</a:t>
            </a:r>
          </a:p>
          <a:p>
            <a:r>
              <a:rPr lang="en-IN" sz="900" dirty="0"/>
              <a:t>                } else if (</a:t>
            </a:r>
            <a:r>
              <a:rPr lang="en-IN" sz="900" dirty="0" err="1"/>
              <a:t>course_references</a:t>
            </a:r>
            <a:r>
              <a:rPr lang="en-IN" sz="900" dirty="0"/>
              <a:t>[mid].</a:t>
            </a:r>
            <a:r>
              <a:rPr lang="en-IN" sz="900" dirty="0" err="1"/>
              <a:t>cour_id</a:t>
            </a:r>
            <a:r>
              <a:rPr lang="en-IN" sz="900" dirty="0"/>
              <a:t> &lt; </a:t>
            </a:r>
            <a:r>
              <a:rPr lang="en-IN" sz="900" dirty="0" err="1"/>
              <a:t>search_id</a:t>
            </a:r>
            <a:r>
              <a:rPr lang="en-IN" sz="900" dirty="0"/>
              <a:t>) {</a:t>
            </a:r>
          </a:p>
          <a:p>
            <a:r>
              <a:rPr lang="en-IN" sz="900" dirty="0"/>
              <a:t>                    left = mid + 1;</a:t>
            </a:r>
          </a:p>
          <a:p>
            <a:r>
              <a:rPr lang="en-IN" sz="900" dirty="0"/>
              <a:t>                } else {</a:t>
            </a:r>
          </a:p>
          <a:p>
            <a:r>
              <a:rPr lang="en-IN" sz="900" dirty="0"/>
              <a:t>                    right = mid - 1;</a:t>
            </a:r>
          </a:p>
          <a:p>
            <a:r>
              <a:rPr lang="en-IN" sz="900" dirty="0"/>
              <a:t>                }</a:t>
            </a:r>
          </a:p>
          <a:p>
            <a:r>
              <a:rPr lang="en-IN" sz="900" dirty="0"/>
              <a:t>            }</a:t>
            </a:r>
          </a:p>
          <a:p>
            <a:r>
              <a:rPr lang="en-IN" sz="900" dirty="0"/>
              <a:t>            break;</a:t>
            </a:r>
          </a:p>
          <a:p>
            <a:r>
              <a:rPr lang="en-IN" sz="900" dirty="0"/>
              <a:t>        }</a:t>
            </a:r>
          </a:p>
          <a:p>
            <a:endParaRPr lang="en-IN" sz="900" dirty="0"/>
          </a:p>
          <a:p>
            <a:r>
              <a:rPr lang="en-IN" sz="900" dirty="0"/>
              <a:t>        case 2: {  </a:t>
            </a:r>
          </a:p>
          <a:p>
            <a:r>
              <a:rPr lang="en-IN" sz="900" dirty="0"/>
              <a:t>            for (int </a:t>
            </a:r>
            <a:r>
              <a:rPr lang="en-IN" sz="900" dirty="0" err="1"/>
              <a:t>i</a:t>
            </a:r>
            <a:r>
              <a:rPr lang="en-IN" sz="900" dirty="0"/>
              <a:t> = 1; </a:t>
            </a:r>
            <a:r>
              <a:rPr lang="en-IN" sz="900" dirty="0" err="1"/>
              <a:t>i</a:t>
            </a:r>
            <a:r>
              <a:rPr lang="en-IN" sz="900" dirty="0"/>
              <a:t> &lt; </a:t>
            </a:r>
            <a:r>
              <a:rPr lang="en-IN" sz="900" dirty="0" err="1"/>
              <a:t>course_references.size</a:t>
            </a:r>
            <a:r>
              <a:rPr lang="en-IN" sz="900" dirty="0"/>
              <a:t>(); </a:t>
            </a:r>
            <a:r>
              <a:rPr lang="en-IN" sz="900" dirty="0" err="1"/>
              <a:t>i</a:t>
            </a:r>
            <a:r>
              <a:rPr lang="en-IN" sz="900" dirty="0"/>
              <a:t>++) {</a:t>
            </a:r>
          </a:p>
          <a:p>
            <a:r>
              <a:rPr lang="en-IN" sz="900" dirty="0"/>
              <a:t>                </a:t>
            </a:r>
            <a:r>
              <a:rPr lang="en-IN" sz="900" dirty="0" err="1"/>
              <a:t>Course_Reference</a:t>
            </a:r>
            <a:r>
              <a:rPr lang="en-IN" sz="900" dirty="0"/>
              <a:t> temp = </a:t>
            </a:r>
            <a:r>
              <a:rPr lang="en-IN" sz="900" dirty="0" err="1"/>
              <a:t>course_references</a:t>
            </a:r>
            <a:r>
              <a:rPr lang="en-IN" sz="900" dirty="0"/>
              <a:t>[</a:t>
            </a:r>
            <a:r>
              <a:rPr lang="en-IN" sz="900" dirty="0" err="1"/>
              <a:t>i</a:t>
            </a:r>
            <a:r>
              <a:rPr lang="en-IN" sz="900" dirty="0"/>
              <a:t>];</a:t>
            </a:r>
          </a:p>
          <a:p>
            <a:r>
              <a:rPr lang="en-IN" sz="900" dirty="0"/>
              <a:t>                int j = </a:t>
            </a:r>
            <a:r>
              <a:rPr lang="en-IN" sz="900" dirty="0" err="1"/>
              <a:t>i</a:t>
            </a:r>
            <a:r>
              <a:rPr lang="en-IN" sz="900" dirty="0"/>
              <a:t> - 1;</a:t>
            </a:r>
          </a:p>
          <a:p>
            <a:r>
              <a:rPr lang="en-IN" sz="900" dirty="0"/>
              <a:t>                while (j &gt;= 0 &amp;&amp; </a:t>
            </a:r>
            <a:r>
              <a:rPr lang="en-IN" sz="900" dirty="0" err="1"/>
              <a:t>course_references</a:t>
            </a:r>
            <a:r>
              <a:rPr lang="en-IN" sz="900" dirty="0"/>
              <a:t>[j].</a:t>
            </a:r>
            <a:r>
              <a:rPr lang="en-IN" sz="900" dirty="0" err="1"/>
              <a:t>cour_ref_code</a:t>
            </a:r>
            <a:r>
              <a:rPr lang="en-IN" sz="900" dirty="0"/>
              <a:t> &gt; </a:t>
            </a:r>
            <a:r>
              <a:rPr lang="en-IN" sz="900" dirty="0" err="1"/>
              <a:t>temp.cour_ref_code</a:t>
            </a:r>
            <a:r>
              <a:rPr lang="en-IN" sz="900" dirty="0"/>
              <a:t>) {</a:t>
            </a:r>
          </a:p>
          <a:p>
            <a:r>
              <a:rPr lang="en-IN" sz="900" dirty="0"/>
              <a:t>                    </a:t>
            </a:r>
            <a:r>
              <a:rPr lang="en-IN" sz="900" dirty="0" err="1"/>
              <a:t>course_references</a:t>
            </a:r>
            <a:r>
              <a:rPr lang="en-IN" sz="900" dirty="0"/>
              <a:t>[j + 1] = </a:t>
            </a:r>
            <a:r>
              <a:rPr lang="en-IN" sz="900" dirty="0" err="1"/>
              <a:t>course_references</a:t>
            </a:r>
            <a:r>
              <a:rPr lang="en-IN" sz="900" dirty="0"/>
              <a:t>[j];</a:t>
            </a:r>
          </a:p>
          <a:p>
            <a:r>
              <a:rPr lang="en-IN" sz="900" dirty="0"/>
              <a:t>                    j--;</a:t>
            </a:r>
          </a:p>
          <a:p>
            <a:r>
              <a:rPr lang="en-IN" sz="900" dirty="0"/>
              <a:t>                }</a:t>
            </a:r>
          </a:p>
          <a:p>
            <a:r>
              <a:rPr lang="en-IN" sz="900" dirty="0"/>
              <a:t>                </a:t>
            </a:r>
            <a:r>
              <a:rPr lang="en-IN" sz="900" dirty="0" err="1"/>
              <a:t>course_references</a:t>
            </a:r>
            <a:r>
              <a:rPr lang="en-IN" sz="900" dirty="0"/>
              <a:t>[j + 1] = temp;</a:t>
            </a:r>
          </a:p>
          <a:p>
            <a:r>
              <a:rPr lang="en-IN" sz="900" dirty="0"/>
              <a:t>            }</a:t>
            </a:r>
          </a:p>
        </p:txBody>
      </p:sp>
    </p:spTree>
    <p:extLst>
      <p:ext uri="{BB962C8B-B14F-4D97-AF65-F5344CB8AC3E}">
        <p14:creationId xmlns:p14="http://schemas.microsoft.com/office/powerpoint/2010/main" val="19793324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28BB32-823C-CEB5-F018-CD2D4CAFE2F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DED0112-46E8-56A5-A079-A92838BBA81D}"/>
              </a:ext>
            </a:extLst>
          </p:cNvPr>
          <p:cNvSpPr txBox="1"/>
          <p:nvPr/>
        </p:nvSpPr>
        <p:spPr>
          <a:xfrm>
            <a:off x="612321" y="171093"/>
            <a:ext cx="4572000" cy="4801314"/>
          </a:xfrm>
          <a:prstGeom prst="rect">
            <a:avLst/>
          </a:prstGeom>
          <a:noFill/>
        </p:spPr>
        <p:txBody>
          <a:bodyPr wrap="square">
            <a:spAutoFit/>
          </a:bodyPr>
          <a:lstStyle/>
          <a:p>
            <a:r>
              <a:rPr lang="en-IN" sz="900" dirty="0"/>
              <a:t> </a:t>
            </a:r>
            <a:r>
              <a:rPr lang="en-IN" sz="900" dirty="0" err="1"/>
              <a:t>cout</a:t>
            </a:r>
            <a:r>
              <a:rPr lang="en-IN" sz="900" dirty="0"/>
              <a:t> &lt;&lt; "Enter Course Reference Code to search: ";</a:t>
            </a:r>
          </a:p>
          <a:p>
            <a:r>
              <a:rPr lang="en-IN" sz="900" dirty="0"/>
              <a:t>            </a:t>
            </a:r>
            <a:r>
              <a:rPr lang="en-IN" sz="900" dirty="0" err="1"/>
              <a:t>getline</a:t>
            </a:r>
            <a:r>
              <a:rPr lang="en-IN" sz="900" dirty="0"/>
              <a:t>(</a:t>
            </a:r>
            <a:r>
              <a:rPr lang="en-IN" sz="900" dirty="0" err="1"/>
              <a:t>cin</a:t>
            </a:r>
            <a:r>
              <a:rPr lang="en-IN" sz="900" dirty="0"/>
              <a:t>, </a:t>
            </a:r>
            <a:r>
              <a:rPr lang="en-IN" sz="900" dirty="0" err="1"/>
              <a:t>search_code</a:t>
            </a:r>
            <a:r>
              <a:rPr lang="en-IN" sz="900" dirty="0"/>
              <a:t>);</a:t>
            </a:r>
          </a:p>
          <a:p>
            <a:r>
              <a:rPr lang="en-IN" sz="900" dirty="0"/>
              <a:t>            int left = 0, right = </a:t>
            </a:r>
            <a:r>
              <a:rPr lang="en-IN" sz="900" dirty="0" err="1"/>
              <a:t>course_references.size</a:t>
            </a:r>
            <a:r>
              <a:rPr lang="en-IN" sz="900" dirty="0"/>
              <a:t>() - 1;</a:t>
            </a:r>
          </a:p>
          <a:p>
            <a:r>
              <a:rPr lang="en-IN" sz="900" dirty="0"/>
              <a:t>            while (left &lt;= right) {</a:t>
            </a:r>
          </a:p>
          <a:p>
            <a:r>
              <a:rPr lang="en-IN" sz="900" dirty="0"/>
              <a:t>                int mid = left + (right - left) / 2;</a:t>
            </a:r>
          </a:p>
          <a:p>
            <a:r>
              <a:rPr lang="en-IN" sz="900" dirty="0"/>
              <a:t>                if (</a:t>
            </a:r>
            <a:r>
              <a:rPr lang="en-IN" sz="900" dirty="0" err="1"/>
              <a:t>course_references</a:t>
            </a:r>
            <a:r>
              <a:rPr lang="en-IN" sz="900" dirty="0"/>
              <a:t>[mid].</a:t>
            </a:r>
            <a:r>
              <a:rPr lang="en-IN" sz="900" dirty="0" err="1"/>
              <a:t>cour_ref_code</a:t>
            </a:r>
            <a:r>
              <a:rPr lang="en-IN" sz="900" dirty="0"/>
              <a:t> == </a:t>
            </a:r>
            <a:r>
              <a:rPr lang="en-IN" sz="900" dirty="0" err="1"/>
              <a:t>search_code</a:t>
            </a:r>
            <a:r>
              <a:rPr lang="en-IN" sz="900" dirty="0"/>
              <a:t>) {</a:t>
            </a:r>
          </a:p>
          <a:p>
            <a:r>
              <a:rPr lang="en-IN" sz="900" dirty="0"/>
              <a:t>                    </a:t>
            </a:r>
            <a:r>
              <a:rPr lang="en-IN" sz="900" dirty="0" err="1"/>
              <a:t>cout</a:t>
            </a:r>
            <a:r>
              <a:rPr lang="en-IN" sz="900" dirty="0"/>
              <a:t> &lt;&lt; "ID: " &lt;&lt; </a:t>
            </a:r>
            <a:r>
              <a:rPr lang="en-IN" sz="900" dirty="0" err="1"/>
              <a:t>course_references</a:t>
            </a:r>
            <a:r>
              <a:rPr lang="en-IN" sz="900" dirty="0"/>
              <a:t>[mid].id &lt;&lt; </a:t>
            </a:r>
            <a:r>
              <a:rPr lang="en-IN" sz="900" dirty="0" err="1"/>
              <a:t>endl</a:t>
            </a:r>
            <a:r>
              <a:rPr lang="en-IN" sz="900" dirty="0"/>
              <a:t>;</a:t>
            </a:r>
          </a:p>
          <a:p>
            <a:r>
              <a:rPr lang="en-IN" sz="900" dirty="0"/>
              <a:t>                    </a:t>
            </a:r>
            <a:r>
              <a:rPr lang="en-IN" sz="900" dirty="0" err="1"/>
              <a:t>cout</a:t>
            </a:r>
            <a:r>
              <a:rPr lang="en-IN" sz="900" dirty="0"/>
              <a:t> &lt;&lt; "Course ID: " &lt;&lt; </a:t>
            </a:r>
            <a:r>
              <a:rPr lang="en-IN" sz="900" dirty="0" err="1"/>
              <a:t>course_references</a:t>
            </a:r>
            <a:r>
              <a:rPr lang="en-IN" sz="900" dirty="0"/>
              <a:t>[mid].</a:t>
            </a:r>
            <a:r>
              <a:rPr lang="en-IN" sz="900" dirty="0" err="1"/>
              <a:t>cour_id</a:t>
            </a:r>
            <a:r>
              <a:rPr lang="en-IN" sz="900" dirty="0"/>
              <a:t> &lt;&lt; </a:t>
            </a:r>
            <a:r>
              <a:rPr lang="en-IN" sz="900" dirty="0" err="1"/>
              <a:t>endl</a:t>
            </a:r>
            <a:r>
              <a:rPr lang="en-IN" sz="900" dirty="0"/>
              <a:t>;</a:t>
            </a:r>
          </a:p>
          <a:p>
            <a:r>
              <a:rPr lang="en-IN" sz="900" dirty="0"/>
              <a:t>                    </a:t>
            </a:r>
            <a:r>
              <a:rPr lang="en-IN" sz="900" dirty="0" err="1"/>
              <a:t>cout</a:t>
            </a:r>
            <a:r>
              <a:rPr lang="en-IN" sz="900" dirty="0"/>
              <a:t> &lt;&lt; "Course Reference Code: " &lt;&lt; </a:t>
            </a:r>
            <a:r>
              <a:rPr lang="en-IN" sz="900" dirty="0" err="1"/>
              <a:t>course_references</a:t>
            </a:r>
            <a:r>
              <a:rPr lang="en-IN" sz="900" dirty="0"/>
              <a:t>[mid].</a:t>
            </a:r>
            <a:r>
              <a:rPr lang="en-IN" sz="900" dirty="0" err="1"/>
              <a:t>cour_ref_code</a:t>
            </a:r>
            <a:r>
              <a:rPr lang="en-IN" sz="900" dirty="0"/>
              <a:t> &lt;&lt; </a:t>
            </a:r>
            <a:r>
              <a:rPr lang="en-IN" sz="900" dirty="0" err="1"/>
              <a:t>endl</a:t>
            </a:r>
            <a:r>
              <a:rPr lang="en-IN" sz="900" dirty="0"/>
              <a:t>;</a:t>
            </a:r>
          </a:p>
          <a:p>
            <a:r>
              <a:rPr lang="en-IN" sz="900" dirty="0"/>
              <a:t>                    </a:t>
            </a:r>
            <a:r>
              <a:rPr lang="en-IN" sz="900" dirty="0" err="1"/>
              <a:t>cout</a:t>
            </a:r>
            <a:r>
              <a:rPr lang="en-IN" sz="900" dirty="0"/>
              <a:t> &lt;&lt; "Book Title: " &lt;&lt; </a:t>
            </a:r>
            <a:r>
              <a:rPr lang="en-IN" sz="900" dirty="0" err="1"/>
              <a:t>course_references</a:t>
            </a:r>
            <a:r>
              <a:rPr lang="en-IN" sz="900" dirty="0"/>
              <a:t>[mid].</a:t>
            </a:r>
            <a:r>
              <a:rPr lang="en-IN" sz="900" dirty="0" err="1"/>
              <a:t>book_title</a:t>
            </a:r>
            <a:r>
              <a:rPr lang="en-IN" sz="900" dirty="0"/>
              <a:t> &lt;&lt; </a:t>
            </a:r>
            <a:r>
              <a:rPr lang="en-IN" sz="900" dirty="0" err="1"/>
              <a:t>endl</a:t>
            </a:r>
            <a:r>
              <a:rPr lang="en-IN" sz="900" dirty="0"/>
              <a:t>;</a:t>
            </a:r>
          </a:p>
          <a:p>
            <a:r>
              <a:rPr lang="en-IN" sz="900" dirty="0"/>
              <a:t>                    </a:t>
            </a:r>
            <a:r>
              <a:rPr lang="en-IN" sz="900" dirty="0" err="1"/>
              <a:t>cout</a:t>
            </a:r>
            <a:r>
              <a:rPr lang="en-IN" sz="900" dirty="0"/>
              <a:t> &lt;&lt; "Book Author: " &lt;&lt; </a:t>
            </a:r>
            <a:r>
              <a:rPr lang="en-IN" sz="900" dirty="0" err="1"/>
              <a:t>course_references</a:t>
            </a:r>
            <a:r>
              <a:rPr lang="en-IN" sz="900" dirty="0"/>
              <a:t>[mid].</a:t>
            </a:r>
            <a:r>
              <a:rPr lang="en-IN" sz="900" dirty="0" err="1"/>
              <a:t>book_author</a:t>
            </a:r>
            <a:r>
              <a:rPr lang="en-IN" sz="900" dirty="0"/>
              <a:t> &lt;&lt; </a:t>
            </a:r>
            <a:r>
              <a:rPr lang="en-IN" sz="900" dirty="0" err="1"/>
              <a:t>endl</a:t>
            </a:r>
            <a:r>
              <a:rPr lang="en-IN" sz="900" dirty="0"/>
              <a:t>;</a:t>
            </a:r>
          </a:p>
          <a:p>
            <a:r>
              <a:rPr lang="en-IN" sz="900" dirty="0"/>
              <a:t>                    </a:t>
            </a:r>
            <a:r>
              <a:rPr lang="en-IN" sz="900" dirty="0" err="1"/>
              <a:t>cout</a:t>
            </a:r>
            <a:r>
              <a:rPr lang="en-IN" sz="900" dirty="0"/>
              <a:t> &lt;&lt; "Book Details: " &lt;&lt; </a:t>
            </a:r>
            <a:r>
              <a:rPr lang="en-IN" sz="900" dirty="0" err="1"/>
              <a:t>course_references</a:t>
            </a:r>
            <a:r>
              <a:rPr lang="en-IN" sz="900" dirty="0"/>
              <a:t>[mid].</a:t>
            </a:r>
            <a:r>
              <a:rPr lang="en-IN" sz="900" dirty="0" err="1"/>
              <a:t>book_details</a:t>
            </a:r>
            <a:r>
              <a:rPr lang="en-IN" sz="900" dirty="0"/>
              <a:t> &lt;&lt; </a:t>
            </a:r>
            <a:r>
              <a:rPr lang="en-IN" sz="900" dirty="0" err="1"/>
              <a:t>endl</a:t>
            </a:r>
            <a:r>
              <a:rPr lang="en-IN" sz="900" dirty="0"/>
              <a:t>;</a:t>
            </a:r>
          </a:p>
          <a:p>
            <a:r>
              <a:rPr lang="en-IN" sz="900" dirty="0"/>
              <a:t>                    found = true;</a:t>
            </a:r>
          </a:p>
          <a:p>
            <a:r>
              <a:rPr lang="en-IN" sz="900" dirty="0"/>
              <a:t>                    break;</a:t>
            </a:r>
          </a:p>
          <a:p>
            <a:r>
              <a:rPr lang="en-IN" sz="900" dirty="0"/>
              <a:t>                } else if (</a:t>
            </a:r>
            <a:r>
              <a:rPr lang="en-IN" sz="900" dirty="0" err="1"/>
              <a:t>course_references</a:t>
            </a:r>
            <a:r>
              <a:rPr lang="en-IN" sz="900" dirty="0"/>
              <a:t>[mid].</a:t>
            </a:r>
            <a:r>
              <a:rPr lang="en-IN" sz="900" dirty="0" err="1"/>
              <a:t>cour_ref_code</a:t>
            </a:r>
            <a:r>
              <a:rPr lang="en-IN" sz="900" dirty="0"/>
              <a:t> &lt; </a:t>
            </a:r>
            <a:r>
              <a:rPr lang="en-IN" sz="900" dirty="0" err="1"/>
              <a:t>search_code</a:t>
            </a:r>
            <a:r>
              <a:rPr lang="en-IN" sz="900" dirty="0"/>
              <a:t>) {</a:t>
            </a:r>
          </a:p>
          <a:p>
            <a:r>
              <a:rPr lang="en-IN" sz="900" dirty="0"/>
              <a:t>                    left = mid + 1;</a:t>
            </a:r>
          </a:p>
          <a:p>
            <a:r>
              <a:rPr lang="en-IN" sz="900" dirty="0"/>
              <a:t>                } else {</a:t>
            </a:r>
          </a:p>
          <a:p>
            <a:r>
              <a:rPr lang="en-IN" sz="900" dirty="0"/>
              <a:t>                    right = mid - 1;</a:t>
            </a:r>
          </a:p>
          <a:p>
            <a:r>
              <a:rPr lang="en-IN" sz="900" dirty="0"/>
              <a:t>                }</a:t>
            </a:r>
          </a:p>
          <a:p>
            <a:r>
              <a:rPr lang="en-IN" sz="900" dirty="0"/>
              <a:t>            }</a:t>
            </a:r>
          </a:p>
          <a:p>
            <a:r>
              <a:rPr lang="en-IN" sz="900" dirty="0"/>
              <a:t>            break;</a:t>
            </a:r>
          </a:p>
          <a:p>
            <a:r>
              <a:rPr lang="en-IN" sz="900" dirty="0"/>
              <a:t>        }</a:t>
            </a:r>
          </a:p>
          <a:p>
            <a:endParaRPr lang="en-IN" sz="900" dirty="0"/>
          </a:p>
          <a:p>
            <a:r>
              <a:rPr lang="en-IN" sz="900" dirty="0"/>
              <a:t>        case 3: {  </a:t>
            </a:r>
          </a:p>
          <a:p>
            <a:r>
              <a:rPr lang="en-IN" sz="900" dirty="0"/>
              <a:t>            for (int </a:t>
            </a:r>
            <a:r>
              <a:rPr lang="en-IN" sz="900" dirty="0" err="1"/>
              <a:t>i</a:t>
            </a:r>
            <a:r>
              <a:rPr lang="en-IN" sz="900" dirty="0"/>
              <a:t> = 1; </a:t>
            </a:r>
            <a:r>
              <a:rPr lang="en-IN" sz="900" dirty="0" err="1"/>
              <a:t>i</a:t>
            </a:r>
            <a:r>
              <a:rPr lang="en-IN" sz="900" dirty="0"/>
              <a:t> &lt; </a:t>
            </a:r>
            <a:r>
              <a:rPr lang="en-IN" sz="900" dirty="0" err="1"/>
              <a:t>course_references.size</a:t>
            </a:r>
            <a:r>
              <a:rPr lang="en-IN" sz="900" dirty="0"/>
              <a:t>(); </a:t>
            </a:r>
            <a:r>
              <a:rPr lang="en-IN" sz="900" dirty="0" err="1"/>
              <a:t>i</a:t>
            </a:r>
            <a:r>
              <a:rPr lang="en-IN" sz="900" dirty="0"/>
              <a:t>++) {</a:t>
            </a:r>
          </a:p>
          <a:p>
            <a:r>
              <a:rPr lang="en-IN" sz="900" dirty="0"/>
              <a:t>                </a:t>
            </a:r>
            <a:r>
              <a:rPr lang="en-IN" sz="900" dirty="0" err="1"/>
              <a:t>Course_Reference</a:t>
            </a:r>
            <a:r>
              <a:rPr lang="en-IN" sz="900" dirty="0"/>
              <a:t> temp = </a:t>
            </a:r>
            <a:r>
              <a:rPr lang="en-IN" sz="900" dirty="0" err="1"/>
              <a:t>course_references</a:t>
            </a:r>
            <a:r>
              <a:rPr lang="en-IN" sz="900" dirty="0"/>
              <a:t>[</a:t>
            </a:r>
            <a:r>
              <a:rPr lang="en-IN" sz="900" dirty="0" err="1"/>
              <a:t>i</a:t>
            </a:r>
            <a:r>
              <a:rPr lang="en-IN" sz="900" dirty="0"/>
              <a:t>];</a:t>
            </a:r>
          </a:p>
          <a:p>
            <a:r>
              <a:rPr lang="en-IN" sz="900" dirty="0"/>
              <a:t>                int j = </a:t>
            </a:r>
            <a:r>
              <a:rPr lang="en-IN" sz="900" dirty="0" err="1"/>
              <a:t>i</a:t>
            </a:r>
            <a:r>
              <a:rPr lang="en-IN" sz="900" dirty="0"/>
              <a:t> - 1;</a:t>
            </a:r>
          </a:p>
          <a:p>
            <a:r>
              <a:rPr lang="en-IN" sz="900" dirty="0"/>
              <a:t>                while (j &gt;= 0 &amp;&amp; </a:t>
            </a:r>
            <a:r>
              <a:rPr lang="en-IN" sz="900" dirty="0" err="1"/>
              <a:t>course_references</a:t>
            </a:r>
            <a:r>
              <a:rPr lang="en-IN" sz="900" dirty="0"/>
              <a:t>[j].</a:t>
            </a:r>
            <a:r>
              <a:rPr lang="en-IN" sz="900" dirty="0" err="1"/>
              <a:t>book_title</a:t>
            </a:r>
            <a:r>
              <a:rPr lang="en-IN" sz="900" dirty="0"/>
              <a:t> &gt; </a:t>
            </a:r>
            <a:r>
              <a:rPr lang="en-IN" sz="900" dirty="0" err="1"/>
              <a:t>temp.book_title</a:t>
            </a:r>
            <a:r>
              <a:rPr lang="en-IN" sz="900" dirty="0"/>
              <a:t>) {</a:t>
            </a:r>
          </a:p>
          <a:p>
            <a:r>
              <a:rPr lang="en-IN" sz="900" dirty="0"/>
              <a:t>                    </a:t>
            </a:r>
            <a:r>
              <a:rPr lang="en-IN" sz="900" dirty="0" err="1"/>
              <a:t>course_references</a:t>
            </a:r>
            <a:r>
              <a:rPr lang="en-IN" sz="900" dirty="0"/>
              <a:t>[j + 1] = </a:t>
            </a:r>
            <a:r>
              <a:rPr lang="en-IN" sz="900" dirty="0" err="1"/>
              <a:t>course_references</a:t>
            </a:r>
            <a:r>
              <a:rPr lang="en-IN" sz="900" dirty="0"/>
              <a:t>[j];</a:t>
            </a:r>
          </a:p>
          <a:p>
            <a:r>
              <a:rPr lang="en-IN" sz="900" dirty="0"/>
              <a:t>                    j--;</a:t>
            </a:r>
          </a:p>
          <a:p>
            <a:r>
              <a:rPr lang="en-IN" sz="900" dirty="0"/>
              <a:t>                }</a:t>
            </a:r>
          </a:p>
          <a:p>
            <a:r>
              <a:rPr lang="en-IN" sz="900" dirty="0"/>
              <a:t>                </a:t>
            </a:r>
            <a:r>
              <a:rPr lang="en-IN" sz="900" dirty="0" err="1"/>
              <a:t>course_references</a:t>
            </a:r>
            <a:r>
              <a:rPr lang="en-IN" sz="900" dirty="0"/>
              <a:t>[j + 1] = temp;</a:t>
            </a:r>
          </a:p>
          <a:p>
            <a:r>
              <a:rPr lang="en-IN" sz="900" dirty="0"/>
              <a:t>            }</a:t>
            </a:r>
          </a:p>
        </p:txBody>
      </p:sp>
    </p:spTree>
    <p:extLst>
      <p:ext uri="{BB962C8B-B14F-4D97-AF65-F5344CB8AC3E}">
        <p14:creationId xmlns:p14="http://schemas.microsoft.com/office/powerpoint/2010/main" val="28376898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D612D6-F6F5-376E-6050-348A12D5FA1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DA1E99B-DE60-C55D-A849-337EDF3FFEE8}"/>
              </a:ext>
            </a:extLst>
          </p:cNvPr>
          <p:cNvSpPr txBox="1"/>
          <p:nvPr/>
        </p:nvSpPr>
        <p:spPr>
          <a:xfrm>
            <a:off x="620485" y="58668"/>
            <a:ext cx="4572000" cy="4801314"/>
          </a:xfrm>
          <a:prstGeom prst="rect">
            <a:avLst/>
          </a:prstGeom>
          <a:noFill/>
        </p:spPr>
        <p:txBody>
          <a:bodyPr wrap="square">
            <a:spAutoFit/>
          </a:bodyPr>
          <a:lstStyle/>
          <a:p>
            <a:r>
              <a:rPr lang="en-IN" sz="900" dirty="0"/>
              <a:t> string </a:t>
            </a:r>
            <a:r>
              <a:rPr lang="en-IN" sz="900" dirty="0" err="1"/>
              <a:t>search_title</a:t>
            </a:r>
            <a:r>
              <a:rPr lang="en-IN" sz="900" dirty="0"/>
              <a:t>;</a:t>
            </a:r>
          </a:p>
          <a:p>
            <a:r>
              <a:rPr lang="en-IN" sz="900" dirty="0"/>
              <a:t>            </a:t>
            </a:r>
            <a:r>
              <a:rPr lang="en-IN" sz="900" dirty="0" err="1"/>
              <a:t>cout</a:t>
            </a:r>
            <a:r>
              <a:rPr lang="en-IN" sz="900" dirty="0"/>
              <a:t> &lt;&lt; "Enter Book Title to search: ";</a:t>
            </a:r>
          </a:p>
          <a:p>
            <a:r>
              <a:rPr lang="en-IN" sz="900" dirty="0"/>
              <a:t>            </a:t>
            </a:r>
            <a:r>
              <a:rPr lang="en-IN" sz="900" dirty="0" err="1"/>
              <a:t>getline</a:t>
            </a:r>
            <a:r>
              <a:rPr lang="en-IN" sz="900" dirty="0"/>
              <a:t>(</a:t>
            </a:r>
            <a:r>
              <a:rPr lang="en-IN" sz="900" dirty="0" err="1"/>
              <a:t>cin</a:t>
            </a:r>
            <a:r>
              <a:rPr lang="en-IN" sz="900" dirty="0"/>
              <a:t>, </a:t>
            </a:r>
            <a:r>
              <a:rPr lang="en-IN" sz="900" dirty="0" err="1"/>
              <a:t>search_title</a:t>
            </a:r>
            <a:r>
              <a:rPr lang="en-IN" sz="900" dirty="0"/>
              <a:t>);</a:t>
            </a:r>
          </a:p>
          <a:p>
            <a:r>
              <a:rPr lang="en-IN" sz="900" dirty="0"/>
              <a:t>            int left = 0, right = </a:t>
            </a:r>
            <a:r>
              <a:rPr lang="en-IN" sz="900" dirty="0" err="1"/>
              <a:t>course_references.size</a:t>
            </a:r>
            <a:r>
              <a:rPr lang="en-IN" sz="900" dirty="0"/>
              <a:t>() - 1;</a:t>
            </a:r>
          </a:p>
          <a:p>
            <a:r>
              <a:rPr lang="en-IN" sz="900" dirty="0"/>
              <a:t>            while (left &lt;= right) {</a:t>
            </a:r>
          </a:p>
          <a:p>
            <a:r>
              <a:rPr lang="en-IN" sz="900" dirty="0"/>
              <a:t>                int mid = left + (right - left) / 2;</a:t>
            </a:r>
          </a:p>
          <a:p>
            <a:r>
              <a:rPr lang="en-IN" sz="900" dirty="0"/>
              <a:t>                if (</a:t>
            </a:r>
            <a:r>
              <a:rPr lang="en-IN" sz="900" dirty="0" err="1"/>
              <a:t>course_references</a:t>
            </a:r>
            <a:r>
              <a:rPr lang="en-IN" sz="900" dirty="0"/>
              <a:t>[mid].</a:t>
            </a:r>
            <a:r>
              <a:rPr lang="en-IN" sz="900" dirty="0" err="1"/>
              <a:t>book_title</a:t>
            </a:r>
            <a:r>
              <a:rPr lang="en-IN" sz="900" dirty="0"/>
              <a:t> == </a:t>
            </a:r>
            <a:r>
              <a:rPr lang="en-IN" sz="900" dirty="0" err="1"/>
              <a:t>search_title</a:t>
            </a:r>
            <a:r>
              <a:rPr lang="en-IN" sz="900" dirty="0"/>
              <a:t>) {</a:t>
            </a:r>
          </a:p>
          <a:p>
            <a:r>
              <a:rPr lang="en-IN" sz="900" dirty="0"/>
              <a:t>                    </a:t>
            </a:r>
            <a:r>
              <a:rPr lang="en-IN" sz="900" dirty="0" err="1"/>
              <a:t>cout</a:t>
            </a:r>
            <a:r>
              <a:rPr lang="en-IN" sz="900" dirty="0"/>
              <a:t> &lt;&lt; "ID: " &lt;&lt; </a:t>
            </a:r>
            <a:r>
              <a:rPr lang="en-IN" sz="900" dirty="0" err="1"/>
              <a:t>course_references</a:t>
            </a:r>
            <a:r>
              <a:rPr lang="en-IN" sz="900" dirty="0"/>
              <a:t>[mid].id &lt;&lt; </a:t>
            </a:r>
            <a:r>
              <a:rPr lang="en-IN" sz="900" dirty="0" err="1"/>
              <a:t>endl</a:t>
            </a:r>
            <a:r>
              <a:rPr lang="en-IN" sz="900" dirty="0"/>
              <a:t>;</a:t>
            </a:r>
          </a:p>
          <a:p>
            <a:r>
              <a:rPr lang="en-IN" sz="900" dirty="0"/>
              <a:t>                    </a:t>
            </a:r>
            <a:r>
              <a:rPr lang="en-IN" sz="900" dirty="0" err="1"/>
              <a:t>cout</a:t>
            </a:r>
            <a:r>
              <a:rPr lang="en-IN" sz="900" dirty="0"/>
              <a:t> &lt;&lt; "Course ID: " &lt;&lt; </a:t>
            </a:r>
            <a:r>
              <a:rPr lang="en-IN" sz="900" dirty="0" err="1"/>
              <a:t>course_references</a:t>
            </a:r>
            <a:r>
              <a:rPr lang="en-IN" sz="900" dirty="0"/>
              <a:t>[mid].</a:t>
            </a:r>
            <a:r>
              <a:rPr lang="en-IN" sz="900" dirty="0" err="1"/>
              <a:t>cour_id</a:t>
            </a:r>
            <a:r>
              <a:rPr lang="en-IN" sz="900" dirty="0"/>
              <a:t> &lt;&lt; </a:t>
            </a:r>
            <a:r>
              <a:rPr lang="en-IN" sz="900" dirty="0" err="1"/>
              <a:t>endl</a:t>
            </a:r>
            <a:r>
              <a:rPr lang="en-IN" sz="900" dirty="0"/>
              <a:t>;</a:t>
            </a:r>
          </a:p>
          <a:p>
            <a:r>
              <a:rPr lang="en-IN" sz="900" dirty="0"/>
              <a:t>                    </a:t>
            </a:r>
            <a:r>
              <a:rPr lang="en-IN" sz="900" dirty="0" err="1"/>
              <a:t>cout</a:t>
            </a:r>
            <a:r>
              <a:rPr lang="en-IN" sz="900" dirty="0"/>
              <a:t> &lt;&lt; "Course Reference Code: " &lt;&lt; </a:t>
            </a:r>
            <a:r>
              <a:rPr lang="en-IN" sz="900" dirty="0" err="1"/>
              <a:t>course_references</a:t>
            </a:r>
            <a:r>
              <a:rPr lang="en-IN" sz="900" dirty="0"/>
              <a:t>[mid].</a:t>
            </a:r>
            <a:r>
              <a:rPr lang="en-IN" sz="900" dirty="0" err="1"/>
              <a:t>cour_ref_code</a:t>
            </a:r>
            <a:r>
              <a:rPr lang="en-IN" sz="900" dirty="0"/>
              <a:t> &lt;&lt; </a:t>
            </a:r>
            <a:r>
              <a:rPr lang="en-IN" sz="900" dirty="0" err="1"/>
              <a:t>endl</a:t>
            </a:r>
            <a:r>
              <a:rPr lang="en-IN" sz="900" dirty="0"/>
              <a:t>;</a:t>
            </a:r>
          </a:p>
          <a:p>
            <a:r>
              <a:rPr lang="en-IN" sz="900" dirty="0"/>
              <a:t>                    </a:t>
            </a:r>
            <a:r>
              <a:rPr lang="en-IN" sz="900" dirty="0" err="1"/>
              <a:t>cout</a:t>
            </a:r>
            <a:r>
              <a:rPr lang="en-IN" sz="900" dirty="0"/>
              <a:t> &lt;&lt; "Book Title: " &lt;&lt; </a:t>
            </a:r>
            <a:r>
              <a:rPr lang="en-IN" sz="900" dirty="0" err="1"/>
              <a:t>course_references</a:t>
            </a:r>
            <a:r>
              <a:rPr lang="en-IN" sz="900" dirty="0"/>
              <a:t>[mid].</a:t>
            </a:r>
            <a:r>
              <a:rPr lang="en-IN" sz="900" dirty="0" err="1"/>
              <a:t>book_title</a:t>
            </a:r>
            <a:r>
              <a:rPr lang="en-IN" sz="900" dirty="0"/>
              <a:t> &lt;&lt; </a:t>
            </a:r>
            <a:r>
              <a:rPr lang="en-IN" sz="900" dirty="0" err="1"/>
              <a:t>endl</a:t>
            </a:r>
            <a:r>
              <a:rPr lang="en-IN" sz="900" dirty="0"/>
              <a:t>;</a:t>
            </a:r>
          </a:p>
          <a:p>
            <a:r>
              <a:rPr lang="en-IN" sz="900" dirty="0"/>
              <a:t>                    </a:t>
            </a:r>
            <a:r>
              <a:rPr lang="en-IN" sz="900" dirty="0" err="1"/>
              <a:t>cout</a:t>
            </a:r>
            <a:r>
              <a:rPr lang="en-IN" sz="900" dirty="0"/>
              <a:t> &lt;&lt; "Book Author: " &lt;&lt; </a:t>
            </a:r>
            <a:r>
              <a:rPr lang="en-IN" sz="900" dirty="0" err="1"/>
              <a:t>course_references</a:t>
            </a:r>
            <a:r>
              <a:rPr lang="en-IN" sz="900" dirty="0"/>
              <a:t>[mid].</a:t>
            </a:r>
            <a:r>
              <a:rPr lang="en-IN" sz="900" dirty="0" err="1"/>
              <a:t>book_author</a:t>
            </a:r>
            <a:r>
              <a:rPr lang="en-IN" sz="900" dirty="0"/>
              <a:t> &lt;&lt; </a:t>
            </a:r>
            <a:r>
              <a:rPr lang="en-IN" sz="900" dirty="0" err="1"/>
              <a:t>endl</a:t>
            </a:r>
            <a:r>
              <a:rPr lang="en-IN" sz="900" dirty="0"/>
              <a:t>;</a:t>
            </a:r>
          </a:p>
          <a:p>
            <a:r>
              <a:rPr lang="en-IN" sz="900" dirty="0"/>
              <a:t>                    </a:t>
            </a:r>
            <a:r>
              <a:rPr lang="en-IN" sz="900" dirty="0" err="1"/>
              <a:t>cout</a:t>
            </a:r>
            <a:r>
              <a:rPr lang="en-IN" sz="900" dirty="0"/>
              <a:t> &lt;&lt; "Book Details: " &lt;&lt; </a:t>
            </a:r>
            <a:r>
              <a:rPr lang="en-IN" sz="900" dirty="0" err="1"/>
              <a:t>course_references</a:t>
            </a:r>
            <a:r>
              <a:rPr lang="en-IN" sz="900" dirty="0"/>
              <a:t>[mid].</a:t>
            </a:r>
            <a:r>
              <a:rPr lang="en-IN" sz="900" dirty="0" err="1"/>
              <a:t>book_details</a:t>
            </a:r>
            <a:r>
              <a:rPr lang="en-IN" sz="900" dirty="0"/>
              <a:t> &lt;&lt; </a:t>
            </a:r>
            <a:r>
              <a:rPr lang="en-IN" sz="900" dirty="0" err="1"/>
              <a:t>endl</a:t>
            </a:r>
            <a:r>
              <a:rPr lang="en-IN" sz="900" dirty="0"/>
              <a:t>;</a:t>
            </a:r>
          </a:p>
          <a:p>
            <a:r>
              <a:rPr lang="en-IN" sz="900" dirty="0"/>
              <a:t>                    found = true;</a:t>
            </a:r>
          </a:p>
          <a:p>
            <a:r>
              <a:rPr lang="en-IN" sz="900" dirty="0"/>
              <a:t>                    break;</a:t>
            </a:r>
          </a:p>
          <a:p>
            <a:r>
              <a:rPr lang="en-IN" sz="900" dirty="0"/>
              <a:t>                } else if (</a:t>
            </a:r>
            <a:r>
              <a:rPr lang="en-IN" sz="900" dirty="0" err="1"/>
              <a:t>course_references</a:t>
            </a:r>
            <a:r>
              <a:rPr lang="en-IN" sz="900" dirty="0"/>
              <a:t>[mid].</a:t>
            </a:r>
            <a:r>
              <a:rPr lang="en-IN" sz="900" dirty="0" err="1"/>
              <a:t>book_title</a:t>
            </a:r>
            <a:r>
              <a:rPr lang="en-IN" sz="900" dirty="0"/>
              <a:t> &lt; </a:t>
            </a:r>
            <a:r>
              <a:rPr lang="en-IN" sz="900" dirty="0" err="1"/>
              <a:t>search_title</a:t>
            </a:r>
            <a:r>
              <a:rPr lang="en-IN" sz="900" dirty="0"/>
              <a:t>) {</a:t>
            </a:r>
          </a:p>
          <a:p>
            <a:r>
              <a:rPr lang="en-IN" sz="900" dirty="0"/>
              <a:t>                    left = mid + 1;</a:t>
            </a:r>
          </a:p>
          <a:p>
            <a:r>
              <a:rPr lang="en-IN" sz="900" dirty="0"/>
              <a:t>                } else {</a:t>
            </a:r>
          </a:p>
          <a:p>
            <a:r>
              <a:rPr lang="en-IN" sz="900" dirty="0"/>
              <a:t>                    right = mid - 1;</a:t>
            </a:r>
          </a:p>
          <a:p>
            <a:r>
              <a:rPr lang="en-IN" sz="900" dirty="0"/>
              <a:t>                }</a:t>
            </a:r>
          </a:p>
          <a:p>
            <a:r>
              <a:rPr lang="en-IN" sz="900" dirty="0"/>
              <a:t>            }</a:t>
            </a:r>
          </a:p>
          <a:p>
            <a:r>
              <a:rPr lang="en-IN" sz="900" dirty="0"/>
              <a:t>            break;</a:t>
            </a:r>
          </a:p>
          <a:p>
            <a:r>
              <a:rPr lang="en-IN" sz="900" dirty="0"/>
              <a:t>        }</a:t>
            </a:r>
          </a:p>
          <a:p>
            <a:endParaRPr lang="en-IN" sz="900" dirty="0"/>
          </a:p>
          <a:p>
            <a:r>
              <a:rPr lang="en-IN" sz="900" dirty="0"/>
              <a:t>        default:</a:t>
            </a:r>
          </a:p>
          <a:p>
            <a:r>
              <a:rPr lang="en-IN" sz="900" dirty="0"/>
              <a:t>            </a:t>
            </a:r>
            <a:r>
              <a:rPr lang="en-IN" sz="900" dirty="0" err="1"/>
              <a:t>cout</a:t>
            </a:r>
            <a:r>
              <a:rPr lang="en-IN" sz="900" dirty="0"/>
              <a:t> &lt;&lt; "Invalid choice!" &lt;&lt; </a:t>
            </a:r>
            <a:r>
              <a:rPr lang="en-IN" sz="900" dirty="0" err="1"/>
              <a:t>endl</a:t>
            </a:r>
            <a:r>
              <a:rPr lang="en-IN" sz="900" dirty="0"/>
              <a:t>;</a:t>
            </a:r>
          </a:p>
          <a:p>
            <a:r>
              <a:rPr lang="en-IN" sz="900" dirty="0"/>
              <a:t>            return;</a:t>
            </a:r>
          </a:p>
          <a:p>
            <a:r>
              <a:rPr lang="en-IN" sz="900" dirty="0"/>
              <a:t>    }</a:t>
            </a:r>
          </a:p>
          <a:p>
            <a:endParaRPr lang="en-IN" sz="900" dirty="0"/>
          </a:p>
          <a:p>
            <a:r>
              <a:rPr lang="en-IN" sz="900" dirty="0"/>
              <a:t>    if (!found) {</a:t>
            </a:r>
          </a:p>
          <a:p>
            <a:r>
              <a:rPr lang="en-IN" sz="900" dirty="0"/>
              <a:t>        </a:t>
            </a:r>
            <a:r>
              <a:rPr lang="en-IN" sz="900" dirty="0" err="1"/>
              <a:t>cout</a:t>
            </a:r>
            <a:r>
              <a:rPr lang="en-IN" sz="900" dirty="0"/>
              <a:t> &lt;&lt; "Course Reference not found with the specified attribute!" &lt;&lt; </a:t>
            </a:r>
            <a:r>
              <a:rPr lang="en-IN" sz="900" dirty="0" err="1"/>
              <a:t>endl</a:t>
            </a:r>
            <a:r>
              <a:rPr lang="en-IN" sz="900" dirty="0"/>
              <a:t>;</a:t>
            </a:r>
          </a:p>
          <a:p>
            <a:r>
              <a:rPr lang="en-IN" sz="900" dirty="0"/>
              <a:t>    }</a:t>
            </a:r>
          </a:p>
          <a:p>
            <a:r>
              <a:rPr lang="en-IN" sz="900" dirty="0"/>
              <a:t>}</a:t>
            </a:r>
          </a:p>
        </p:txBody>
      </p:sp>
    </p:spTree>
    <p:extLst>
      <p:ext uri="{BB962C8B-B14F-4D97-AF65-F5344CB8AC3E}">
        <p14:creationId xmlns:p14="http://schemas.microsoft.com/office/powerpoint/2010/main" val="1687258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Architecture Diagram[</a:t>
            </a:r>
            <a:r>
              <a:rPr lang="en" sz="1466" dirty="0"/>
              <a:t>*highlight your module as shown</a:t>
            </a:r>
            <a:r>
              <a:rPr lang="en" dirty="0"/>
              <a:t>]</a:t>
            </a:r>
            <a:endParaRPr dirty="0"/>
          </a:p>
        </p:txBody>
      </p:sp>
      <p:sp>
        <p:nvSpPr>
          <p:cNvPr id="8" name="Rectangle 8">
            <a:extLst>
              <a:ext uri="{FF2B5EF4-FFF2-40B4-BE49-F238E27FC236}">
                <a16:creationId xmlns:a16="http://schemas.microsoft.com/office/drawing/2014/main" id="{09E1A6DE-D04D-0798-92D1-2F73EC55C9F2}"/>
              </a:ext>
            </a:extLst>
          </p:cNvPr>
          <p:cNvSpPr>
            <a:spLocks noChangeArrowheads="1"/>
          </p:cNvSpPr>
          <p:nvPr/>
        </p:nvSpPr>
        <p:spPr bwMode="auto">
          <a:xfrm>
            <a:off x="1191986" y="914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10">
            <a:extLst>
              <a:ext uri="{FF2B5EF4-FFF2-40B4-BE49-F238E27FC236}">
                <a16:creationId xmlns:a16="http://schemas.microsoft.com/office/drawing/2014/main" id="{E75E6EC5-FF22-159C-5BB2-44813C9BB278}"/>
              </a:ext>
            </a:extLst>
          </p:cNvPr>
          <p:cNvSpPr>
            <a:spLocks noChangeArrowheads="1"/>
          </p:cNvSpPr>
          <p:nvPr/>
        </p:nvSpPr>
        <p:spPr bwMode="auto">
          <a:xfrm>
            <a:off x="1426936" y="1371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054" name="Picture 154">
            <a:extLst>
              <a:ext uri="{FF2B5EF4-FFF2-40B4-BE49-F238E27FC236}">
                <a16:creationId xmlns:a16="http://schemas.microsoft.com/office/drawing/2014/main" id="{5A1C8787-39E6-F148-79B5-74560DA16E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700" y="1142999"/>
            <a:ext cx="8197032" cy="3804531"/>
          </a:xfrm>
          <a:prstGeom prst="rect">
            <a:avLst/>
          </a:prstGeom>
          <a:noFill/>
          <a:extLst>
            <a:ext uri="{909E8E84-426E-40DD-AFC4-6F175D3DCCD1}">
              <a14:hiddenFill xmlns:a14="http://schemas.microsoft.com/office/drawing/2010/main">
                <a:solidFill>
                  <a:srgbClr val="FFFFFF"/>
                </a:solidFill>
              </a14:hiddenFill>
            </a:ext>
          </a:extLst>
        </p:spPr>
      </p:pic>
      <p:pic>
        <p:nvPicPr>
          <p:cNvPr id="32" name="Graphic 31" descr="Clipboard with solid fill">
            <a:extLst>
              <a:ext uri="{FF2B5EF4-FFF2-40B4-BE49-F238E27FC236}">
                <a16:creationId xmlns:a16="http://schemas.microsoft.com/office/drawing/2014/main" id="{9A62B7EE-34CC-1661-0BED-98EE778BCD7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833937" y="2571750"/>
            <a:ext cx="1674795" cy="177886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583BEF-9F98-94F1-CB8B-363E9894BD7D}"/>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6291A108-4C54-9C70-6E26-0F609F2F3EA2}"/>
              </a:ext>
            </a:extLst>
          </p:cNvPr>
          <p:cNvSpPr txBox="1"/>
          <p:nvPr/>
        </p:nvSpPr>
        <p:spPr>
          <a:xfrm>
            <a:off x="302079" y="32593"/>
            <a:ext cx="7037614" cy="5078313"/>
          </a:xfrm>
          <a:prstGeom prst="rect">
            <a:avLst/>
          </a:prstGeom>
          <a:noFill/>
        </p:spPr>
        <p:txBody>
          <a:bodyPr wrap="square">
            <a:spAutoFit/>
          </a:bodyPr>
          <a:lstStyle/>
          <a:p>
            <a:r>
              <a:rPr lang="en-IN" sz="900" dirty="0"/>
              <a:t>int main() {</a:t>
            </a:r>
          </a:p>
          <a:p>
            <a:r>
              <a:rPr lang="en-IN" sz="900" dirty="0"/>
              <a:t>	</a:t>
            </a:r>
            <a:r>
              <a:rPr lang="en-IN" sz="900" dirty="0" err="1"/>
              <a:t>load_from_file</a:t>
            </a:r>
            <a:r>
              <a:rPr lang="en-IN" sz="900" dirty="0"/>
              <a:t>();</a:t>
            </a:r>
          </a:p>
          <a:p>
            <a:r>
              <a:rPr lang="en-IN" sz="900" dirty="0"/>
              <a:t>	int choice;</a:t>
            </a:r>
          </a:p>
          <a:p>
            <a:r>
              <a:rPr lang="en-IN" sz="900" dirty="0"/>
              <a:t>	</a:t>
            </a:r>
          </a:p>
          <a:p>
            <a:r>
              <a:rPr lang="en-IN" sz="900" dirty="0"/>
              <a:t>	while(1) {</a:t>
            </a:r>
          </a:p>
          <a:p>
            <a:r>
              <a:rPr lang="en-IN" sz="900" dirty="0"/>
              <a:t>		</a:t>
            </a:r>
            <a:r>
              <a:rPr lang="en-IN" sz="900" dirty="0" err="1"/>
              <a:t>cout</a:t>
            </a:r>
            <a:r>
              <a:rPr lang="en-IN" sz="900" dirty="0"/>
              <a:t>&lt;&lt;"\n1)Create Course Reference\n2)Update Course Reference\n3)Retrieve Course References\n4)Delete Course Reference\n5)Linear Search by Course Reference Code\n6)Insertion Sort by Course Reference Code\n7)Display Complexity for searching\n8)Selection Sort by Course Reference Code\n9)Binary Search by Course Reference Code\n10)Display Complexity for sorting\n11)pseudocode for linear search\n12)pseudocode for Insertion sort\n13)Exit \n";</a:t>
            </a:r>
          </a:p>
          <a:p>
            <a:r>
              <a:rPr lang="en-IN" sz="900" dirty="0"/>
              <a:t>		</a:t>
            </a:r>
            <a:r>
              <a:rPr lang="en-IN" sz="900" dirty="0" err="1"/>
              <a:t>cout</a:t>
            </a:r>
            <a:r>
              <a:rPr lang="en-IN" sz="900" dirty="0"/>
              <a:t>&lt;&lt;"Enter your choice : ";</a:t>
            </a:r>
          </a:p>
          <a:p>
            <a:r>
              <a:rPr lang="en-IN" sz="900" dirty="0"/>
              <a:t>		</a:t>
            </a:r>
            <a:r>
              <a:rPr lang="en-IN" sz="900" dirty="0" err="1"/>
              <a:t>cin</a:t>
            </a:r>
            <a:r>
              <a:rPr lang="en-IN" sz="900" dirty="0"/>
              <a:t>&gt;&gt;choice;</a:t>
            </a:r>
          </a:p>
          <a:p>
            <a:r>
              <a:rPr lang="en-IN" sz="900" dirty="0"/>
              <a:t>		switch(choice) {</a:t>
            </a:r>
          </a:p>
          <a:p>
            <a:r>
              <a:rPr lang="en-IN" sz="900" dirty="0"/>
              <a:t>			case 1:</a:t>
            </a:r>
          </a:p>
          <a:p>
            <a:r>
              <a:rPr lang="en-IN" sz="900" dirty="0"/>
              <a:t>			 </a:t>
            </a:r>
            <a:r>
              <a:rPr lang="en-IN" sz="900" dirty="0" err="1"/>
              <a:t>power_rangers_course_reference_create</a:t>
            </a:r>
            <a:r>
              <a:rPr lang="en-IN" sz="900" dirty="0"/>
              <a:t>();</a:t>
            </a:r>
          </a:p>
          <a:p>
            <a:r>
              <a:rPr lang="en-IN" sz="900" dirty="0"/>
              <a:t>				break;</a:t>
            </a:r>
          </a:p>
          <a:p>
            <a:r>
              <a:rPr lang="en-IN" sz="900" dirty="0"/>
              <a:t>			case 2:</a:t>
            </a:r>
          </a:p>
          <a:p>
            <a:r>
              <a:rPr lang="en-IN" sz="900" dirty="0"/>
              <a:t>			 	</a:t>
            </a:r>
            <a:r>
              <a:rPr lang="en-IN" sz="900" dirty="0" err="1"/>
              <a:t>power_rangers_course_reference_update</a:t>
            </a:r>
            <a:r>
              <a:rPr lang="en-IN" sz="900" dirty="0"/>
              <a:t>();</a:t>
            </a:r>
          </a:p>
          <a:p>
            <a:r>
              <a:rPr lang="en-IN" sz="900" dirty="0"/>
              <a:t>				break;</a:t>
            </a:r>
          </a:p>
          <a:p>
            <a:r>
              <a:rPr lang="en-IN" sz="900" dirty="0"/>
              <a:t>			case 3:</a:t>
            </a:r>
          </a:p>
          <a:p>
            <a:r>
              <a:rPr lang="en-IN" sz="900" dirty="0"/>
              <a:t>			 	</a:t>
            </a:r>
            <a:r>
              <a:rPr lang="en-IN" sz="900" dirty="0" err="1"/>
              <a:t>power_rangers_course_reference_retrieve</a:t>
            </a:r>
            <a:r>
              <a:rPr lang="en-IN" sz="900" dirty="0"/>
              <a:t>();</a:t>
            </a:r>
          </a:p>
          <a:p>
            <a:r>
              <a:rPr lang="en-IN" sz="900" dirty="0"/>
              <a:t>				break;</a:t>
            </a:r>
          </a:p>
          <a:p>
            <a:r>
              <a:rPr lang="en-IN" sz="900" dirty="0"/>
              <a:t>			case 4:</a:t>
            </a:r>
          </a:p>
          <a:p>
            <a:r>
              <a:rPr lang="en-IN" sz="900" dirty="0"/>
              <a:t>			 	</a:t>
            </a:r>
            <a:r>
              <a:rPr lang="en-IN" sz="900" dirty="0" err="1"/>
              <a:t>power_rangers_course_reference_delete</a:t>
            </a:r>
            <a:r>
              <a:rPr lang="en-IN" sz="900" dirty="0"/>
              <a:t>();</a:t>
            </a:r>
          </a:p>
          <a:p>
            <a:r>
              <a:rPr lang="en-IN" sz="900" dirty="0"/>
              <a:t>				break;</a:t>
            </a:r>
          </a:p>
          <a:p>
            <a:r>
              <a:rPr lang="en-IN" sz="900" dirty="0"/>
              <a:t>			case 5:</a:t>
            </a:r>
          </a:p>
          <a:p>
            <a:r>
              <a:rPr lang="en-IN" sz="900" dirty="0"/>
              <a:t>			 	</a:t>
            </a:r>
            <a:r>
              <a:rPr lang="en-IN" sz="900" dirty="0" err="1"/>
              <a:t>power_rangers_course_reference_linear_search</a:t>
            </a:r>
            <a:r>
              <a:rPr lang="en-IN" sz="900" dirty="0"/>
              <a:t>();</a:t>
            </a:r>
          </a:p>
          <a:p>
            <a:r>
              <a:rPr lang="en-IN" sz="900" dirty="0"/>
              <a:t>				break;</a:t>
            </a:r>
          </a:p>
          <a:p>
            <a:r>
              <a:rPr lang="en-IN" sz="900" dirty="0"/>
              <a:t>			case 6:</a:t>
            </a:r>
          </a:p>
          <a:p>
            <a:r>
              <a:rPr lang="en-IN" sz="900" dirty="0"/>
              <a:t>			 	</a:t>
            </a:r>
            <a:r>
              <a:rPr lang="en-IN" sz="900" dirty="0" err="1"/>
              <a:t>power_rangers_course_reference_insertion_sort</a:t>
            </a:r>
            <a:r>
              <a:rPr lang="en-IN" sz="900" dirty="0"/>
              <a:t>();</a:t>
            </a:r>
          </a:p>
          <a:p>
            <a:r>
              <a:rPr lang="en-IN" sz="900" dirty="0"/>
              <a:t>				break;</a:t>
            </a:r>
          </a:p>
          <a:p>
            <a:r>
              <a:rPr lang="en-IN" sz="900" dirty="0"/>
              <a:t>			case 7:</a:t>
            </a:r>
          </a:p>
          <a:p>
            <a:r>
              <a:rPr lang="en-IN" sz="900" dirty="0"/>
              <a:t>				</a:t>
            </a:r>
            <a:r>
              <a:rPr lang="en-IN" sz="900" dirty="0" err="1"/>
              <a:t>power_rangers_course_reference_complexity_search</a:t>
            </a:r>
            <a:r>
              <a:rPr lang="en-IN" sz="900" dirty="0"/>
              <a:t>();</a:t>
            </a:r>
          </a:p>
          <a:p>
            <a:r>
              <a:rPr lang="en-IN" sz="900" dirty="0"/>
              <a:t>				break;</a:t>
            </a:r>
          </a:p>
          <a:p>
            <a:r>
              <a:rPr lang="en-IN" sz="900" dirty="0"/>
              <a:t>			case 8:</a:t>
            </a:r>
          </a:p>
          <a:p>
            <a:r>
              <a:rPr lang="en-IN" sz="900" dirty="0"/>
              <a:t>                </a:t>
            </a:r>
            <a:r>
              <a:rPr lang="en-IN" sz="900" dirty="0" err="1"/>
              <a:t>power_rangers_course_reference_compare_sorting_selection_sort</a:t>
            </a:r>
            <a:r>
              <a:rPr lang="en-IN" sz="900" dirty="0"/>
              <a:t>();</a:t>
            </a:r>
          </a:p>
          <a:p>
            <a:r>
              <a:rPr lang="en-IN" sz="900" dirty="0"/>
              <a:t>                break;</a:t>
            </a:r>
          </a:p>
        </p:txBody>
      </p:sp>
    </p:spTree>
    <p:extLst>
      <p:ext uri="{BB962C8B-B14F-4D97-AF65-F5344CB8AC3E}">
        <p14:creationId xmlns:p14="http://schemas.microsoft.com/office/powerpoint/2010/main" val="7287399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30F2B3-470C-076D-4375-296B2A72D67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F47CB92-514F-CFEB-6217-AD2F7C7B389C}"/>
              </a:ext>
            </a:extLst>
          </p:cNvPr>
          <p:cNvSpPr txBox="1"/>
          <p:nvPr/>
        </p:nvSpPr>
        <p:spPr>
          <a:xfrm>
            <a:off x="702129" y="260488"/>
            <a:ext cx="4572000" cy="2862322"/>
          </a:xfrm>
          <a:prstGeom prst="rect">
            <a:avLst/>
          </a:prstGeom>
          <a:noFill/>
        </p:spPr>
        <p:txBody>
          <a:bodyPr wrap="square">
            <a:spAutoFit/>
          </a:bodyPr>
          <a:lstStyle/>
          <a:p>
            <a:r>
              <a:rPr lang="en-IN" sz="900" dirty="0"/>
              <a:t> case 9:</a:t>
            </a:r>
          </a:p>
          <a:p>
            <a:r>
              <a:rPr lang="en-IN" sz="900" dirty="0"/>
              <a:t>                </a:t>
            </a:r>
            <a:r>
              <a:rPr lang="en-IN" sz="900" dirty="0" err="1"/>
              <a:t>power_rangers_course_reference_compare_search_binary_search</a:t>
            </a:r>
            <a:r>
              <a:rPr lang="en-IN" sz="900" dirty="0"/>
              <a:t>();</a:t>
            </a:r>
          </a:p>
          <a:p>
            <a:r>
              <a:rPr lang="en-IN" sz="900" dirty="0"/>
              <a:t>                break;</a:t>
            </a:r>
          </a:p>
          <a:p>
            <a:r>
              <a:rPr lang="en-IN" sz="900" dirty="0"/>
              <a:t>            case 10:</a:t>
            </a:r>
          </a:p>
          <a:p>
            <a:r>
              <a:rPr lang="en-IN" sz="900" dirty="0"/>
              <a:t>            	</a:t>
            </a:r>
            <a:r>
              <a:rPr lang="en-IN" sz="900" dirty="0" err="1"/>
              <a:t>power_rangers_course_reference_complexity_sorting</a:t>
            </a:r>
            <a:r>
              <a:rPr lang="en-IN" sz="900" dirty="0"/>
              <a:t>();</a:t>
            </a:r>
          </a:p>
          <a:p>
            <a:r>
              <a:rPr lang="en-IN" sz="900" dirty="0"/>
              <a:t>            	break;</a:t>
            </a:r>
          </a:p>
          <a:p>
            <a:r>
              <a:rPr lang="en-IN" sz="900" dirty="0"/>
              <a:t>            case 11:</a:t>
            </a:r>
          </a:p>
          <a:p>
            <a:r>
              <a:rPr lang="en-IN" sz="900" dirty="0"/>
              <a:t>            	</a:t>
            </a:r>
            <a:r>
              <a:rPr lang="en-IN" sz="900" dirty="0" err="1"/>
              <a:t>power_rangers_course_reference_linear_search_details</a:t>
            </a:r>
            <a:r>
              <a:rPr lang="en-IN" sz="900" dirty="0"/>
              <a:t>();</a:t>
            </a:r>
          </a:p>
          <a:p>
            <a:r>
              <a:rPr lang="en-IN" sz="900" dirty="0"/>
              <a:t>            	break;</a:t>
            </a:r>
          </a:p>
          <a:p>
            <a:r>
              <a:rPr lang="en-IN" sz="900" dirty="0"/>
              <a:t>            case 12:</a:t>
            </a:r>
          </a:p>
          <a:p>
            <a:r>
              <a:rPr lang="en-IN" sz="900" dirty="0"/>
              <a:t>            	</a:t>
            </a:r>
            <a:r>
              <a:rPr lang="en-IN" sz="900" dirty="0" err="1"/>
              <a:t>power_rangers_course_reference_insertion_sort_details</a:t>
            </a:r>
            <a:r>
              <a:rPr lang="en-IN" sz="900" dirty="0"/>
              <a:t>();</a:t>
            </a:r>
          </a:p>
          <a:p>
            <a:r>
              <a:rPr lang="en-IN" sz="900" dirty="0"/>
              <a:t>            	break;</a:t>
            </a:r>
          </a:p>
          <a:p>
            <a:r>
              <a:rPr lang="en-IN" sz="900" dirty="0"/>
              <a:t>	    case 13:  </a:t>
            </a:r>
          </a:p>
          <a:p>
            <a:r>
              <a:rPr lang="en-IN" sz="900" dirty="0"/>
              <a:t>		exit(0);</a:t>
            </a:r>
          </a:p>
          <a:p>
            <a:r>
              <a:rPr lang="en-IN" sz="900" dirty="0"/>
              <a:t>	    default:</a:t>
            </a:r>
          </a:p>
          <a:p>
            <a:r>
              <a:rPr lang="en-IN" sz="900" dirty="0"/>
              <a:t>		</a:t>
            </a:r>
            <a:r>
              <a:rPr lang="en-IN" sz="900" dirty="0" err="1"/>
              <a:t>cout</a:t>
            </a:r>
            <a:r>
              <a:rPr lang="en-IN" sz="900" dirty="0"/>
              <a:t>&lt;&lt;"Invalid Choice\n";</a:t>
            </a:r>
          </a:p>
          <a:p>
            <a:r>
              <a:rPr lang="en-IN" sz="900" dirty="0"/>
              <a:t>	}</a:t>
            </a:r>
          </a:p>
          <a:p>
            <a:r>
              <a:rPr lang="en-IN" sz="900" dirty="0"/>
              <a:t>	}</a:t>
            </a:r>
          </a:p>
          <a:p>
            <a:r>
              <a:rPr lang="en-IN" sz="900" dirty="0"/>
              <a:t>	return 0;</a:t>
            </a:r>
          </a:p>
          <a:p>
            <a:r>
              <a:rPr lang="en-IN" sz="900" dirty="0"/>
              <a:t>}</a:t>
            </a:r>
          </a:p>
        </p:txBody>
      </p:sp>
    </p:spTree>
    <p:extLst>
      <p:ext uri="{BB962C8B-B14F-4D97-AF65-F5344CB8AC3E}">
        <p14:creationId xmlns:p14="http://schemas.microsoft.com/office/powerpoint/2010/main" val="9276992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8"/>
          <p:cNvSpPr txBox="1">
            <a:spLocks noGrp="1"/>
          </p:cNvSpPr>
          <p:nvPr>
            <p:ph type="title"/>
          </p:nvPr>
        </p:nvSpPr>
        <p:spPr>
          <a:xfrm>
            <a:off x="176047" y="139026"/>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Sample Screen Shots</a:t>
            </a:r>
            <a:endParaRPr dirty="0"/>
          </a:p>
        </p:txBody>
      </p:sp>
      <p:sp>
        <p:nvSpPr>
          <p:cNvPr id="4" name="TextBox 3">
            <a:extLst>
              <a:ext uri="{FF2B5EF4-FFF2-40B4-BE49-F238E27FC236}">
                <a16:creationId xmlns:a16="http://schemas.microsoft.com/office/drawing/2014/main" id="{2BE9013B-20EC-60CB-2AD8-6B10A1AEA04B}"/>
              </a:ext>
            </a:extLst>
          </p:cNvPr>
          <p:cNvSpPr txBox="1"/>
          <p:nvPr/>
        </p:nvSpPr>
        <p:spPr>
          <a:xfrm>
            <a:off x="2303030" y="3800881"/>
            <a:ext cx="1722922" cy="477054"/>
          </a:xfrm>
          <a:prstGeom prst="rect">
            <a:avLst/>
          </a:prstGeom>
          <a:noFill/>
        </p:spPr>
        <p:txBody>
          <a:bodyPr wrap="square" rtlCol="0">
            <a:spAutoFit/>
          </a:bodyPr>
          <a:lstStyle/>
          <a:p>
            <a:endParaRPr lang="en-IN" sz="2500" b="1" dirty="0"/>
          </a:p>
        </p:txBody>
      </p:sp>
      <p:sp>
        <p:nvSpPr>
          <p:cNvPr id="2" name="TextBox 1">
            <a:extLst>
              <a:ext uri="{FF2B5EF4-FFF2-40B4-BE49-F238E27FC236}">
                <a16:creationId xmlns:a16="http://schemas.microsoft.com/office/drawing/2014/main" id="{64165EEB-6498-FF02-4040-7C60CD1A34B7}"/>
              </a:ext>
            </a:extLst>
          </p:cNvPr>
          <p:cNvSpPr txBox="1"/>
          <p:nvPr/>
        </p:nvSpPr>
        <p:spPr>
          <a:xfrm>
            <a:off x="447353" y="663418"/>
            <a:ext cx="788999" cy="338554"/>
          </a:xfrm>
          <a:prstGeom prst="rect">
            <a:avLst/>
          </a:prstGeom>
          <a:noFill/>
        </p:spPr>
        <p:txBody>
          <a:bodyPr wrap="none" rtlCol="0">
            <a:spAutoFit/>
          </a:bodyPr>
          <a:lstStyle/>
          <a:p>
            <a:r>
              <a:rPr lang="en-US" sz="1600" b="1" dirty="0"/>
              <a:t>Menu:</a:t>
            </a:r>
            <a:endParaRPr lang="en-IN" sz="1600" b="1" dirty="0"/>
          </a:p>
        </p:txBody>
      </p:sp>
      <p:pic>
        <p:nvPicPr>
          <p:cNvPr id="3" name="Picture 2">
            <a:extLst>
              <a:ext uri="{FF2B5EF4-FFF2-40B4-BE49-F238E27FC236}">
                <a16:creationId xmlns:a16="http://schemas.microsoft.com/office/drawing/2014/main" id="{D847E20D-849A-705E-A12B-33E21DBE5930}"/>
              </a:ext>
            </a:extLst>
          </p:cNvPr>
          <p:cNvPicPr>
            <a:picLocks noChangeAspect="1"/>
          </p:cNvPicPr>
          <p:nvPr/>
        </p:nvPicPr>
        <p:blipFill>
          <a:blip r:embed="rId3"/>
          <a:stretch>
            <a:fillRect/>
          </a:stretch>
        </p:blipFill>
        <p:spPr>
          <a:xfrm>
            <a:off x="1396721" y="1113873"/>
            <a:ext cx="5624788" cy="358711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3D6955-F930-BA0A-4EBA-DB00C8AEA9F9}"/>
              </a:ext>
            </a:extLst>
          </p:cNvPr>
          <p:cNvSpPr txBox="1"/>
          <p:nvPr/>
        </p:nvSpPr>
        <p:spPr>
          <a:xfrm>
            <a:off x="457200" y="333457"/>
            <a:ext cx="4572000" cy="307777"/>
          </a:xfrm>
          <a:prstGeom prst="rect">
            <a:avLst/>
          </a:prstGeom>
          <a:noFill/>
        </p:spPr>
        <p:txBody>
          <a:bodyPr wrap="square">
            <a:spAutoFit/>
          </a:bodyPr>
          <a:lstStyle/>
          <a:p>
            <a:r>
              <a:rPr lang="en-US" sz="1400" b="1" dirty="0"/>
              <a:t>To create a Course Reference</a:t>
            </a:r>
            <a:endParaRPr lang="en-IN" sz="1400" b="1" dirty="0"/>
          </a:p>
        </p:txBody>
      </p:sp>
      <p:pic>
        <p:nvPicPr>
          <p:cNvPr id="4" name="Picture 3">
            <a:extLst>
              <a:ext uri="{FF2B5EF4-FFF2-40B4-BE49-F238E27FC236}">
                <a16:creationId xmlns:a16="http://schemas.microsoft.com/office/drawing/2014/main" id="{9DAFCAD3-E5B1-B010-5E4B-9E9F9D2DBAE9}"/>
              </a:ext>
            </a:extLst>
          </p:cNvPr>
          <p:cNvPicPr>
            <a:picLocks noChangeAspect="1"/>
          </p:cNvPicPr>
          <p:nvPr/>
        </p:nvPicPr>
        <p:blipFill>
          <a:blip r:embed="rId2"/>
          <a:stretch>
            <a:fillRect/>
          </a:stretch>
        </p:blipFill>
        <p:spPr>
          <a:xfrm>
            <a:off x="1331406" y="776075"/>
            <a:ext cx="6046480" cy="3955441"/>
          </a:xfrm>
          <a:prstGeom prst="rect">
            <a:avLst/>
          </a:prstGeom>
        </p:spPr>
      </p:pic>
    </p:spTree>
    <p:extLst>
      <p:ext uri="{BB962C8B-B14F-4D97-AF65-F5344CB8AC3E}">
        <p14:creationId xmlns:p14="http://schemas.microsoft.com/office/powerpoint/2010/main" val="3588184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F3C1AB-9BF0-EE3B-8745-CEAA309F4521}"/>
              </a:ext>
            </a:extLst>
          </p:cNvPr>
          <p:cNvSpPr txBox="1"/>
          <p:nvPr/>
        </p:nvSpPr>
        <p:spPr>
          <a:xfrm>
            <a:off x="386862" y="450061"/>
            <a:ext cx="4572000" cy="307777"/>
          </a:xfrm>
          <a:prstGeom prst="rect">
            <a:avLst/>
          </a:prstGeom>
          <a:noFill/>
        </p:spPr>
        <p:txBody>
          <a:bodyPr wrap="square">
            <a:spAutoFit/>
          </a:bodyPr>
          <a:lstStyle/>
          <a:p>
            <a:r>
              <a:rPr lang="en-US" sz="1400" b="1" dirty="0"/>
              <a:t>To update a Course Reference</a:t>
            </a:r>
            <a:endParaRPr lang="en-IN" sz="1400" b="1" dirty="0"/>
          </a:p>
        </p:txBody>
      </p:sp>
      <p:pic>
        <p:nvPicPr>
          <p:cNvPr id="3" name="Picture 2">
            <a:extLst>
              <a:ext uri="{FF2B5EF4-FFF2-40B4-BE49-F238E27FC236}">
                <a16:creationId xmlns:a16="http://schemas.microsoft.com/office/drawing/2014/main" id="{47206841-29D9-E321-B2B8-6FDBBCE1591C}"/>
              </a:ext>
            </a:extLst>
          </p:cNvPr>
          <p:cNvPicPr>
            <a:picLocks noChangeAspect="1"/>
          </p:cNvPicPr>
          <p:nvPr/>
        </p:nvPicPr>
        <p:blipFill>
          <a:blip r:embed="rId2"/>
          <a:stretch>
            <a:fillRect/>
          </a:stretch>
        </p:blipFill>
        <p:spPr>
          <a:xfrm>
            <a:off x="1431890" y="857113"/>
            <a:ext cx="6154616" cy="3954790"/>
          </a:xfrm>
          <a:prstGeom prst="rect">
            <a:avLst/>
          </a:prstGeom>
        </p:spPr>
      </p:pic>
    </p:spTree>
    <p:extLst>
      <p:ext uri="{BB962C8B-B14F-4D97-AF65-F5344CB8AC3E}">
        <p14:creationId xmlns:p14="http://schemas.microsoft.com/office/powerpoint/2010/main" val="9382988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8BF11C-6F4D-0AFF-96C9-7805C3982767}"/>
              </a:ext>
            </a:extLst>
          </p:cNvPr>
          <p:cNvSpPr txBox="1"/>
          <p:nvPr/>
        </p:nvSpPr>
        <p:spPr>
          <a:xfrm>
            <a:off x="235616" y="267133"/>
            <a:ext cx="4710164" cy="307777"/>
          </a:xfrm>
          <a:prstGeom prst="rect">
            <a:avLst/>
          </a:prstGeom>
          <a:noFill/>
        </p:spPr>
        <p:txBody>
          <a:bodyPr wrap="square">
            <a:spAutoFit/>
          </a:bodyPr>
          <a:lstStyle/>
          <a:p>
            <a:r>
              <a:rPr lang="en-US" sz="1400" b="1" dirty="0"/>
              <a:t>To retrieve all Course References</a:t>
            </a:r>
            <a:endParaRPr lang="en-IN" sz="1400" b="1" dirty="0"/>
          </a:p>
        </p:txBody>
      </p:sp>
      <p:pic>
        <p:nvPicPr>
          <p:cNvPr id="4" name="Picture 3">
            <a:extLst>
              <a:ext uri="{FF2B5EF4-FFF2-40B4-BE49-F238E27FC236}">
                <a16:creationId xmlns:a16="http://schemas.microsoft.com/office/drawing/2014/main" id="{5EF2B8DC-8DCE-7085-21A8-7D14F185483C}"/>
              </a:ext>
            </a:extLst>
          </p:cNvPr>
          <p:cNvPicPr>
            <a:picLocks noChangeAspect="1"/>
          </p:cNvPicPr>
          <p:nvPr/>
        </p:nvPicPr>
        <p:blipFill>
          <a:blip r:embed="rId2"/>
          <a:stretch>
            <a:fillRect/>
          </a:stretch>
        </p:blipFill>
        <p:spPr>
          <a:xfrm>
            <a:off x="931984" y="959234"/>
            <a:ext cx="7172012" cy="3377829"/>
          </a:xfrm>
          <a:prstGeom prst="rect">
            <a:avLst/>
          </a:prstGeom>
        </p:spPr>
      </p:pic>
    </p:spTree>
    <p:extLst>
      <p:ext uri="{BB962C8B-B14F-4D97-AF65-F5344CB8AC3E}">
        <p14:creationId xmlns:p14="http://schemas.microsoft.com/office/powerpoint/2010/main" val="19266163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20D984-54D2-E5DF-97DA-1104C87A4966}"/>
              </a:ext>
            </a:extLst>
          </p:cNvPr>
          <p:cNvSpPr txBox="1"/>
          <p:nvPr/>
        </p:nvSpPr>
        <p:spPr>
          <a:xfrm>
            <a:off x="211753" y="321195"/>
            <a:ext cx="6500545" cy="307777"/>
          </a:xfrm>
          <a:prstGeom prst="rect">
            <a:avLst/>
          </a:prstGeom>
          <a:noFill/>
        </p:spPr>
        <p:txBody>
          <a:bodyPr wrap="square">
            <a:spAutoFit/>
          </a:bodyPr>
          <a:lstStyle/>
          <a:p>
            <a:r>
              <a:rPr lang="en-US" sz="1400" b="1" dirty="0"/>
              <a:t>To delete a Course Reference</a:t>
            </a:r>
            <a:endParaRPr lang="en-IN" sz="1400" b="1" dirty="0"/>
          </a:p>
        </p:txBody>
      </p:sp>
      <p:pic>
        <p:nvPicPr>
          <p:cNvPr id="4" name="Picture 3">
            <a:extLst>
              <a:ext uri="{FF2B5EF4-FFF2-40B4-BE49-F238E27FC236}">
                <a16:creationId xmlns:a16="http://schemas.microsoft.com/office/drawing/2014/main" id="{9664BE33-E2A5-D933-71E0-BABA16087BD3}"/>
              </a:ext>
            </a:extLst>
          </p:cNvPr>
          <p:cNvPicPr>
            <a:picLocks noChangeAspect="1"/>
          </p:cNvPicPr>
          <p:nvPr/>
        </p:nvPicPr>
        <p:blipFill>
          <a:blip r:embed="rId2"/>
          <a:stretch>
            <a:fillRect/>
          </a:stretch>
        </p:blipFill>
        <p:spPr>
          <a:xfrm>
            <a:off x="1145512" y="1125586"/>
            <a:ext cx="6852976" cy="3424087"/>
          </a:xfrm>
          <a:prstGeom prst="rect">
            <a:avLst/>
          </a:prstGeom>
        </p:spPr>
      </p:pic>
    </p:spTree>
    <p:extLst>
      <p:ext uri="{BB962C8B-B14F-4D97-AF65-F5344CB8AC3E}">
        <p14:creationId xmlns:p14="http://schemas.microsoft.com/office/powerpoint/2010/main" val="3553009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71A03A-9594-9789-CB23-5E27AEA3D28F}"/>
              </a:ext>
            </a:extLst>
          </p:cNvPr>
          <p:cNvSpPr txBox="1"/>
          <p:nvPr/>
        </p:nvSpPr>
        <p:spPr>
          <a:xfrm>
            <a:off x="241160" y="308336"/>
            <a:ext cx="4572000" cy="307777"/>
          </a:xfrm>
          <a:prstGeom prst="rect">
            <a:avLst/>
          </a:prstGeom>
          <a:noFill/>
        </p:spPr>
        <p:txBody>
          <a:bodyPr wrap="square">
            <a:spAutoFit/>
          </a:bodyPr>
          <a:lstStyle/>
          <a:p>
            <a:r>
              <a:rPr lang="en-US" sz="1400" b="1" dirty="0"/>
              <a:t>To search a Course Reference (used Linear Search)</a:t>
            </a:r>
            <a:endParaRPr lang="en-IN" sz="1400" b="1" dirty="0"/>
          </a:p>
        </p:txBody>
      </p:sp>
      <p:pic>
        <p:nvPicPr>
          <p:cNvPr id="5" name="Picture 4">
            <a:extLst>
              <a:ext uri="{FF2B5EF4-FFF2-40B4-BE49-F238E27FC236}">
                <a16:creationId xmlns:a16="http://schemas.microsoft.com/office/drawing/2014/main" id="{E3893F1A-1C83-4E6B-E318-0A1A50E2209C}"/>
              </a:ext>
            </a:extLst>
          </p:cNvPr>
          <p:cNvPicPr>
            <a:picLocks noChangeAspect="1"/>
          </p:cNvPicPr>
          <p:nvPr/>
        </p:nvPicPr>
        <p:blipFill>
          <a:blip r:embed="rId2"/>
          <a:stretch>
            <a:fillRect/>
          </a:stretch>
        </p:blipFill>
        <p:spPr>
          <a:xfrm>
            <a:off x="397033" y="847225"/>
            <a:ext cx="3526347" cy="3987939"/>
          </a:xfrm>
          <a:prstGeom prst="rect">
            <a:avLst/>
          </a:prstGeom>
        </p:spPr>
      </p:pic>
      <p:pic>
        <p:nvPicPr>
          <p:cNvPr id="8" name="Picture 7">
            <a:extLst>
              <a:ext uri="{FF2B5EF4-FFF2-40B4-BE49-F238E27FC236}">
                <a16:creationId xmlns:a16="http://schemas.microsoft.com/office/drawing/2014/main" id="{A3C6336E-87CA-DED4-A6B1-ED7720738080}"/>
              </a:ext>
            </a:extLst>
          </p:cNvPr>
          <p:cNvPicPr>
            <a:picLocks noChangeAspect="1"/>
          </p:cNvPicPr>
          <p:nvPr/>
        </p:nvPicPr>
        <p:blipFill>
          <a:blip r:embed="rId3"/>
          <a:stretch>
            <a:fillRect/>
          </a:stretch>
        </p:blipFill>
        <p:spPr>
          <a:xfrm>
            <a:off x="4247427" y="861917"/>
            <a:ext cx="3625456" cy="3973247"/>
          </a:xfrm>
          <a:prstGeom prst="rect">
            <a:avLst/>
          </a:prstGeom>
        </p:spPr>
      </p:pic>
    </p:spTree>
    <p:extLst>
      <p:ext uri="{BB962C8B-B14F-4D97-AF65-F5344CB8AC3E}">
        <p14:creationId xmlns:p14="http://schemas.microsoft.com/office/powerpoint/2010/main" val="22688548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90E545-1908-3AC7-B83A-FDF2308749E8}"/>
              </a:ext>
            </a:extLst>
          </p:cNvPr>
          <p:cNvSpPr txBox="1"/>
          <p:nvPr/>
        </p:nvSpPr>
        <p:spPr>
          <a:xfrm>
            <a:off x="195942" y="321194"/>
            <a:ext cx="6209881" cy="307777"/>
          </a:xfrm>
          <a:prstGeom prst="rect">
            <a:avLst/>
          </a:prstGeom>
          <a:noFill/>
        </p:spPr>
        <p:txBody>
          <a:bodyPr wrap="square">
            <a:spAutoFit/>
          </a:bodyPr>
          <a:lstStyle/>
          <a:p>
            <a:r>
              <a:rPr lang="en-US" sz="1400" b="1" dirty="0"/>
              <a:t>To sort all Course References and display them (us</a:t>
            </a:r>
            <a:r>
              <a:rPr lang="en-US" b="1" dirty="0"/>
              <a:t>ed</a:t>
            </a:r>
            <a:r>
              <a:rPr lang="en-US" sz="1400" b="1" dirty="0"/>
              <a:t> Insertion Sort)</a:t>
            </a:r>
            <a:endParaRPr lang="en-IN" sz="1400" b="1" dirty="0"/>
          </a:p>
        </p:txBody>
      </p:sp>
      <p:pic>
        <p:nvPicPr>
          <p:cNvPr id="4" name="Picture 3">
            <a:extLst>
              <a:ext uri="{FF2B5EF4-FFF2-40B4-BE49-F238E27FC236}">
                <a16:creationId xmlns:a16="http://schemas.microsoft.com/office/drawing/2014/main" id="{E513A09B-5C70-3105-2644-614F771DD75F}"/>
              </a:ext>
            </a:extLst>
          </p:cNvPr>
          <p:cNvPicPr>
            <a:picLocks noChangeAspect="1"/>
          </p:cNvPicPr>
          <p:nvPr/>
        </p:nvPicPr>
        <p:blipFill>
          <a:blip r:embed="rId2"/>
          <a:stretch>
            <a:fillRect/>
          </a:stretch>
        </p:blipFill>
        <p:spPr>
          <a:xfrm>
            <a:off x="241161" y="904352"/>
            <a:ext cx="3924975" cy="2048347"/>
          </a:xfrm>
          <a:prstGeom prst="rect">
            <a:avLst/>
          </a:prstGeom>
        </p:spPr>
      </p:pic>
      <p:pic>
        <p:nvPicPr>
          <p:cNvPr id="7" name="Picture 6">
            <a:extLst>
              <a:ext uri="{FF2B5EF4-FFF2-40B4-BE49-F238E27FC236}">
                <a16:creationId xmlns:a16="http://schemas.microsoft.com/office/drawing/2014/main" id="{EDFE5B00-388D-A532-B51A-763956DDB6B0}"/>
              </a:ext>
            </a:extLst>
          </p:cNvPr>
          <p:cNvPicPr>
            <a:picLocks noChangeAspect="1"/>
          </p:cNvPicPr>
          <p:nvPr/>
        </p:nvPicPr>
        <p:blipFill>
          <a:blip r:embed="rId3"/>
          <a:stretch>
            <a:fillRect/>
          </a:stretch>
        </p:blipFill>
        <p:spPr>
          <a:xfrm>
            <a:off x="4572000" y="845817"/>
            <a:ext cx="3761241" cy="2106882"/>
          </a:xfrm>
          <a:prstGeom prst="rect">
            <a:avLst/>
          </a:prstGeom>
        </p:spPr>
      </p:pic>
      <p:pic>
        <p:nvPicPr>
          <p:cNvPr id="11" name="Picture 10">
            <a:extLst>
              <a:ext uri="{FF2B5EF4-FFF2-40B4-BE49-F238E27FC236}">
                <a16:creationId xmlns:a16="http://schemas.microsoft.com/office/drawing/2014/main" id="{635028FD-A2BB-E4AF-9F4C-161589BBA367}"/>
              </a:ext>
            </a:extLst>
          </p:cNvPr>
          <p:cNvPicPr>
            <a:picLocks noChangeAspect="1"/>
          </p:cNvPicPr>
          <p:nvPr/>
        </p:nvPicPr>
        <p:blipFill>
          <a:blip r:embed="rId4"/>
          <a:stretch>
            <a:fillRect/>
          </a:stretch>
        </p:blipFill>
        <p:spPr>
          <a:xfrm>
            <a:off x="2203648" y="3107950"/>
            <a:ext cx="3544837" cy="1908120"/>
          </a:xfrm>
          <a:prstGeom prst="rect">
            <a:avLst/>
          </a:prstGeom>
        </p:spPr>
      </p:pic>
    </p:spTree>
    <p:extLst>
      <p:ext uri="{BB962C8B-B14F-4D97-AF65-F5344CB8AC3E}">
        <p14:creationId xmlns:p14="http://schemas.microsoft.com/office/powerpoint/2010/main" val="6812559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E8E9D5-951C-94F2-7E45-0F3D2F870342}"/>
              </a:ext>
            </a:extLst>
          </p:cNvPr>
          <p:cNvSpPr txBox="1"/>
          <p:nvPr/>
        </p:nvSpPr>
        <p:spPr>
          <a:xfrm>
            <a:off x="221380" y="245831"/>
            <a:ext cx="6174396" cy="523220"/>
          </a:xfrm>
          <a:prstGeom prst="rect">
            <a:avLst/>
          </a:prstGeom>
          <a:noFill/>
        </p:spPr>
        <p:txBody>
          <a:bodyPr wrap="square">
            <a:spAutoFit/>
          </a:bodyPr>
          <a:lstStyle/>
          <a:p>
            <a:r>
              <a:rPr lang="en-US" sz="1400" b="1" dirty="0"/>
              <a:t>To sort all Course References using compared algorithm and display them (us</a:t>
            </a:r>
            <a:r>
              <a:rPr lang="en-US" b="1" dirty="0"/>
              <a:t>ed</a:t>
            </a:r>
            <a:r>
              <a:rPr lang="en-US" sz="1400" b="1" dirty="0"/>
              <a:t> Selection Sort)</a:t>
            </a:r>
            <a:endParaRPr lang="en-IN" sz="1400" b="1" dirty="0"/>
          </a:p>
        </p:txBody>
      </p:sp>
      <p:pic>
        <p:nvPicPr>
          <p:cNvPr id="5" name="Picture 4">
            <a:extLst>
              <a:ext uri="{FF2B5EF4-FFF2-40B4-BE49-F238E27FC236}">
                <a16:creationId xmlns:a16="http://schemas.microsoft.com/office/drawing/2014/main" id="{5CD45A86-F09A-E9DF-F54A-8A590A98F210}"/>
              </a:ext>
            </a:extLst>
          </p:cNvPr>
          <p:cNvPicPr>
            <a:picLocks noChangeAspect="1"/>
          </p:cNvPicPr>
          <p:nvPr/>
        </p:nvPicPr>
        <p:blipFill>
          <a:blip r:embed="rId2"/>
          <a:stretch>
            <a:fillRect/>
          </a:stretch>
        </p:blipFill>
        <p:spPr>
          <a:xfrm>
            <a:off x="125920" y="819291"/>
            <a:ext cx="3978605" cy="2119851"/>
          </a:xfrm>
          <a:prstGeom prst="rect">
            <a:avLst/>
          </a:prstGeom>
        </p:spPr>
      </p:pic>
      <p:pic>
        <p:nvPicPr>
          <p:cNvPr id="7" name="Picture 6">
            <a:extLst>
              <a:ext uri="{FF2B5EF4-FFF2-40B4-BE49-F238E27FC236}">
                <a16:creationId xmlns:a16="http://schemas.microsoft.com/office/drawing/2014/main" id="{E469E882-ACDD-7C3A-4AE4-EE77DCF104C2}"/>
              </a:ext>
            </a:extLst>
          </p:cNvPr>
          <p:cNvPicPr>
            <a:picLocks noChangeAspect="1"/>
          </p:cNvPicPr>
          <p:nvPr/>
        </p:nvPicPr>
        <p:blipFill>
          <a:blip r:embed="rId3"/>
          <a:stretch>
            <a:fillRect/>
          </a:stretch>
        </p:blipFill>
        <p:spPr>
          <a:xfrm>
            <a:off x="4521758" y="776678"/>
            <a:ext cx="4084655" cy="2205075"/>
          </a:xfrm>
          <a:prstGeom prst="rect">
            <a:avLst/>
          </a:prstGeom>
        </p:spPr>
      </p:pic>
      <p:pic>
        <p:nvPicPr>
          <p:cNvPr id="9" name="Picture 8">
            <a:extLst>
              <a:ext uri="{FF2B5EF4-FFF2-40B4-BE49-F238E27FC236}">
                <a16:creationId xmlns:a16="http://schemas.microsoft.com/office/drawing/2014/main" id="{2F6648EC-79FD-C007-D2E1-7B622908E702}"/>
              </a:ext>
            </a:extLst>
          </p:cNvPr>
          <p:cNvPicPr>
            <a:picLocks noChangeAspect="1"/>
          </p:cNvPicPr>
          <p:nvPr/>
        </p:nvPicPr>
        <p:blipFill>
          <a:blip r:embed="rId4"/>
          <a:stretch>
            <a:fillRect/>
          </a:stretch>
        </p:blipFill>
        <p:spPr>
          <a:xfrm>
            <a:off x="1070036" y="3031993"/>
            <a:ext cx="3858680" cy="2083084"/>
          </a:xfrm>
          <a:prstGeom prst="rect">
            <a:avLst/>
          </a:prstGeom>
        </p:spPr>
      </p:pic>
    </p:spTree>
    <p:extLst>
      <p:ext uri="{BB962C8B-B14F-4D97-AF65-F5344CB8AC3E}">
        <p14:creationId xmlns:p14="http://schemas.microsoft.com/office/powerpoint/2010/main" val="601172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u="sng" dirty="0"/>
              <a:t>Module Description</a:t>
            </a:r>
            <a:r>
              <a:rPr lang="en" dirty="0"/>
              <a:t> : C</a:t>
            </a:r>
            <a:r>
              <a:rPr lang="en-IN" dirty="0" err="1"/>
              <a:t>ourse</a:t>
            </a:r>
            <a:r>
              <a:rPr lang="en-IN" dirty="0"/>
              <a:t> Reference Setting</a:t>
            </a:r>
            <a:endParaRPr dirty="0"/>
          </a:p>
        </p:txBody>
      </p:sp>
      <p:sp>
        <p:nvSpPr>
          <p:cNvPr id="77" name="Google Shape;77;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sz="2200" dirty="0"/>
              <a:t>This system provides several key features: users can create new course references, update or delete existing ones, and retrieve a complete list of course references. The program also includes a Linear Search feature to find a course reference by its reference code and a Selection Sort feature to sort the references alphabetically by the reference code. Data is read from and written to a file, ensuring that the course references are preserved between sessions.</a:t>
            </a:r>
            <a:endParaRPr sz="22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FA9B53-F787-85EE-5EED-D80FC41F557D}"/>
              </a:ext>
            </a:extLst>
          </p:cNvPr>
          <p:cNvSpPr txBox="1"/>
          <p:nvPr/>
        </p:nvSpPr>
        <p:spPr>
          <a:xfrm>
            <a:off x="90434" y="237998"/>
            <a:ext cx="6938387" cy="307777"/>
          </a:xfrm>
          <a:prstGeom prst="rect">
            <a:avLst/>
          </a:prstGeom>
          <a:noFill/>
        </p:spPr>
        <p:txBody>
          <a:bodyPr wrap="square">
            <a:spAutoFit/>
          </a:bodyPr>
          <a:lstStyle/>
          <a:p>
            <a:r>
              <a:rPr lang="en-US" sz="1400" b="1" dirty="0"/>
              <a:t>To search a Course Reference using compared algorithm (used </a:t>
            </a:r>
            <a:r>
              <a:rPr lang="en-US" b="1" dirty="0"/>
              <a:t>Binary Search</a:t>
            </a:r>
            <a:r>
              <a:rPr lang="en-US" sz="1400" b="1" dirty="0"/>
              <a:t>)</a:t>
            </a:r>
            <a:endParaRPr lang="en-IN" sz="1400" b="1" dirty="0"/>
          </a:p>
        </p:txBody>
      </p:sp>
      <p:pic>
        <p:nvPicPr>
          <p:cNvPr id="5" name="Picture 4">
            <a:extLst>
              <a:ext uri="{FF2B5EF4-FFF2-40B4-BE49-F238E27FC236}">
                <a16:creationId xmlns:a16="http://schemas.microsoft.com/office/drawing/2014/main" id="{D6B7E4CF-D31F-8222-0A5C-24B01C34D506}"/>
              </a:ext>
            </a:extLst>
          </p:cNvPr>
          <p:cNvPicPr>
            <a:picLocks noChangeAspect="1"/>
          </p:cNvPicPr>
          <p:nvPr/>
        </p:nvPicPr>
        <p:blipFill>
          <a:blip r:embed="rId2"/>
          <a:stretch>
            <a:fillRect/>
          </a:stretch>
        </p:blipFill>
        <p:spPr>
          <a:xfrm>
            <a:off x="90434" y="1043726"/>
            <a:ext cx="2811541" cy="3133829"/>
          </a:xfrm>
          <a:prstGeom prst="rect">
            <a:avLst/>
          </a:prstGeom>
        </p:spPr>
      </p:pic>
      <p:pic>
        <p:nvPicPr>
          <p:cNvPr id="7" name="Picture 6">
            <a:extLst>
              <a:ext uri="{FF2B5EF4-FFF2-40B4-BE49-F238E27FC236}">
                <a16:creationId xmlns:a16="http://schemas.microsoft.com/office/drawing/2014/main" id="{A9D206BD-1D41-4620-46C0-ED2F6086F4C8}"/>
              </a:ext>
            </a:extLst>
          </p:cNvPr>
          <p:cNvPicPr>
            <a:picLocks noChangeAspect="1"/>
          </p:cNvPicPr>
          <p:nvPr/>
        </p:nvPicPr>
        <p:blipFill>
          <a:blip r:embed="rId3"/>
          <a:stretch>
            <a:fillRect/>
          </a:stretch>
        </p:blipFill>
        <p:spPr>
          <a:xfrm>
            <a:off x="2981139" y="1043726"/>
            <a:ext cx="3039823" cy="3133829"/>
          </a:xfrm>
          <a:prstGeom prst="rect">
            <a:avLst/>
          </a:prstGeom>
        </p:spPr>
      </p:pic>
      <p:pic>
        <p:nvPicPr>
          <p:cNvPr id="9" name="Picture 8">
            <a:extLst>
              <a:ext uri="{FF2B5EF4-FFF2-40B4-BE49-F238E27FC236}">
                <a16:creationId xmlns:a16="http://schemas.microsoft.com/office/drawing/2014/main" id="{4FEBCEDF-6A90-9E35-1338-C0D435760706}"/>
              </a:ext>
            </a:extLst>
          </p:cNvPr>
          <p:cNvPicPr>
            <a:picLocks noChangeAspect="1"/>
          </p:cNvPicPr>
          <p:nvPr/>
        </p:nvPicPr>
        <p:blipFill>
          <a:blip r:embed="rId4"/>
          <a:stretch>
            <a:fillRect/>
          </a:stretch>
        </p:blipFill>
        <p:spPr>
          <a:xfrm>
            <a:off x="6100126" y="1142613"/>
            <a:ext cx="2943944" cy="2858273"/>
          </a:xfrm>
          <a:prstGeom prst="rect">
            <a:avLst/>
          </a:prstGeom>
        </p:spPr>
      </p:pic>
    </p:spTree>
    <p:extLst>
      <p:ext uri="{BB962C8B-B14F-4D97-AF65-F5344CB8AC3E}">
        <p14:creationId xmlns:p14="http://schemas.microsoft.com/office/powerpoint/2010/main" val="36022827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902CA9-D2ED-3F3C-185F-84F7D3872326}"/>
              </a:ext>
            </a:extLst>
          </p:cNvPr>
          <p:cNvSpPr txBox="1"/>
          <p:nvPr/>
        </p:nvSpPr>
        <p:spPr>
          <a:xfrm>
            <a:off x="226088" y="253070"/>
            <a:ext cx="4572000" cy="307777"/>
          </a:xfrm>
          <a:prstGeom prst="rect">
            <a:avLst/>
          </a:prstGeom>
          <a:noFill/>
        </p:spPr>
        <p:txBody>
          <a:bodyPr wrap="square">
            <a:spAutoFit/>
          </a:bodyPr>
          <a:lstStyle/>
          <a:p>
            <a:r>
              <a:rPr lang="en-US" sz="1400" b="1" dirty="0"/>
              <a:t>To </a:t>
            </a:r>
            <a:r>
              <a:rPr lang="en-US" b="1" dirty="0"/>
              <a:t>display Search Time Complexities</a:t>
            </a:r>
            <a:endParaRPr lang="en-IN" sz="1400" b="1" dirty="0"/>
          </a:p>
        </p:txBody>
      </p:sp>
      <p:pic>
        <p:nvPicPr>
          <p:cNvPr id="4" name="Picture 3">
            <a:extLst>
              <a:ext uri="{FF2B5EF4-FFF2-40B4-BE49-F238E27FC236}">
                <a16:creationId xmlns:a16="http://schemas.microsoft.com/office/drawing/2014/main" id="{788D14E5-8FE5-F5D5-11CC-B97DC98ECC16}"/>
              </a:ext>
            </a:extLst>
          </p:cNvPr>
          <p:cNvPicPr>
            <a:picLocks noChangeAspect="1"/>
          </p:cNvPicPr>
          <p:nvPr/>
        </p:nvPicPr>
        <p:blipFill>
          <a:blip r:embed="rId2"/>
          <a:stretch>
            <a:fillRect/>
          </a:stretch>
        </p:blipFill>
        <p:spPr>
          <a:xfrm>
            <a:off x="914398" y="798803"/>
            <a:ext cx="6749741" cy="3982955"/>
          </a:xfrm>
          <a:prstGeom prst="rect">
            <a:avLst/>
          </a:prstGeom>
        </p:spPr>
      </p:pic>
    </p:spTree>
    <p:extLst>
      <p:ext uri="{BB962C8B-B14F-4D97-AF65-F5344CB8AC3E}">
        <p14:creationId xmlns:p14="http://schemas.microsoft.com/office/powerpoint/2010/main" val="780804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781318-43FA-BD07-0BE4-FD02489E0E4D}"/>
              </a:ext>
            </a:extLst>
          </p:cNvPr>
          <p:cNvSpPr txBox="1"/>
          <p:nvPr/>
        </p:nvSpPr>
        <p:spPr>
          <a:xfrm>
            <a:off x="246185" y="217901"/>
            <a:ext cx="4572000" cy="307777"/>
          </a:xfrm>
          <a:prstGeom prst="rect">
            <a:avLst/>
          </a:prstGeom>
          <a:noFill/>
        </p:spPr>
        <p:txBody>
          <a:bodyPr wrap="square">
            <a:spAutoFit/>
          </a:bodyPr>
          <a:lstStyle/>
          <a:p>
            <a:r>
              <a:rPr lang="en-US" sz="1400" b="1" dirty="0"/>
              <a:t>To </a:t>
            </a:r>
            <a:r>
              <a:rPr lang="en-US" b="1" dirty="0"/>
              <a:t>display Sort Time Complexities</a:t>
            </a:r>
            <a:endParaRPr lang="en-IN" sz="1400" b="1" dirty="0"/>
          </a:p>
        </p:txBody>
      </p:sp>
      <p:pic>
        <p:nvPicPr>
          <p:cNvPr id="4" name="Picture 3">
            <a:extLst>
              <a:ext uri="{FF2B5EF4-FFF2-40B4-BE49-F238E27FC236}">
                <a16:creationId xmlns:a16="http://schemas.microsoft.com/office/drawing/2014/main" id="{F572C1E0-EF45-13DA-11F1-4E0C168F1E2F}"/>
              </a:ext>
            </a:extLst>
          </p:cNvPr>
          <p:cNvPicPr>
            <a:picLocks noChangeAspect="1"/>
          </p:cNvPicPr>
          <p:nvPr/>
        </p:nvPicPr>
        <p:blipFill>
          <a:blip r:embed="rId2"/>
          <a:stretch>
            <a:fillRect/>
          </a:stretch>
        </p:blipFill>
        <p:spPr>
          <a:xfrm>
            <a:off x="1019908" y="695082"/>
            <a:ext cx="6678851" cy="4006289"/>
          </a:xfrm>
          <a:prstGeom prst="rect">
            <a:avLst/>
          </a:prstGeom>
        </p:spPr>
      </p:pic>
    </p:spTree>
    <p:extLst>
      <p:ext uri="{BB962C8B-B14F-4D97-AF65-F5344CB8AC3E}">
        <p14:creationId xmlns:p14="http://schemas.microsoft.com/office/powerpoint/2010/main" val="20205564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A520A4-476F-DCE3-6A32-94751243DF83}"/>
              </a:ext>
            </a:extLst>
          </p:cNvPr>
          <p:cNvSpPr txBox="1"/>
          <p:nvPr/>
        </p:nvSpPr>
        <p:spPr>
          <a:xfrm>
            <a:off x="205990" y="268143"/>
            <a:ext cx="5114611" cy="307777"/>
          </a:xfrm>
          <a:prstGeom prst="rect">
            <a:avLst/>
          </a:prstGeom>
          <a:noFill/>
        </p:spPr>
        <p:txBody>
          <a:bodyPr wrap="square">
            <a:spAutoFit/>
          </a:bodyPr>
          <a:lstStyle/>
          <a:p>
            <a:r>
              <a:rPr lang="en-US" sz="1400" b="1" dirty="0"/>
              <a:t>To </a:t>
            </a:r>
            <a:r>
              <a:rPr lang="en-US" b="1" dirty="0"/>
              <a:t>display pseudocode details for Sorting Algorithm</a:t>
            </a:r>
            <a:endParaRPr lang="en-IN" sz="1400" b="1" dirty="0"/>
          </a:p>
        </p:txBody>
      </p:sp>
      <p:pic>
        <p:nvPicPr>
          <p:cNvPr id="4" name="Picture 3">
            <a:extLst>
              <a:ext uri="{FF2B5EF4-FFF2-40B4-BE49-F238E27FC236}">
                <a16:creationId xmlns:a16="http://schemas.microsoft.com/office/drawing/2014/main" id="{3D11B76E-576C-FCDD-59DF-122C168B9EE4}"/>
              </a:ext>
            </a:extLst>
          </p:cNvPr>
          <p:cNvPicPr>
            <a:picLocks noChangeAspect="1"/>
          </p:cNvPicPr>
          <p:nvPr/>
        </p:nvPicPr>
        <p:blipFill>
          <a:blip r:embed="rId2"/>
          <a:stretch>
            <a:fillRect/>
          </a:stretch>
        </p:blipFill>
        <p:spPr>
          <a:xfrm>
            <a:off x="1497204" y="764759"/>
            <a:ext cx="5797899" cy="4070963"/>
          </a:xfrm>
          <a:prstGeom prst="rect">
            <a:avLst/>
          </a:prstGeom>
        </p:spPr>
      </p:pic>
    </p:spTree>
    <p:extLst>
      <p:ext uri="{BB962C8B-B14F-4D97-AF65-F5344CB8AC3E}">
        <p14:creationId xmlns:p14="http://schemas.microsoft.com/office/powerpoint/2010/main" val="40359847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60D915-03AE-2AAC-E316-5E2F7B4DB042}"/>
              </a:ext>
            </a:extLst>
          </p:cNvPr>
          <p:cNvSpPr txBox="1"/>
          <p:nvPr/>
        </p:nvSpPr>
        <p:spPr>
          <a:xfrm>
            <a:off x="301450" y="336266"/>
            <a:ext cx="5240215" cy="307777"/>
          </a:xfrm>
          <a:prstGeom prst="rect">
            <a:avLst/>
          </a:prstGeom>
          <a:noFill/>
        </p:spPr>
        <p:txBody>
          <a:bodyPr wrap="square">
            <a:spAutoFit/>
          </a:bodyPr>
          <a:lstStyle/>
          <a:p>
            <a:r>
              <a:rPr lang="en-US" sz="1400" b="1" dirty="0"/>
              <a:t>To </a:t>
            </a:r>
            <a:r>
              <a:rPr lang="en-US" b="1" dirty="0"/>
              <a:t>display pseudocode details for Searching Algorithm</a:t>
            </a:r>
            <a:endParaRPr lang="en-IN" sz="1400" b="1" dirty="0"/>
          </a:p>
        </p:txBody>
      </p:sp>
      <p:pic>
        <p:nvPicPr>
          <p:cNvPr id="4" name="Picture 3">
            <a:extLst>
              <a:ext uri="{FF2B5EF4-FFF2-40B4-BE49-F238E27FC236}">
                <a16:creationId xmlns:a16="http://schemas.microsoft.com/office/drawing/2014/main" id="{D3AA8EDF-9E89-0F3B-B592-6B9E1B492905}"/>
              </a:ext>
            </a:extLst>
          </p:cNvPr>
          <p:cNvPicPr>
            <a:picLocks noChangeAspect="1"/>
          </p:cNvPicPr>
          <p:nvPr/>
        </p:nvPicPr>
        <p:blipFill>
          <a:blip r:embed="rId2"/>
          <a:stretch>
            <a:fillRect/>
          </a:stretch>
        </p:blipFill>
        <p:spPr>
          <a:xfrm>
            <a:off x="1346479" y="932116"/>
            <a:ext cx="6290268" cy="3705894"/>
          </a:xfrm>
          <a:prstGeom prst="rect">
            <a:avLst/>
          </a:prstGeom>
        </p:spPr>
      </p:pic>
    </p:spTree>
    <p:extLst>
      <p:ext uri="{BB962C8B-B14F-4D97-AF65-F5344CB8AC3E}">
        <p14:creationId xmlns:p14="http://schemas.microsoft.com/office/powerpoint/2010/main" val="28803477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9C70C7-FE53-8302-CF5D-6CB10C1E5C36}"/>
              </a:ext>
            </a:extLst>
          </p:cNvPr>
          <p:cNvSpPr txBox="1"/>
          <p:nvPr/>
        </p:nvSpPr>
        <p:spPr>
          <a:xfrm>
            <a:off x="130628" y="178303"/>
            <a:ext cx="7280032" cy="523220"/>
          </a:xfrm>
          <a:prstGeom prst="rect">
            <a:avLst/>
          </a:prstGeom>
          <a:noFill/>
        </p:spPr>
        <p:txBody>
          <a:bodyPr wrap="square">
            <a:spAutoFit/>
          </a:bodyPr>
          <a:lstStyle/>
          <a:p>
            <a:r>
              <a:rPr lang="en-US" sz="1400" b="1" dirty="0"/>
              <a:t>Details of module being stored in "course_reference_setting.txt" file and updated dynamically based on CRUD operations.</a:t>
            </a:r>
            <a:endParaRPr lang="en-IN" sz="1400" b="1" dirty="0"/>
          </a:p>
        </p:txBody>
      </p:sp>
      <p:pic>
        <p:nvPicPr>
          <p:cNvPr id="4" name="Picture 3">
            <a:extLst>
              <a:ext uri="{FF2B5EF4-FFF2-40B4-BE49-F238E27FC236}">
                <a16:creationId xmlns:a16="http://schemas.microsoft.com/office/drawing/2014/main" id="{8554FDF7-EB57-C893-CB6F-200B7714B2C8}"/>
              </a:ext>
            </a:extLst>
          </p:cNvPr>
          <p:cNvPicPr>
            <a:picLocks noChangeAspect="1"/>
          </p:cNvPicPr>
          <p:nvPr/>
        </p:nvPicPr>
        <p:blipFill>
          <a:blip r:embed="rId2"/>
          <a:stretch>
            <a:fillRect/>
          </a:stretch>
        </p:blipFill>
        <p:spPr>
          <a:xfrm>
            <a:off x="1166430" y="831556"/>
            <a:ext cx="6244230" cy="4133641"/>
          </a:xfrm>
          <a:prstGeom prst="rect">
            <a:avLst/>
          </a:prstGeom>
        </p:spPr>
      </p:pic>
    </p:spTree>
    <p:extLst>
      <p:ext uri="{BB962C8B-B14F-4D97-AF65-F5344CB8AC3E}">
        <p14:creationId xmlns:p14="http://schemas.microsoft.com/office/powerpoint/2010/main" val="12767278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Conclusion:</a:t>
            </a:r>
            <a:endParaRPr dirty="0"/>
          </a:p>
        </p:txBody>
      </p:sp>
      <p:sp>
        <p:nvSpPr>
          <p:cNvPr id="158" name="Google Shape;158;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1600" dirty="0"/>
              <a:t>In summary, the </a:t>
            </a:r>
            <a:r>
              <a:rPr lang="en-US" sz="1600" dirty="0" err="1"/>
              <a:t>Course_Reference</a:t>
            </a:r>
            <a:r>
              <a:rPr lang="en-US" sz="1600" dirty="0"/>
              <a:t> program is a comprehensive and efficient tool for managing course materials. By using Linear Search and Selection Sort, it offers simple yet powerful functionality for searching and sorting references. This system helps keep course references organized, making it a valuable resource for administrators and educators in any academic setting.</a:t>
            </a:r>
            <a:endParaRPr sz="16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0"/>
          <p:cNvSpPr txBox="1">
            <a:spLocks noGrp="1"/>
          </p:cNvSpPr>
          <p:nvPr>
            <p:ph type="title"/>
          </p:nvPr>
        </p:nvSpPr>
        <p:spPr>
          <a:xfrm>
            <a:off x="3682950" y="2571750"/>
            <a:ext cx="17781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446325" y="3688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a:t>
            </a:r>
            <a:r>
              <a:rPr lang="en-IN" dirty="0" err="1"/>
              <a:t>ourse</a:t>
            </a:r>
            <a:r>
              <a:rPr lang="en-IN" dirty="0"/>
              <a:t> Reference Setting </a:t>
            </a:r>
            <a:r>
              <a:rPr lang="en" dirty="0"/>
              <a:t>:Field/table details</a:t>
            </a:r>
            <a:endParaRPr dirty="0"/>
          </a:p>
        </p:txBody>
      </p:sp>
      <p:graphicFrame>
        <p:nvGraphicFramePr>
          <p:cNvPr id="84" name="Google Shape;84;p17"/>
          <p:cNvGraphicFramePr/>
          <p:nvPr>
            <p:extLst>
              <p:ext uri="{D42A27DB-BD31-4B8C-83A1-F6EECF244321}">
                <p14:modId xmlns:p14="http://schemas.microsoft.com/office/powerpoint/2010/main" val="1985750608"/>
              </p:ext>
            </p:extLst>
          </p:nvPr>
        </p:nvGraphicFramePr>
        <p:xfrm>
          <a:off x="446325" y="1372150"/>
          <a:ext cx="8059800" cy="3033730"/>
        </p:xfrm>
        <a:graphic>
          <a:graphicData uri="http://schemas.openxmlformats.org/drawingml/2006/table">
            <a:tbl>
              <a:tblPr>
                <a:noFill/>
                <a:tableStyleId>{7186C3C6-7761-4431-AAB2-9C7727C0EC04}</a:tableStyleId>
              </a:tblPr>
              <a:tblGrid>
                <a:gridCol w="4029900">
                  <a:extLst>
                    <a:ext uri="{9D8B030D-6E8A-4147-A177-3AD203B41FA5}">
                      <a16:colId xmlns:a16="http://schemas.microsoft.com/office/drawing/2014/main" val="20000"/>
                    </a:ext>
                  </a:extLst>
                </a:gridCol>
                <a:gridCol w="4029900">
                  <a:extLst>
                    <a:ext uri="{9D8B030D-6E8A-4147-A177-3AD203B41FA5}">
                      <a16:colId xmlns:a16="http://schemas.microsoft.com/office/drawing/2014/main" val="20001"/>
                    </a:ext>
                  </a:extLst>
                </a:gridCol>
              </a:tblGrid>
              <a:tr h="428575">
                <a:tc>
                  <a:txBody>
                    <a:bodyPr/>
                    <a:lstStyle/>
                    <a:p>
                      <a:pPr marL="0" lvl="0" indent="0" algn="l" rtl="0">
                        <a:spcBef>
                          <a:spcPts val="0"/>
                        </a:spcBef>
                        <a:spcAft>
                          <a:spcPts val="0"/>
                        </a:spcAft>
                        <a:buNone/>
                      </a:pPr>
                      <a:r>
                        <a:rPr lang="en" sz="1100" b="1" dirty="0"/>
                        <a:t>Field Name </a:t>
                      </a:r>
                      <a:endParaRPr sz="1100" b="1" dirty="0"/>
                    </a:p>
                  </a:txBody>
                  <a:tcPr marL="63500" marR="63500" marT="63500" marB="63500"/>
                </a:tc>
                <a:tc>
                  <a:txBody>
                    <a:bodyPr/>
                    <a:lstStyle/>
                    <a:p>
                      <a:pPr marL="0" lvl="0" indent="0" algn="l" rtl="0">
                        <a:spcBef>
                          <a:spcPts val="0"/>
                        </a:spcBef>
                        <a:spcAft>
                          <a:spcPts val="0"/>
                        </a:spcAft>
                        <a:buNone/>
                      </a:pPr>
                      <a:r>
                        <a:rPr lang="en" sz="1100" b="1"/>
                        <a:t>Data type</a:t>
                      </a:r>
                      <a:endParaRPr sz="1100" b="1"/>
                    </a:p>
                  </a:txBody>
                  <a:tcPr marL="63500" marR="63500" marT="63500" marB="63500"/>
                </a:tc>
                <a:extLst>
                  <a:ext uri="{0D108BD9-81ED-4DB2-BD59-A6C34878D82A}">
                    <a16:rowId xmlns:a16="http://schemas.microsoft.com/office/drawing/2014/main" val="10000"/>
                  </a:ext>
                </a:extLst>
              </a:tr>
              <a:tr h="428575">
                <a:tc>
                  <a:txBody>
                    <a:bodyPr/>
                    <a:lstStyle/>
                    <a:p>
                      <a:pPr marL="0" lvl="0" indent="0" algn="l" rtl="0">
                        <a:spcBef>
                          <a:spcPts val="0"/>
                        </a:spcBef>
                        <a:spcAft>
                          <a:spcPts val="0"/>
                        </a:spcAft>
                        <a:buNone/>
                      </a:pPr>
                      <a:r>
                        <a:rPr lang="en" sz="1100" dirty="0"/>
                        <a:t>id</a:t>
                      </a:r>
                      <a:endParaRPr sz="1100" dirty="0"/>
                    </a:p>
                  </a:txBody>
                  <a:tcPr marL="63500" marR="63500" marT="63500" marB="63500"/>
                </a:tc>
                <a:tc>
                  <a:txBody>
                    <a:bodyPr/>
                    <a:lstStyle/>
                    <a:p>
                      <a:pPr marL="0" lvl="0" indent="0" algn="l" rtl="0">
                        <a:spcBef>
                          <a:spcPts val="0"/>
                        </a:spcBef>
                        <a:spcAft>
                          <a:spcPts val="0"/>
                        </a:spcAft>
                        <a:buNone/>
                      </a:pPr>
                      <a:r>
                        <a:rPr lang="en" sz="1100" dirty="0"/>
                        <a:t>Integer</a:t>
                      </a:r>
                      <a:endParaRPr sz="1100" dirty="0"/>
                    </a:p>
                  </a:txBody>
                  <a:tcPr marL="63500" marR="63500" marT="63500" marB="63500"/>
                </a:tc>
                <a:extLst>
                  <a:ext uri="{0D108BD9-81ED-4DB2-BD59-A6C34878D82A}">
                    <a16:rowId xmlns:a16="http://schemas.microsoft.com/office/drawing/2014/main" val="10001"/>
                  </a:ext>
                </a:extLst>
              </a:tr>
              <a:tr h="428575">
                <a:tc>
                  <a:txBody>
                    <a:bodyPr/>
                    <a:lstStyle/>
                    <a:p>
                      <a:pPr marL="0" lvl="0" indent="0" algn="l" rtl="0">
                        <a:spcBef>
                          <a:spcPts val="0"/>
                        </a:spcBef>
                        <a:spcAft>
                          <a:spcPts val="0"/>
                        </a:spcAft>
                        <a:buNone/>
                      </a:pPr>
                      <a:r>
                        <a:rPr lang="en-IN" sz="1100" dirty="0"/>
                        <a:t>c</a:t>
                      </a:r>
                      <a:r>
                        <a:rPr lang="en" sz="1100" dirty="0"/>
                        <a:t>our_id</a:t>
                      </a:r>
                      <a:endParaRPr sz="1100" dirty="0"/>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dirty="0"/>
                        <a:t>Integer</a:t>
                      </a:r>
                    </a:p>
                    <a:p>
                      <a:pPr marL="0" lvl="0" indent="0" algn="l" rtl="0">
                        <a:spcBef>
                          <a:spcPts val="0"/>
                        </a:spcBef>
                        <a:spcAft>
                          <a:spcPts val="0"/>
                        </a:spcAft>
                        <a:buNone/>
                      </a:pPr>
                      <a:endParaRPr sz="1100" dirty="0"/>
                    </a:p>
                  </a:txBody>
                  <a:tcPr marL="63500" marR="63500" marT="63500" marB="63500"/>
                </a:tc>
                <a:extLst>
                  <a:ext uri="{0D108BD9-81ED-4DB2-BD59-A6C34878D82A}">
                    <a16:rowId xmlns:a16="http://schemas.microsoft.com/office/drawing/2014/main" val="10002"/>
                  </a:ext>
                </a:extLst>
              </a:tr>
              <a:tr h="428575">
                <a:tc>
                  <a:txBody>
                    <a:bodyPr/>
                    <a:lstStyle/>
                    <a:p>
                      <a:pPr marL="0" lvl="0" indent="0" algn="l" rtl="0">
                        <a:spcBef>
                          <a:spcPts val="0"/>
                        </a:spcBef>
                        <a:spcAft>
                          <a:spcPts val="0"/>
                        </a:spcAft>
                        <a:buNone/>
                      </a:pPr>
                      <a:r>
                        <a:rPr lang="en-IN" sz="1100" dirty="0"/>
                        <a:t>c</a:t>
                      </a:r>
                      <a:r>
                        <a:rPr lang="en" sz="1100" dirty="0"/>
                        <a:t>our_ref_code</a:t>
                      </a:r>
                      <a:endParaRPr sz="1100" dirty="0"/>
                    </a:p>
                  </a:txBody>
                  <a:tcPr marL="63500" marR="63500" marT="63500" marB="63500"/>
                </a:tc>
                <a:tc>
                  <a:txBody>
                    <a:bodyPr/>
                    <a:lstStyle/>
                    <a:p>
                      <a:pPr marL="0" lvl="0" indent="0" algn="l" rtl="0">
                        <a:spcBef>
                          <a:spcPts val="0"/>
                        </a:spcBef>
                        <a:spcAft>
                          <a:spcPts val="0"/>
                        </a:spcAft>
                        <a:buNone/>
                      </a:pPr>
                      <a:r>
                        <a:rPr lang="en" sz="1100"/>
                        <a:t>String</a:t>
                      </a:r>
                      <a:endParaRPr sz="1100"/>
                    </a:p>
                  </a:txBody>
                  <a:tcPr marL="63500" marR="63500" marT="63500" marB="63500"/>
                </a:tc>
                <a:extLst>
                  <a:ext uri="{0D108BD9-81ED-4DB2-BD59-A6C34878D82A}">
                    <a16:rowId xmlns:a16="http://schemas.microsoft.com/office/drawing/2014/main" val="10003"/>
                  </a:ext>
                </a:extLst>
              </a:tr>
              <a:tr h="428575">
                <a:tc>
                  <a:txBody>
                    <a:bodyPr/>
                    <a:lstStyle/>
                    <a:p>
                      <a:pPr marL="0" lvl="0" indent="0" algn="l" rtl="0">
                        <a:spcBef>
                          <a:spcPts val="0"/>
                        </a:spcBef>
                        <a:spcAft>
                          <a:spcPts val="0"/>
                        </a:spcAft>
                        <a:buNone/>
                      </a:pPr>
                      <a:r>
                        <a:rPr lang="en-IN" sz="1100" dirty="0"/>
                        <a:t>b</a:t>
                      </a:r>
                      <a:r>
                        <a:rPr lang="en" sz="1100" dirty="0"/>
                        <a:t>ook_title</a:t>
                      </a:r>
                      <a:endParaRPr sz="1100" dirty="0"/>
                    </a:p>
                  </a:txBody>
                  <a:tcPr marL="63500" marR="63500" marT="63500" marB="63500"/>
                </a:tc>
                <a:tc>
                  <a:txBody>
                    <a:bodyPr/>
                    <a:lstStyle/>
                    <a:p>
                      <a:pPr marL="0" lvl="0" indent="0" algn="l" rtl="0">
                        <a:spcBef>
                          <a:spcPts val="0"/>
                        </a:spcBef>
                        <a:spcAft>
                          <a:spcPts val="0"/>
                        </a:spcAft>
                        <a:buNone/>
                      </a:pPr>
                      <a:r>
                        <a:rPr lang="en" sz="1100"/>
                        <a:t>String</a:t>
                      </a:r>
                      <a:endParaRPr sz="1100"/>
                    </a:p>
                  </a:txBody>
                  <a:tcPr marL="63500" marR="63500" marT="63500" marB="63500"/>
                </a:tc>
                <a:extLst>
                  <a:ext uri="{0D108BD9-81ED-4DB2-BD59-A6C34878D82A}">
                    <a16:rowId xmlns:a16="http://schemas.microsoft.com/office/drawing/2014/main" val="10004"/>
                  </a:ext>
                </a:extLst>
              </a:tr>
              <a:tr h="428575">
                <a:tc>
                  <a:txBody>
                    <a:bodyPr/>
                    <a:lstStyle/>
                    <a:p>
                      <a:pPr marL="0" lvl="0" indent="0" algn="l" rtl="0">
                        <a:spcBef>
                          <a:spcPts val="0"/>
                        </a:spcBef>
                        <a:spcAft>
                          <a:spcPts val="0"/>
                        </a:spcAft>
                        <a:buNone/>
                      </a:pPr>
                      <a:r>
                        <a:rPr lang="en-IN" sz="1100" dirty="0" err="1"/>
                        <a:t>book_author</a:t>
                      </a:r>
                      <a:endParaRPr sz="1100" dirty="0"/>
                    </a:p>
                  </a:txBody>
                  <a:tcPr marL="63500" marR="63500" marT="63500" marB="63500"/>
                </a:tc>
                <a:tc>
                  <a:txBody>
                    <a:bodyPr/>
                    <a:lstStyle/>
                    <a:p>
                      <a:pPr marL="0" lvl="0" indent="0" algn="l" rtl="0">
                        <a:spcBef>
                          <a:spcPts val="0"/>
                        </a:spcBef>
                        <a:spcAft>
                          <a:spcPts val="0"/>
                        </a:spcAft>
                        <a:buNone/>
                      </a:pPr>
                      <a:r>
                        <a:rPr lang="en" sz="1100"/>
                        <a:t>String</a:t>
                      </a:r>
                      <a:endParaRPr sz="1100"/>
                    </a:p>
                  </a:txBody>
                  <a:tcPr marL="63500" marR="63500" marT="63500" marB="63500"/>
                </a:tc>
                <a:extLst>
                  <a:ext uri="{0D108BD9-81ED-4DB2-BD59-A6C34878D82A}">
                    <a16:rowId xmlns:a16="http://schemas.microsoft.com/office/drawing/2014/main" val="10005"/>
                  </a:ext>
                </a:extLst>
              </a:tr>
              <a:tr h="428575">
                <a:tc>
                  <a:txBody>
                    <a:bodyPr/>
                    <a:lstStyle/>
                    <a:p>
                      <a:pPr marL="0" lvl="0" indent="0" algn="l" rtl="0">
                        <a:spcBef>
                          <a:spcPts val="0"/>
                        </a:spcBef>
                        <a:spcAft>
                          <a:spcPts val="0"/>
                        </a:spcAft>
                        <a:buNone/>
                      </a:pPr>
                      <a:r>
                        <a:rPr lang="en-IN" sz="1100" dirty="0"/>
                        <a:t>b</a:t>
                      </a:r>
                      <a:r>
                        <a:rPr lang="en" sz="1100" dirty="0"/>
                        <a:t>ook_details</a:t>
                      </a:r>
                      <a:endParaRPr sz="1100" dirty="0"/>
                    </a:p>
                  </a:txBody>
                  <a:tcPr marL="63500" marR="63500" marT="63500" marB="63500"/>
                </a:tc>
                <a:tc>
                  <a:txBody>
                    <a:bodyPr/>
                    <a:lstStyle/>
                    <a:p>
                      <a:pPr marL="0" lvl="0" indent="0" algn="l" rtl="0">
                        <a:spcBef>
                          <a:spcPts val="0"/>
                        </a:spcBef>
                        <a:spcAft>
                          <a:spcPts val="0"/>
                        </a:spcAft>
                        <a:buNone/>
                      </a:pPr>
                      <a:r>
                        <a:rPr lang="en" sz="1100" dirty="0"/>
                        <a:t>String</a:t>
                      </a:r>
                      <a:endParaRPr sz="1100" dirty="0"/>
                    </a:p>
                  </a:txBody>
                  <a:tcPr marL="63500" marR="63500" marT="63500" marB="63500"/>
                </a:tc>
                <a:extLst>
                  <a:ext uri="{0D108BD9-81ED-4DB2-BD59-A6C34878D82A}">
                    <a16:rowId xmlns:a16="http://schemas.microsoft.com/office/drawing/2014/main" val="1000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t>C</a:t>
            </a:r>
            <a:r>
              <a:rPr lang="en-IN" dirty="0" err="1"/>
              <a:t>ourse</a:t>
            </a:r>
            <a:r>
              <a:rPr lang="en-IN" dirty="0"/>
              <a:t> Reference Setting </a:t>
            </a:r>
            <a:r>
              <a:rPr lang="en" dirty="0"/>
              <a:t>:Programming Details</a:t>
            </a:r>
            <a:endParaRPr dirty="0"/>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b="1" dirty="0">
                <a:solidFill>
                  <a:schemeClr val="dk1"/>
                </a:solidFill>
              </a:rPr>
              <a:t>File name:</a:t>
            </a:r>
            <a:r>
              <a:rPr lang="en-IN" dirty="0">
                <a:solidFill>
                  <a:schemeClr val="dk1"/>
                </a:solidFill>
              </a:rPr>
              <a:t>power_rangers_course_reference.cpp</a:t>
            </a:r>
            <a:endParaRPr dirty="0">
              <a:solidFill>
                <a:schemeClr val="dk1"/>
              </a:solidFill>
            </a:endParaRPr>
          </a:p>
          <a:p>
            <a:pPr marL="457200" lvl="0" indent="-342900" algn="l" rtl="0">
              <a:spcBef>
                <a:spcPts val="0"/>
              </a:spcBef>
              <a:spcAft>
                <a:spcPts val="0"/>
              </a:spcAft>
              <a:buClr>
                <a:schemeClr val="dk1"/>
              </a:buClr>
              <a:buSzPts val="1800"/>
              <a:buChar char="●"/>
            </a:pPr>
            <a:r>
              <a:rPr lang="en" b="1" dirty="0">
                <a:solidFill>
                  <a:schemeClr val="dk1"/>
                </a:solidFill>
              </a:rPr>
              <a:t>Function/method name</a:t>
            </a:r>
            <a:endParaRPr b="1" dirty="0">
              <a:solidFill>
                <a:schemeClr val="dk1"/>
              </a:solidFill>
            </a:endParaRPr>
          </a:p>
          <a:p>
            <a:pPr marL="914400" lvl="1" indent="-342900" algn="l" rtl="0">
              <a:spcBef>
                <a:spcPts val="0"/>
              </a:spcBef>
              <a:spcAft>
                <a:spcPts val="0"/>
              </a:spcAft>
              <a:buClr>
                <a:schemeClr val="dk1"/>
              </a:buClr>
              <a:buSzPts val="1800"/>
              <a:buChar char="○"/>
            </a:pPr>
            <a:r>
              <a:rPr lang="en" sz="1800" b="1" dirty="0">
                <a:solidFill>
                  <a:schemeClr val="dk1"/>
                </a:solidFill>
              </a:rPr>
              <a:t>Create: </a:t>
            </a:r>
            <a:r>
              <a:rPr lang="en" sz="1800" dirty="0">
                <a:solidFill>
                  <a:schemeClr val="dk1"/>
                </a:solidFill>
              </a:rPr>
              <a:t>power_rangers_course_reference_create</a:t>
            </a:r>
            <a:endParaRPr sz="1800" dirty="0">
              <a:solidFill>
                <a:schemeClr val="dk1"/>
              </a:solidFill>
            </a:endParaRPr>
          </a:p>
          <a:p>
            <a:pPr marL="914400" lvl="1" indent="-342900" algn="l" rtl="0">
              <a:spcBef>
                <a:spcPts val="0"/>
              </a:spcBef>
              <a:spcAft>
                <a:spcPts val="0"/>
              </a:spcAft>
              <a:buClr>
                <a:schemeClr val="dk1"/>
              </a:buClr>
              <a:buSzPts val="1800"/>
              <a:buChar char="○"/>
            </a:pPr>
            <a:r>
              <a:rPr lang="en" sz="1800" b="1" dirty="0">
                <a:solidFill>
                  <a:schemeClr val="dk1"/>
                </a:solidFill>
              </a:rPr>
              <a:t>Update:</a:t>
            </a:r>
            <a:r>
              <a:rPr lang="en" sz="1800" dirty="0">
                <a:solidFill>
                  <a:schemeClr val="dk1"/>
                </a:solidFill>
              </a:rPr>
              <a:t>power_rangers_course__reference_update</a:t>
            </a:r>
            <a:endParaRPr sz="1800" dirty="0">
              <a:solidFill>
                <a:schemeClr val="dk1"/>
              </a:solidFill>
            </a:endParaRPr>
          </a:p>
          <a:p>
            <a:pPr marL="914400" lvl="1" indent="-342900" algn="l" rtl="0">
              <a:spcBef>
                <a:spcPts val="0"/>
              </a:spcBef>
              <a:spcAft>
                <a:spcPts val="0"/>
              </a:spcAft>
              <a:buClr>
                <a:schemeClr val="dk1"/>
              </a:buClr>
              <a:buSzPts val="1800"/>
              <a:buChar char="○"/>
            </a:pPr>
            <a:r>
              <a:rPr lang="en" sz="1800" b="1" dirty="0">
                <a:solidFill>
                  <a:schemeClr val="dk1"/>
                </a:solidFill>
              </a:rPr>
              <a:t>Retrieve:</a:t>
            </a:r>
            <a:r>
              <a:rPr lang="en" sz="1800" dirty="0">
                <a:solidFill>
                  <a:schemeClr val="dk1"/>
                </a:solidFill>
              </a:rPr>
              <a:t> power_rangers_course_reference _retrive</a:t>
            </a:r>
            <a:endParaRPr sz="1800" dirty="0">
              <a:solidFill>
                <a:schemeClr val="dk1"/>
              </a:solidFill>
            </a:endParaRPr>
          </a:p>
          <a:p>
            <a:pPr marL="914400" lvl="1" indent="-342900" algn="l" rtl="0">
              <a:spcBef>
                <a:spcPts val="0"/>
              </a:spcBef>
              <a:spcAft>
                <a:spcPts val="0"/>
              </a:spcAft>
              <a:buClr>
                <a:schemeClr val="dk1"/>
              </a:buClr>
              <a:buSzPts val="1800"/>
              <a:buChar char="○"/>
            </a:pPr>
            <a:r>
              <a:rPr lang="en" sz="1800" b="1" dirty="0">
                <a:solidFill>
                  <a:schemeClr val="dk1"/>
                </a:solidFill>
              </a:rPr>
              <a:t>Delete:</a:t>
            </a:r>
            <a:r>
              <a:rPr lang="en" sz="1800" dirty="0">
                <a:solidFill>
                  <a:schemeClr val="dk1"/>
                </a:solidFill>
              </a:rPr>
              <a:t> power_rangers_course_reference _delete</a:t>
            </a:r>
            <a:endParaRPr sz="1800" dirty="0">
              <a:solidFill>
                <a:schemeClr val="dk1"/>
              </a:solidFill>
            </a:endParaRPr>
          </a:p>
          <a:p>
            <a:pPr marL="914400" lvl="1" indent="-342900" algn="l" rtl="0">
              <a:spcBef>
                <a:spcPts val="0"/>
              </a:spcBef>
              <a:spcAft>
                <a:spcPts val="0"/>
              </a:spcAft>
              <a:buClr>
                <a:schemeClr val="dk1"/>
              </a:buClr>
              <a:buSzPts val="1800"/>
              <a:buChar char="○"/>
            </a:pPr>
            <a:r>
              <a:rPr lang="en" sz="1800" b="1" dirty="0">
                <a:solidFill>
                  <a:schemeClr val="dk1"/>
                </a:solidFill>
              </a:rPr>
              <a:t>Sorting:</a:t>
            </a:r>
            <a:r>
              <a:rPr lang="en" sz="1800" dirty="0">
                <a:solidFill>
                  <a:schemeClr val="dk1"/>
                </a:solidFill>
              </a:rPr>
              <a:t>power_rangers_course_reference_Insertion_Sort</a:t>
            </a:r>
            <a:endParaRPr sz="1800" dirty="0">
              <a:solidFill>
                <a:schemeClr val="dk1"/>
              </a:solidFill>
            </a:endParaRPr>
          </a:p>
          <a:p>
            <a:pPr lvl="1" indent="-342900">
              <a:buClr>
                <a:schemeClr val="dk1"/>
              </a:buClr>
              <a:buSzPts val="1800"/>
            </a:pPr>
            <a:r>
              <a:rPr lang="en" sz="1800" b="1" dirty="0">
                <a:solidFill>
                  <a:schemeClr val="dk1"/>
                </a:solidFill>
              </a:rPr>
              <a:t>Searching:</a:t>
            </a:r>
            <a:r>
              <a:rPr lang="en-US" sz="1800" dirty="0" err="1">
                <a:solidFill>
                  <a:schemeClr val="dk1"/>
                </a:solidFill>
              </a:rPr>
              <a:t>power_rangers_course_reference_Linear_Search</a:t>
            </a:r>
            <a:endParaRPr sz="1800" dirty="0">
              <a:solidFill>
                <a:schemeClr val="dk1"/>
              </a:solidFill>
            </a:endParaRPr>
          </a:p>
          <a:p>
            <a:pPr marL="914400" lvl="1" indent="-342900" algn="l" rtl="0">
              <a:spcBef>
                <a:spcPts val="0"/>
              </a:spcBef>
              <a:spcAft>
                <a:spcPts val="0"/>
              </a:spcAft>
              <a:buClr>
                <a:schemeClr val="dk1"/>
              </a:buClr>
              <a:buSzPts val="1800"/>
              <a:buChar char="○"/>
            </a:pPr>
            <a:r>
              <a:rPr lang="en" sz="1800" b="1" dirty="0">
                <a:solidFill>
                  <a:schemeClr val="dk1"/>
                </a:solidFill>
              </a:rPr>
              <a:t>Storing:</a:t>
            </a:r>
            <a:r>
              <a:rPr lang="en" sz="1800" dirty="0">
                <a:solidFill>
                  <a:schemeClr val="dk1"/>
                </a:solidFill>
              </a:rPr>
              <a:t> power_rangers_course_reference_sorting</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t>C</a:t>
            </a:r>
            <a:r>
              <a:rPr lang="en-IN" dirty="0" err="1"/>
              <a:t>ourse</a:t>
            </a:r>
            <a:r>
              <a:rPr lang="en-IN" dirty="0"/>
              <a:t> Reference Setting :Programming Details</a:t>
            </a:r>
          </a:p>
          <a:p>
            <a:pPr marL="0" lvl="0" indent="0" algn="l" rtl="0">
              <a:spcBef>
                <a:spcPts val="0"/>
              </a:spcBef>
              <a:spcAft>
                <a:spcPts val="0"/>
              </a:spcAft>
              <a:buNone/>
            </a:pPr>
            <a:endParaRPr dirty="0"/>
          </a:p>
        </p:txBody>
      </p:sp>
      <p:sp>
        <p:nvSpPr>
          <p:cNvPr id="96" name="Google Shape;96;p19"/>
          <p:cNvSpPr txBox="1">
            <a:spLocks noGrp="1"/>
          </p:cNvSpPr>
          <p:nvPr>
            <p:ph type="body" idx="1"/>
          </p:nvPr>
        </p:nvSpPr>
        <p:spPr>
          <a:xfrm>
            <a:off x="-136187" y="1017725"/>
            <a:ext cx="9280187" cy="3680750"/>
          </a:xfrm>
          <a:prstGeom prst="rect">
            <a:avLst/>
          </a:prstGeom>
        </p:spPr>
        <p:txBody>
          <a:bodyPr spcFirstLastPara="1" wrap="square" lIns="91425" tIns="91425" rIns="91425" bIns="91425" anchor="t" anchorCtr="0">
            <a:noAutofit/>
          </a:bodyPr>
          <a:lstStyle/>
          <a:p>
            <a:pPr marL="914400" lvl="1" indent="-342900" algn="l" rtl="0">
              <a:spcBef>
                <a:spcPts val="0"/>
              </a:spcBef>
              <a:spcAft>
                <a:spcPts val="0"/>
              </a:spcAft>
              <a:buClr>
                <a:schemeClr val="dk1"/>
              </a:buClr>
              <a:buSzPts val="1800"/>
              <a:buChar char="○"/>
            </a:pPr>
            <a:r>
              <a:rPr lang="en" sz="1800" b="1" dirty="0">
                <a:solidFill>
                  <a:schemeClr val="dk1"/>
                </a:solidFill>
              </a:rPr>
              <a:t>Comparison(both searching and Sorting)</a:t>
            </a:r>
            <a:r>
              <a:rPr lang="en" sz="1800" dirty="0">
                <a:solidFill>
                  <a:schemeClr val="dk1"/>
                </a:solidFill>
              </a:rPr>
              <a:t>:</a:t>
            </a:r>
            <a:endParaRPr sz="1800" dirty="0">
              <a:solidFill>
                <a:schemeClr val="dk1"/>
              </a:solidFill>
            </a:endParaRPr>
          </a:p>
          <a:p>
            <a:pPr marL="1371600" marR="0" lvl="2" indent="-342900" algn="l" rtl="0">
              <a:spcBef>
                <a:spcPts val="0"/>
              </a:spcBef>
              <a:spcAft>
                <a:spcPts val="0"/>
              </a:spcAft>
              <a:buClr>
                <a:schemeClr val="dk1"/>
              </a:buClr>
              <a:buSzPts val="1800"/>
              <a:buChar char="■"/>
            </a:pPr>
            <a:r>
              <a:rPr lang="en" sz="1800" dirty="0">
                <a:solidFill>
                  <a:schemeClr val="dk1"/>
                </a:solidFill>
              </a:rPr>
              <a:t>For Searching-</a:t>
            </a:r>
          </a:p>
          <a:p>
            <a:pPr marL="1028700" marR="0" lvl="2" indent="0" algn="l" rtl="0">
              <a:spcBef>
                <a:spcPts val="0"/>
              </a:spcBef>
              <a:spcAft>
                <a:spcPts val="0"/>
              </a:spcAft>
              <a:buClr>
                <a:schemeClr val="dk1"/>
              </a:buClr>
              <a:buSzPts val="1800"/>
              <a:buNone/>
            </a:pPr>
            <a:r>
              <a:rPr lang="en" sz="1800" dirty="0">
                <a:solidFill>
                  <a:schemeClr val="dk1"/>
                </a:solidFill>
              </a:rPr>
              <a:t>power_rangers_course_reference _compare_search_binary_search</a:t>
            </a:r>
            <a:endParaRPr sz="1800" dirty="0">
              <a:solidFill>
                <a:schemeClr val="dk1"/>
              </a:solidFill>
            </a:endParaRPr>
          </a:p>
          <a:p>
            <a:pPr marL="1371600" lvl="2" indent="-342900" algn="l" rtl="0">
              <a:spcBef>
                <a:spcPts val="0"/>
              </a:spcBef>
              <a:spcAft>
                <a:spcPts val="0"/>
              </a:spcAft>
              <a:buClr>
                <a:schemeClr val="dk1"/>
              </a:buClr>
              <a:buSzPts val="1800"/>
              <a:buChar char="■"/>
            </a:pPr>
            <a:r>
              <a:rPr lang="en" sz="1800" dirty="0">
                <a:solidFill>
                  <a:schemeClr val="dk1"/>
                </a:solidFill>
              </a:rPr>
              <a:t>For Sorting-</a:t>
            </a:r>
          </a:p>
          <a:p>
            <a:pPr marL="1028700" lvl="2" indent="0" algn="l" rtl="0">
              <a:spcBef>
                <a:spcPts val="0"/>
              </a:spcBef>
              <a:spcAft>
                <a:spcPts val="0"/>
              </a:spcAft>
              <a:buClr>
                <a:schemeClr val="dk1"/>
              </a:buClr>
              <a:buSzPts val="1800"/>
              <a:buNone/>
            </a:pPr>
            <a:r>
              <a:rPr lang="en" sz="1800" dirty="0">
                <a:solidFill>
                  <a:schemeClr val="dk1"/>
                </a:solidFill>
              </a:rPr>
              <a:t> power_rangers_course_reference _compare_sorting_selection_sort</a:t>
            </a:r>
            <a:endParaRPr sz="1800" dirty="0">
              <a:solidFill>
                <a:schemeClr val="dk1"/>
              </a:solidFill>
            </a:endParaRPr>
          </a:p>
          <a:p>
            <a:pPr marL="914400" lvl="1" indent="-342900" algn="l" rtl="0">
              <a:spcBef>
                <a:spcPts val="0"/>
              </a:spcBef>
              <a:spcAft>
                <a:spcPts val="0"/>
              </a:spcAft>
              <a:buClr>
                <a:schemeClr val="dk1"/>
              </a:buClr>
              <a:buSzPts val="1800"/>
              <a:buChar char="○"/>
            </a:pPr>
            <a:r>
              <a:rPr lang="en" sz="1800" b="1" dirty="0">
                <a:solidFill>
                  <a:schemeClr val="dk1"/>
                </a:solidFill>
              </a:rPr>
              <a:t>Time Complexity(both searching and Sorting):</a:t>
            </a:r>
            <a:endParaRPr sz="1800" b="1" dirty="0">
              <a:solidFill>
                <a:schemeClr val="dk1"/>
              </a:solidFill>
            </a:endParaRPr>
          </a:p>
          <a:p>
            <a:pPr marL="1371600" lvl="2" indent="-342900" algn="l" rtl="0">
              <a:spcBef>
                <a:spcPts val="0"/>
              </a:spcBef>
              <a:spcAft>
                <a:spcPts val="0"/>
              </a:spcAft>
              <a:buClr>
                <a:schemeClr val="dk1"/>
              </a:buClr>
              <a:buSzPts val="1800"/>
              <a:buChar char="■"/>
            </a:pPr>
            <a:r>
              <a:rPr lang="en" sz="1800" dirty="0">
                <a:solidFill>
                  <a:schemeClr val="dk1"/>
                </a:solidFill>
              </a:rPr>
              <a:t>For Searching- power_rangers_course_reference _complexity_search</a:t>
            </a:r>
            <a:endParaRPr sz="1800" dirty="0">
              <a:solidFill>
                <a:schemeClr val="dk1"/>
              </a:solidFill>
            </a:endParaRPr>
          </a:p>
          <a:p>
            <a:pPr marL="1371600" lvl="2" indent="-342900" algn="l" rtl="0">
              <a:spcBef>
                <a:spcPts val="0"/>
              </a:spcBef>
              <a:spcAft>
                <a:spcPts val="0"/>
              </a:spcAft>
              <a:buClr>
                <a:schemeClr val="dk1"/>
              </a:buClr>
              <a:buSzPts val="1800"/>
              <a:buChar char="■"/>
            </a:pPr>
            <a:r>
              <a:rPr lang="en" sz="1800" dirty="0">
                <a:solidFill>
                  <a:schemeClr val="dk1"/>
                </a:solidFill>
              </a:rPr>
              <a:t>For Sorting- power_rangers_course_reference _compexity_sorting</a:t>
            </a:r>
            <a:endParaRPr sz="1800" dirty="0">
              <a:solidFill>
                <a:schemeClr val="dk1"/>
              </a:solidFill>
            </a:endParaRPr>
          </a:p>
          <a:p>
            <a:pPr marL="0" lvl="0" indent="0" algn="l" rtl="0">
              <a:spcBef>
                <a:spcPts val="0"/>
              </a:spcBef>
              <a:spcAft>
                <a:spcPts val="0"/>
              </a:spcAft>
              <a:buNone/>
            </a:pPr>
            <a:endParaRPr dirty="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t>C</a:t>
            </a:r>
            <a:r>
              <a:rPr lang="en-IN" dirty="0" err="1"/>
              <a:t>ourse</a:t>
            </a:r>
            <a:r>
              <a:rPr lang="en-IN" dirty="0"/>
              <a:t> Reference Setting </a:t>
            </a:r>
            <a:r>
              <a:rPr lang="en" dirty="0"/>
              <a:t>:Programming Details</a:t>
            </a:r>
            <a:endParaRPr dirty="0"/>
          </a:p>
          <a:p>
            <a:pPr marL="0" lvl="0" indent="0" algn="l" rtl="0">
              <a:spcBef>
                <a:spcPts val="0"/>
              </a:spcBef>
              <a:spcAft>
                <a:spcPts val="0"/>
              </a:spcAft>
              <a:buNone/>
            </a:pPr>
            <a:endParaRPr dirty="0"/>
          </a:p>
        </p:txBody>
      </p:sp>
      <p:sp>
        <p:nvSpPr>
          <p:cNvPr id="102" name="Google Shape;102;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914400" lvl="1" indent="-342900" algn="l" rtl="0">
              <a:spcBef>
                <a:spcPts val="0"/>
              </a:spcBef>
              <a:spcAft>
                <a:spcPts val="0"/>
              </a:spcAft>
              <a:buClr>
                <a:schemeClr val="dk1"/>
              </a:buClr>
              <a:buSzPts val="1800"/>
              <a:buChar char="○"/>
            </a:pPr>
            <a:r>
              <a:rPr lang="en" sz="1800" b="1" dirty="0">
                <a:solidFill>
                  <a:schemeClr val="dk1"/>
                </a:solidFill>
              </a:rPr>
              <a:t>Algorithm Details(pseudocode or steps)(both searching and Sorting):</a:t>
            </a:r>
            <a:endParaRPr sz="1800" b="1" dirty="0">
              <a:solidFill>
                <a:schemeClr val="dk1"/>
              </a:solidFill>
            </a:endParaRPr>
          </a:p>
          <a:p>
            <a:pPr marL="1371600" lvl="2" indent="-342900" algn="l" rtl="0">
              <a:spcBef>
                <a:spcPts val="0"/>
              </a:spcBef>
              <a:spcAft>
                <a:spcPts val="0"/>
              </a:spcAft>
              <a:buClr>
                <a:schemeClr val="dk1"/>
              </a:buClr>
              <a:buSzPts val="1800"/>
              <a:buChar char="■"/>
            </a:pPr>
            <a:r>
              <a:rPr lang="en" sz="1800" dirty="0">
                <a:solidFill>
                  <a:schemeClr val="dk1"/>
                </a:solidFill>
              </a:rPr>
              <a:t>For Searching-</a:t>
            </a:r>
          </a:p>
          <a:p>
            <a:pPr marL="1028700" lvl="2" indent="0" algn="l" rtl="0">
              <a:spcBef>
                <a:spcPts val="0"/>
              </a:spcBef>
              <a:spcAft>
                <a:spcPts val="0"/>
              </a:spcAft>
              <a:buClr>
                <a:schemeClr val="dk1"/>
              </a:buClr>
              <a:buSzPts val="1800"/>
              <a:buNone/>
            </a:pPr>
            <a:r>
              <a:rPr lang="en" sz="1800" dirty="0">
                <a:solidFill>
                  <a:schemeClr val="dk1"/>
                </a:solidFill>
              </a:rPr>
              <a:t> power_rangers_course_reference _linear_search_details</a:t>
            </a:r>
            <a:endParaRPr sz="1800" dirty="0">
              <a:solidFill>
                <a:schemeClr val="dk1"/>
              </a:solidFill>
            </a:endParaRPr>
          </a:p>
          <a:p>
            <a:pPr marL="1371600" lvl="2" indent="-342900" algn="l" rtl="0">
              <a:spcBef>
                <a:spcPts val="0"/>
              </a:spcBef>
              <a:spcAft>
                <a:spcPts val="0"/>
              </a:spcAft>
              <a:buClr>
                <a:schemeClr val="dk1"/>
              </a:buClr>
              <a:buSzPts val="1800"/>
              <a:buChar char="■"/>
            </a:pPr>
            <a:r>
              <a:rPr lang="en" sz="1800" dirty="0">
                <a:solidFill>
                  <a:schemeClr val="dk1"/>
                </a:solidFill>
              </a:rPr>
              <a:t>For Sorting- </a:t>
            </a:r>
          </a:p>
          <a:p>
            <a:pPr marL="1028700" lvl="2" indent="0" algn="l" rtl="0">
              <a:spcBef>
                <a:spcPts val="0"/>
              </a:spcBef>
              <a:spcAft>
                <a:spcPts val="0"/>
              </a:spcAft>
              <a:buClr>
                <a:schemeClr val="dk1"/>
              </a:buClr>
              <a:buSzPts val="1800"/>
              <a:buNone/>
            </a:pPr>
            <a:r>
              <a:rPr lang="en" sz="1800" dirty="0">
                <a:solidFill>
                  <a:schemeClr val="dk1"/>
                </a:solidFill>
              </a:rPr>
              <a:t>power_rangers_course_reference_insertion_sort _details</a:t>
            </a:r>
            <a:endParaRPr sz="1800" dirty="0">
              <a:solidFill>
                <a:schemeClr val="dk1"/>
              </a:solidFill>
            </a:endParaRPr>
          </a:p>
          <a:p>
            <a:pPr marL="457200" lvl="0" indent="-342900" algn="l" rtl="0">
              <a:spcBef>
                <a:spcPts val="0"/>
              </a:spcBef>
              <a:spcAft>
                <a:spcPts val="0"/>
              </a:spcAft>
              <a:buClr>
                <a:schemeClr val="dk1"/>
              </a:buClr>
              <a:buSzPts val="1800"/>
              <a:buChar char="●"/>
            </a:pPr>
            <a:r>
              <a:rPr lang="en" b="1" dirty="0">
                <a:solidFill>
                  <a:schemeClr val="dk1"/>
                </a:solidFill>
              </a:rPr>
              <a:t>File name(for storing the details)</a:t>
            </a:r>
            <a:endParaRPr b="1" dirty="0">
              <a:solidFill>
                <a:schemeClr val="dk1"/>
              </a:solidFill>
            </a:endParaRPr>
          </a:p>
          <a:p>
            <a:pPr marL="914400" lvl="1" indent="-342900" algn="l" rtl="0">
              <a:spcBef>
                <a:spcPts val="0"/>
              </a:spcBef>
              <a:spcAft>
                <a:spcPts val="0"/>
              </a:spcAft>
              <a:buClr>
                <a:schemeClr val="dk1"/>
              </a:buClr>
              <a:buSzPts val="1800"/>
              <a:buChar char="○"/>
            </a:pPr>
            <a:r>
              <a:rPr lang="en" sz="1800" dirty="0">
                <a:solidFill>
                  <a:schemeClr val="dk1"/>
                </a:solidFill>
              </a:rPr>
              <a:t>File name to be used is:-course_reference_setting.txt</a:t>
            </a:r>
            <a:endParaRPr sz="1800" dirty="0">
              <a:solidFill>
                <a:schemeClr val="dk1"/>
              </a:solidFill>
            </a:endParaRPr>
          </a:p>
          <a:p>
            <a:pPr marL="0" lvl="0" indent="0" algn="l" rtl="0">
              <a:spcBef>
                <a:spcPts val="0"/>
              </a:spcBef>
              <a:spcAft>
                <a:spcPts val="120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a:t>
            </a:r>
            <a:r>
              <a:rPr lang="en-IN" dirty="0" err="1"/>
              <a:t>ourse</a:t>
            </a:r>
            <a:r>
              <a:rPr lang="en-IN" dirty="0"/>
              <a:t> Reference Setting </a:t>
            </a:r>
            <a:r>
              <a:rPr lang="en" dirty="0"/>
              <a:t>: Sorting Algorithm used</a:t>
            </a:r>
            <a:endParaRPr dirty="0"/>
          </a:p>
        </p:txBody>
      </p:sp>
      <p:sp>
        <p:nvSpPr>
          <p:cNvPr id="108" name="Google Shape;108;p21"/>
          <p:cNvSpPr txBox="1">
            <a:spLocks noGrp="1"/>
          </p:cNvSpPr>
          <p:nvPr>
            <p:ph type="body" idx="1"/>
          </p:nvPr>
        </p:nvSpPr>
        <p:spPr>
          <a:xfrm>
            <a:off x="163629" y="1017725"/>
            <a:ext cx="8816741" cy="3346467"/>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600" b="1" dirty="0"/>
              <a:t>Sorting Algorithm Name:Insertion sort</a:t>
            </a:r>
            <a:endParaRPr sz="1600" b="1" dirty="0"/>
          </a:p>
          <a:p>
            <a:pPr marL="457200" lvl="0" indent="-342900" algn="l" rtl="0">
              <a:spcBef>
                <a:spcPts val="0"/>
              </a:spcBef>
              <a:spcAft>
                <a:spcPts val="0"/>
              </a:spcAft>
              <a:buSzPts val="1800"/>
              <a:buChar char="●"/>
            </a:pPr>
            <a:r>
              <a:rPr lang="en" sz="1600" b="1" dirty="0"/>
              <a:t>Algorithm:</a:t>
            </a:r>
            <a:endParaRPr sz="1600" b="1" dirty="0"/>
          </a:p>
          <a:p>
            <a:pPr marL="596900" lvl="1" indent="0" algn="l" rtl="0">
              <a:spcBef>
                <a:spcPts val="0"/>
              </a:spcBef>
              <a:spcAft>
                <a:spcPts val="0"/>
              </a:spcAft>
              <a:buSzPts val="1400"/>
              <a:buNone/>
            </a:pPr>
            <a:r>
              <a:rPr lang="en-US" sz="1600" b="1" dirty="0"/>
              <a:t>Step 1 : Start with the second element in the list (index 1) and assume the first</a:t>
            </a:r>
          </a:p>
          <a:p>
            <a:pPr marL="596900" lvl="1" indent="0">
              <a:buNone/>
            </a:pPr>
            <a:r>
              <a:rPr lang="en-US" sz="1600" b="1" dirty="0"/>
              <a:t>               element (index 0) is already sorted.</a:t>
            </a:r>
          </a:p>
          <a:p>
            <a:pPr marL="596900" lvl="1" indent="0" algn="l" rtl="0">
              <a:spcBef>
                <a:spcPts val="0"/>
              </a:spcBef>
              <a:spcAft>
                <a:spcPts val="0"/>
              </a:spcAft>
              <a:buSzPts val="1400"/>
              <a:buNone/>
            </a:pPr>
            <a:r>
              <a:rPr lang="en-US" sz="1600" b="1" dirty="0"/>
              <a:t>Step 2 : For each element from index 1 to the end of the list:     </a:t>
            </a:r>
          </a:p>
          <a:p>
            <a:pPr marL="596900" lvl="1" indent="0" algn="l" rtl="0">
              <a:spcBef>
                <a:spcPts val="0"/>
              </a:spcBef>
              <a:spcAft>
                <a:spcPts val="0"/>
              </a:spcAft>
              <a:buSzPts val="1400"/>
              <a:buNone/>
            </a:pPr>
            <a:r>
              <a:rPr lang="en-US" sz="1600" b="1" dirty="0"/>
              <a:t>                     -&gt;Let the current element be the key.     </a:t>
            </a:r>
          </a:p>
          <a:p>
            <a:pPr marL="596900" lvl="1" indent="0" algn="l" rtl="0">
              <a:spcBef>
                <a:spcPts val="0"/>
              </a:spcBef>
              <a:spcAft>
                <a:spcPts val="0"/>
              </a:spcAft>
              <a:buSzPts val="1400"/>
              <a:buNone/>
            </a:pPr>
            <a:r>
              <a:rPr lang="en-US" sz="1600" b="1" dirty="0"/>
              <a:t>                     -&gt;Compare the key with the elements in the sorted portion </a:t>
            </a:r>
          </a:p>
          <a:p>
            <a:pPr marL="596900" lvl="1" indent="0" algn="l" rtl="0">
              <a:spcBef>
                <a:spcPts val="0"/>
              </a:spcBef>
              <a:spcAft>
                <a:spcPts val="0"/>
              </a:spcAft>
              <a:buSzPts val="1400"/>
              <a:buNone/>
            </a:pPr>
            <a:r>
              <a:rPr lang="en-US" sz="1600" b="1" dirty="0"/>
              <a:t>                     -&gt;Move each element that is greater than the key one position to the      </a:t>
            </a:r>
          </a:p>
          <a:p>
            <a:pPr marL="596900" lvl="1" indent="0" algn="l" rtl="0">
              <a:spcBef>
                <a:spcPts val="0"/>
              </a:spcBef>
              <a:spcAft>
                <a:spcPts val="0"/>
              </a:spcAft>
              <a:buSzPts val="1400"/>
              <a:buNone/>
            </a:pPr>
            <a:r>
              <a:rPr lang="en-US" sz="1600" b="1" dirty="0"/>
              <a:t>                        right to create space.  </a:t>
            </a:r>
          </a:p>
          <a:p>
            <a:pPr marL="596900" lvl="1" indent="0" algn="l" rtl="0">
              <a:spcBef>
                <a:spcPts val="0"/>
              </a:spcBef>
              <a:spcAft>
                <a:spcPts val="0"/>
              </a:spcAft>
              <a:buSzPts val="1400"/>
              <a:buNone/>
            </a:pPr>
            <a:r>
              <a:rPr lang="en-US" sz="1600" b="1" dirty="0"/>
              <a:t>                     -&gt;Insert the key into the created space, so the sorted portion of the list</a:t>
            </a:r>
          </a:p>
          <a:p>
            <a:pPr marL="596900" lvl="1" indent="0">
              <a:buNone/>
            </a:pPr>
            <a:r>
              <a:rPr lang="en-US" sz="1600" b="1" dirty="0"/>
              <a:t>                        is now one element larger.</a:t>
            </a:r>
          </a:p>
          <a:p>
            <a:pPr marL="596900" lvl="1" indent="0" algn="l" rtl="0">
              <a:spcBef>
                <a:spcPts val="0"/>
              </a:spcBef>
              <a:spcAft>
                <a:spcPts val="0"/>
              </a:spcAft>
              <a:buSzPts val="1400"/>
              <a:buNone/>
            </a:pPr>
            <a:r>
              <a:rPr lang="en-US" sz="1600" b="1" dirty="0"/>
              <a:t> Step 3 : Repeat until all elements are sorted.</a:t>
            </a:r>
            <a:endParaRPr sz="1600" b="1"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380</TotalTime>
  <Words>6451</Words>
  <Application>Microsoft Office PowerPoint</Application>
  <PresentationFormat>On-screen Show (16:9)</PresentationFormat>
  <Paragraphs>682</Paragraphs>
  <Slides>47</Slides>
  <Notes>18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47</vt:i4>
      </vt:variant>
    </vt:vector>
  </HeadingPairs>
  <TitlesOfParts>
    <vt:vector size="49" baseType="lpstr">
      <vt:lpstr>Arial</vt:lpstr>
      <vt:lpstr>Simple Light</vt:lpstr>
      <vt:lpstr>OBE Implementation</vt:lpstr>
      <vt:lpstr>Introduction to Project:</vt:lpstr>
      <vt:lpstr>Architecture Diagram[*highlight your module as shown]</vt:lpstr>
      <vt:lpstr>Module Description : Course Reference Setting</vt:lpstr>
      <vt:lpstr>Course Reference Setting :Field/table details</vt:lpstr>
      <vt:lpstr>Course Reference Setting :Programming Details</vt:lpstr>
      <vt:lpstr>Course Reference Setting :Programming Details </vt:lpstr>
      <vt:lpstr>Course Reference Setting :Programming Details </vt:lpstr>
      <vt:lpstr>Course Reference Setting : Sorting Algorithm used</vt:lpstr>
      <vt:lpstr>Course Reference Setting : Comparison of Sorting     Algorithm</vt:lpstr>
      <vt:lpstr>Course Reference Setting : Time Complexity of Sorting Algorithm</vt:lpstr>
      <vt:lpstr>Course Reference Setting : Searching Algorithm used</vt:lpstr>
      <vt:lpstr>Course Reference Setting : Comparison of Searching Algorithm</vt:lpstr>
      <vt:lpstr>Course Reference Setting : Time Complexity of Searching Algorithm</vt:lpstr>
      <vt:lpstr>Sample Source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Sample Screen 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OBE Implementation</dc:title>
  <dc:creator>Narendra kumar Kommineni</dc:creator>
  <cp:lastModifiedBy>vlnikitha2006@gmail.com</cp:lastModifiedBy>
  <cp:revision>24</cp:revision>
  <dcterms:modified xsi:type="dcterms:W3CDTF">2024-11-11T03:54:36Z</dcterms:modified>
</cp:coreProperties>
</file>