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441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27D-35B2-A653-AEC5-87679B4C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DF720-0B6D-EDD4-484D-72EB9139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B8A-744D-079A-132F-C6A3CA01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9350-407F-6701-5CC8-0363ED12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4743-473F-5AF6-982C-ED3C3E0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E522-0230-370D-D14C-3D222ABA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DE25-EA48-F768-78C3-1854C9632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9B9A-00A7-D301-E6A4-0BB9BF8B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2344-2446-1508-89EC-19BAB4D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201E-551A-5E69-0790-14055D4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2F896-4AE7-2630-2A12-FC7F223B3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4533-3D66-1944-1A3F-2FC1FADA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E970-C6F2-D072-02DB-74487065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C1E8-B3FF-D0F9-6E0A-41B967E3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689F-26C6-09DB-7383-93A6AC00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D760-3963-9273-E3DA-1F115DFE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05B1-9A31-90DD-50C1-2219E2FD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7932-BE9B-23A6-81CA-C79254E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F257-2403-13AB-DF07-CE82358B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5FDE-72DF-EB07-BE3B-3ADA5F0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18B6-6507-CB17-145C-38EA84F9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6E4D-61CE-6F7A-1F5C-B5F5E47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2D2A-3979-CF81-4D69-2659925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8CD5-E9F8-0814-A425-24223845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C073-52A7-426A-2B67-E1272FB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C4FF-4D08-17BB-8DE5-FC1F812C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F473-B5B6-3544-C845-6FCD8B4F9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5B2B9-D066-5631-58F9-C20193C7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B88B-EDD9-91F1-DB1D-25009BFC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ACF3-2AFC-2E3C-3A9B-5036B87B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3A8E-12E9-DAE8-D173-0FE0502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4891-B676-29D9-A321-5EDB1489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FF18-FDA1-0A8E-9732-AC488FAA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FB9B6-B49B-CD1D-3EB8-1A106F85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93BD-4DEE-F9A5-0DCD-F2C94B55B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F2AE1-2796-B807-E214-18597B85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4E51D-5D47-A56E-12AF-1D6482D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8AFD3-4A5D-92C1-31CE-177B5D8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55355-D548-A0F9-D675-0016273C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C598-DA27-CFB8-B5DC-0E371F42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EFF3B-BABA-BC01-8041-2F448783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9449-BCD0-51CC-FC0C-68DA505D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D859-A829-3A52-598E-7203BF6B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1C184-60BB-746A-FC4C-CCBA514B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ABA7-E0FC-32EC-CC3B-05260A04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AB72D-8F37-D50C-C302-74CB9E8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7AD-31CC-5CDA-901C-9653764F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4F73-F224-F64F-9B2E-0DA331A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F1A1-4ED8-47FD-5F55-87C693D9C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1979B-9B0D-F62A-57A4-18417212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AE6D-D31F-CB06-661A-FD31E26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A3343-BEA7-9836-AEE6-E8336B6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A373-7759-E1F8-C743-9848D249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94268-476E-9592-70EE-3760B1BA8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E92BA-7FA5-9A2E-2F13-F357AADD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A9F3-7C45-52EB-8054-7EAC3BB1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15916-3AA9-0175-345F-9944DF5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EF75-FF26-1085-E969-697AD410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E17E9-1BAD-63F3-8D2A-BFD9E708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068-7DE4-997C-141E-4E35C516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B798-10C9-9E4D-6F2D-438F80B88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EBD1-020B-514C-8CE0-86AFC091C92F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A512-C373-BF6B-D73D-79AA878D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A778-507B-4221-240B-19943100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3353-B1C2-D94D-933A-8158C64B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1834-2721-401C-CA89-5211C9D78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Logique</a:t>
            </a:r>
            <a:r>
              <a:rPr lang="en-US"/>
              <a:t> des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34C2-EE2B-5AC5-1162-159C550E4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2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</a:t>
            </a:r>
            <a:r>
              <a:rPr lang="en-US" dirty="0" err="1"/>
              <a:t>exemple</a:t>
            </a:r>
            <a:r>
              <a:rPr lang="en-US" dirty="0"/>
              <a:t>, étape 1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1905000" y="3352800"/>
            <a:ext cx="15600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err="1"/>
              <a:t>Choisir</a:t>
            </a:r>
            <a:r>
              <a:rPr lang="en-US" dirty="0"/>
              <a:t> 3 </a:t>
            </a:r>
          </a:p>
          <a:p>
            <a:r>
              <a:rPr lang="en-US" dirty="0" err="1"/>
              <a:t>centres</a:t>
            </a:r>
            <a:endParaRPr lang="en-US" dirty="0"/>
          </a:p>
          <a:p>
            <a:r>
              <a:rPr lang="en-US" dirty="0"/>
              <a:t>(au </a:t>
            </a:r>
            <a:r>
              <a:rPr lang="en-US" dirty="0" err="1"/>
              <a:t>hasard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7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3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</a:t>
            </a:r>
            <a:r>
              <a:rPr lang="en-US" dirty="0" err="1"/>
              <a:t>exemple</a:t>
            </a:r>
            <a:r>
              <a:rPr lang="en-US" dirty="0"/>
              <a:t>, Étape 2</a:t>
            </a:r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1905000" y="3657600"/>
            <a:ext cx="15239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err="1"/>
              <a:t>Attribuer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point au </a:t>
            </a:r>
            <a:r>
              <a:rPr lang="en-US" dirty="0" err="1"/>
              <a:t>centre</a:t>
            </a:r>
            <a:r>
              <a:rPr lang="en-US" dirty="0"/>
              <a:t> le plus </a:t>
            </a:r>
            <a:r>
              <a:rPr lang="en-US" dirty="0" err="1"/>
              <a:t>proche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4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</a:t>
            </a:r>
            <a:r>
              <a:rPr lang="en-US" dirty="0" err="1"/>
              <a:t>exemple</a:t>
            </a:r>
            <a:r>
              <a:rPr lang="en-US" dirty="0"/>
              <a:t>, Étape</a:t>
            </a:r>
            <a:r>
              <a:rPr lang="en-US" sz="4000" dirty="0"/>
              <a:t> </a:t>
            </a:r>
            <a:r>
              <a:rPr lang="en-US" dirty="0"/>
              <a:t>3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1752600" y="35052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err="1"/>
              <a:t>Déplacer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Moyenne de </a:t>
            </a:r>
            <a:r>
              <a:rPr lang="en-US" dirty="0" err="1"/>
              <a:t>chaque</a:t>
            </a:r>
            <a:r>
              <a:rPr lang="en-US" dirty="0"/>
              <a:t> cluster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5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example, Étape 4</a:t>
            </a:r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1531939" y="37338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err="1"/>
              <a:t>Réassigner</a:t>
            </a:r>
            <a:r>
              <a:rPr lang="en-US" dirty="0"/>
              <a:t> les points le plus </a:t>
            </a:r>
            <a:r>
              <a:rPr lang="en-US" dirty="0" err="1"/>
              <a:t>proche</a:t>
            </a:r>
            <a:r>
              <a:rPr lang="en-US" dirty="0"/>
              <a:t> du nouveau </a:t>
            </a:r>
            <a:r>
              <a:rPr lang="en-US" dirty="0" err="1"/>
              <a:t>contre</a:t>
            </a:r>
            <a:endParaRPr lang="en-US" dirty="0"/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97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6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</a:t>
            </a:r>
            <a:r>
              <a:rPr lang="en-US" dirty="0" err="1"/>
              <a:t>exemple</a:t>
            </a:r>
            <a:r>
              <a:rPr lang="en-US" dirty="0"/>
              <a:t>, Étape 4 …</a:t>
            </a:r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642782" y="3553679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363261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7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  <a:r>
              <a:rPr lang="en-US" sz="4000" dirty="0"/>
              <a:t> </a:t>
            </a:r>
            <a:r>
              <a:rPr lang="en-US" sz="4000" dirty="0" err="1"/>
              <a:t>exemple</a:t>
            </a:r>
            <a:r>
              <a:rPr lang="en-US" sz="4000" dirty="0"/>
              <a:t>, Étape 4b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1828800" y="3276601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Re-</a:t>
            </a:r>
            <a:r>
              <a:rPr lang="en-US" dirty="0" err="1"/>
              <a:t>calculer</a:t>
            </a:r>
            <a:r>
              <a:rPr lang="en-US" dirty="0"/>
              <a:t> la Moyenne du cluster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5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81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  <a:r>
              <a:rPr lang="en-US" sz="4000" dirty="0"/>
              <a:t> </a:t>
            </a:r>
            <a:r>
              <a:rPr lang="en-US" sz="4000" dirty="0" err="1"/>
              <a:t>exemple</a:t>
            </a:r>
            <a:r>
              <a:rPr lang="en-US" sz="4000" dirty="0"/>
              <a:t>, Étape 5</a:t>
            </a: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752600" y="4114801"/>
            <a:ext cx="190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err="1"/>
              <a:t>déplacer</a:t>
            </a:r>
            <a:r>
              <a:rPr lang="en-US" dirty="0"/>
              <a:t> les </a:t>
            </a:r>
            <a:r>
              <a:rPr lang="en-US" dirty="0" err="1"/>
              <a:t>centres</a:t>
            </a:r>
            <a:r>
              <a:rPr lang="en-US" dirty="0"/>
              <a:t> des </a:t>
            </a:r>
            <a:r>
              <a:rPr lang="en-US" dirty="0" err="1"/>
              <a:t>grappes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les </a:t>
            </a:r>
            <a:r>
              <a:rPr lang="en-US" dirty="0" err="1"/>
              <a:t>moyennes</a:t>
            </a:r>
            <a:r>
              <a:rPr lang="en-US" dirty="0"/>
              <a:t> des </a:t>
            </a:r>
            <a:r>
              <a:rPr lang="en-US" dirty="0" err="1"/>
              <a:t>grappes</a:t>
            </a:r>
            <a:endParaRPr lang="en-US" dirty="0"/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90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Logique des k-means</vt:lpstr>
      <vt:lpstr>K-means exemple, étape 1</vt:lpstr>
      <vt:lpstr>K-means exemple, Étape 2</vt:lpstr>
      <vt:lpstr>K-means exemple, Étape 3</vt:lpstr>
      <vt:lpstr>K-means example, Étape 4</vt:lpstr>
      <vt:lpstr>K-means exemple, Étape 4 …</vt:lpstr>
      <vt:lpstr>K-means exemple, Étape 4b</vt:lpstr>
      <vt:lpstr>K-means exemple, Étape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 des k-means</dc:title>
  <dc:creator>Visseho Adjiwanou</dc:creator>
  <cp:lastModifiedBy>Visseho Adjiwanou</cp:lastModifiedBy>
  <cp:revision>1</cp:revision>
  <dcterms:created xsi:type="dcterms:W3CDTF">2023-06-22T03:35:26Z</dcterms:created>
  <dcterms:modified xsi:type="dcterms:W3CDTF">2023-06-22T03:44:04Z</dcterms:modified>
</cp:coreProperties>
</file>