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07"/>
  </p:notesMasterIdLst>
  <p:sldIdLst>
    <p:sldId id="369" r:id="rId2"/>
    <p:sldId id="370" r:id="rId3"/>
    <p:sldId id="375" r:id="rId4"/>
    <p:sldId id="264" r:id="rId5"/>
    <p:sldId id="299" r:id="rId6"/>
    <p:sldId id="300" r:id="rId7"/>
    <p:sldId id="301" r:id="rId8"/>
    <p:sldId id="302" r:id="rId9"/>
    <p:sldId id="292" r:id="rId10"/>
    <p:sldId id="291" r:id="rId11"/>
    <p:sldId id="288" r:id="rId12"/>
    <p:sldId id="378" r:id="rId13"/>
    <p:sldId id="303" r:id="rId14"/>
    <p:sldId id="304" r:id="rId15"/>
    <p:sldId id="305" r:id="rId16"/>
    <p:sldId id="306" r:id="rId17"/>
    <p:sldId id="307" r:id="rId18"/>
    <p:sldId id="308" r:id="rId19"/>
    <p:sldId id="279" r:id="rId20"/>
    <p:sldId id="280" r:id="rId21"/>
    <p:sldId id="281" r:id="rId22"/>
    <p:sldId id="282" r:id="rId23"/>
    <p:sldId id="284" r:id="rId24"/>
    <p:sldId id="285" r:id="rId25"/>
    <p:sldId id="309" r:id="rId26"/>
    <p:sldId id="312" r:id="rId27"/>
    <p:sldId id="313" r:id="rId28"/>
    <p:sldId id="314" r:id="rId29"/>
    <p:sldId id="315" r:id="rId30"/>
    <p:sldId id="286" r:id="rId31"/>
    <p:sldId id="316" r:id="rId32"/>
    <p:sldId id="290" r:id="rId33"/>
    <p:sldId id="317" r:id="rId34"/>
    <p:sldId id="318" r:id="rId35"/>
    <p:sldId id="319" r:id="rId36"/>
    <p:sldId id="320" r:id="rId37"/>
    <p:sldId id="321" r:id="rId38"/>
    <p:sldId id="297" r:id="rId39"/>
    <p:sldId id="296" r:id="rId40"/>
    <p:sldId id="322" r:id="rId41"/>
    <p:sldId id="323" r:id="rId42"/>
    <p:sldId id="310" r:id="rId43"/>
    <p:sldId id="311" r:id="rId44"/>
    <p:sldId id="376" r:id="rId45"/>
    <p:sldId id="257" r:id="rId46"/>
    <p:sldId id="258" r:id="rId47"/>
    <p:sldId id="270" r:id="rId48"/>
    <p:sldId id="259" r:id="rId49"/>
    <p:sldId id="260" r:id="rId50"/>
    <p:sldId id="274" r:id="rId51"/>
    <p:sldId id="261" r:id="rId52"/>
    <p:sldId id="267" r:id="rId53"/>
    <p:sldId id="272" r:id="rId54"/>
    <p:sldId id="268" r:id="rId55"/>
    <p:sldId id="269" r:id="rId56"/>
    <p:sldId id="263" r:id="rId57"/>
    <p:sldId id="265" r:id="rId58"/>
    <p:sldId id="275" r:id="rId59"/>
    <p:sldId id="266" r:id="rId60"/>
    <p:sldId id="273" r:id="rId61"/>
    <p:sldId id="377" r:id="rId62"/>
    <p:sldId id="345" r:id="rId63"/>
    <p:sldId id="346" r:id="rId64"/>
    <p:sldId id="347" r:id="rId65"/>
    <p:sldId id="348" r:id="rId66"/>
    <p:sldId id="349" r:id="rId67"/>
    <p:sldId id="350" r:id="rId68"/>
    <p:sldId id="351" r:id="rId69"/>
    <p:sldId id="352" r:id="rId70"/>
    <p:sldId id="353" r:id="rId71"/>
    <p:sldId id="354" r:id="rId72"/>
    <p:sldId id="355" r:id="rId73"/>
    <p:sldId id="371" r:id="rId74"/>
    <p:sldId id="358" r:id="rId75"/>
    <p:sldId id="359" r:id="rId76"/>
    <p:sldId id="324" r:id="rId77"/>
    <p:sldId id="360" r:id="rId78"/>
    <p:sldId id="361" r:id="rId79"/>
    <p:sldId id="380" r:id="rId80"/>
    <p:sldId id="386" r:id="rId81"/>
    <p:sldId id="381" r:id="rId82"/>
    <p:sldId id="382" r:id="rId83"/>
    <p:sldId id="383" r:id="rId84"/>
    <p:sldId id="384" r:id="rId85"/>
    <p:sldId id="385" r:id="rId86"/>
    <p:sldId id="331" r:id="rId87"/>
    <p:sldId id="343" r:id="rId88"/>
    <p:sldId id="373" r:id="rId89"/>
    <p:sldId id="342" r:id="rId90"/>
    <p:sldId id="336" r:id="rId91"/>
    <p:sldId id="341" r:id="rId92"/>
    <p:sldId id="338" r:id="rId93"/>
    <p:sldId id="379" r:id="rId94"/>
    <p:sldId id="328" r:id="rId95"/>
    <p:sldId id="372" r:id="rId96"/>
    <p:sldId id="368" r:id="rId97"/>
    <p:sldId id="325" r:id="rId98"/>
    <p:sldId id="362" r:id="rId99"/>
    <p:sldId id="363" r:id="rId100"/>
    <p:sldId id="364" r:id="rId101"/>
    <p:sldId id="365" r:id="rId102"/>
    <p:sldId id="327" r:id="rId103"/>
    <p:sldId id="330" r:id="rId104"/>
    <p:sldId id="366" r:id="rId105"/>
    <p:sldId id="367"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69AA0-9460-DF4D-9630-B919D814A31C}" v="8" dt="2023-09-27T13:11:07.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178"/>
    <p:restoredTop sz="96327"/>
  </p:normalViewPr>
  <p:slideViewPr>
    <p:cSldViewPr snapToGrid="0" snapToObjects="1">
      <p:cViewPr varScale="1">
        <p:scale>
          <a:sx n="127" d="100"/>
          <a:sy n="127"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jiwanou, Vissého" userId="9b7cc2bf-6fca-45d7-ac73-f6f456905115" providerId="ADAL" clId="{CD0291E4-0692-CA4E-9AD9-8205492C3634}"/>
    <pc:docChg chg="undo custSel mod addSld delSld modSld">
      <pc:chgData name="Adjiwanou, Vissého" userId="9b7cc2bf-6fca-45d7-ac73-f6f456905115" providerId="ADAL" clId="{CD0291E4-0692-CA4E-9AD9-8205492C3634}" dt="2020-04-08T15:06:41.579" v="717" actId="20577"/>
      <pc:docMkLst>
        <pc:docMk/>
      </pc:docMkLst>
      <pc:sldChg chg="addSp modSp mod setBg">
        <pc:chgData name="Adjiwanou, Vissého" userId="9b7cc2bf-6fca-45d7-ac73-f6f456905115" providerId="ADAL" clId="{CD0291E4-0692-CA4E-9AD9-8205492C3634}" dt="2020-04-08T13:00:31.377" v="595" actId="27636"/>
        <pc:sldMkLst>
          <pc:docMk/>
          <pc:sldMk cId="696734808" sldId="257"/>
        </pc:sldMkLst>
        <pc:spChg chg="mod">
          <ac:chgData name="Adjiwanou, Vissého" userId="9b7cc2bf-6fca-45d7-ac73-f6f456905115" providerId="ADAL" clId="{CD0291E4-0692-CA4E-9AD9-8205492C3634}" dt="2020-04-08T00:41:47.031" v="325" actId="26606"/>
          <ac:spMkLst>
            <pc:docMk/>
            <pc:sldMk cId="696734808" sldId="257"/>
            <ac:spMk id="2" creationId="{00000000-0000-0000-0000-000000000000}"/>
          </ac:spMkLst>
        </pc:spChg>
        <pc:spChg chg="mod">
          <ac:chgData name="Adjiwanou, Vissého" userId="9b7cc2bf-6fca-45d7-ac73-f6f456905115" providerId="ADAL" clId="{CD0291E4-0692-CA4E-9AD9-8205492C3634}" dt="2020-04-08T13:00:31.377" v="595" actId="27636"/>
          <ac:spMkLst>
            <pc:docMk/>
            <pc:sldMk cId="696734808" sldId="257"/>
            <ac:spMk id="3" creationId="{00000000-0000-0000-0000-000000000000}"/>
          </ac:spMkLst>
        </pc:spChg>
        <pc:spChg chg="add">
          <ac:chgData name="Adjiwanou, Vissého" userId="9b7cc2bf-6fca-45d7-ac73-f6f456905115" providerId="ADAL" clId="{CD0291E4-0692-CA4E-9AD9-8205492C3634}" dt="2020-04-08T00:41:47.031" v="325" actId="26606"/>
          <ac:spMkLst>
            <pc:docMk/>
            <pc:sldMk cId="696734808" sldId="257"/>
            <ac:spMk id="8" creationId="{85016AEC-0320-4ED0-8ECB-FE11DDDFE17A}"/>
          </ac:spMkLst>
        </pc:spChg>
        <pc:spChg chg="add">
          <ac:chgData name="Adjiwanou, Vissého" userId="9b7cc2bf-6fca-45d7-ac73-f6f456905115" providerId="ADAL" clId="{CD0291E4-0692-CA4E-9AD9-8205492C3634}" dt="2020-04-08T00:41:47.031" v="325" actId="26606"/>
          <ac:spMkLst>
            <pc:docMk/>
            <pc:sldMk cId="696734808" sldId="257"/>
            <ac:spMk id="10" creationId="{D3CDB30C-1F82-41E6-A067-831D6E89184F}"/>
          </ac:spMkLst>
        </pc:spChg>
        <pc:spChg chg="add">
          <ac:chgData name="Adjiwanou, Vissého" userId="9b7cc2bf-6fca-45d7-ac73-f6f456905115" providerId="ADAL" clId="{CD0291E4-0692-CA4E-9AD9-8205492C3634}" dt="2020-04-08T00:41:47.031" v="325" actId="26606"/>
          <ac:spMkLst>
            <pc:docMk/>
            <pc:sldMk cId="696734808" sldId="257"/>
            <ac:spMk id="12" creationId="{2DDA86DD-F997-4F66-A87C-5B58AB6D19EC}"/>
          </ac:spMkLst>
        </pc:spChg>
        <pc:spChg chg="add">
          <ac:chgData name="Adjiwanou, Vissého" userId="9b7cc2bf-6fca-45d7-ac73-f6f456905115" providerId="ADAL" clId="{CD0291E4-0692-CA4E-9AD9-8205492C3634}" dt="2020-04-08T00:41:47.031" v="325" actId="26606"/>
          <ac:spMkLst>
            <pc:docMk/>
            <pc:sldMk cId="696734808" sldId="257"/>
            <ac:spMk id="14" creationId="{D241B827-437E-40A3-A732-669230D6A5BC}"/>
          </ac:spMkLst>
        </pc:spChg>
      </pc:sldChg>
      <pc:sldChg chg="addSp modSp mod setBg">
        <pc:chgData name="Adjiwanou, Vissého" userId="9b7cc2bf-6fca-45d7-ac73-f6f456905115" providerId="ADAL" clId="{CD0291E4-0692-CA4E-9AD9-8205492C3634}" dt="2020-04-08T15:06:41.579" v="717" actId="20577"/>
        <pc:sldMkLst>
          <pc:docMk/>
          <pc:sldMk cId="2076402641" sldId="259"/>
        </pc:sldMkLst>
        <pc:spChg chg="mod">
          <ac:chgData name="Adjiwanou, Vissého" userId="9b7cc2bf-6fca-45d7-ac73-f6f456905115" providerId="ADAL" clId="{CD0291E4-0692-CA4E-9AD9-8205492C3634}" dt="2020-04-08T00:42:02.006" v="326" actId="26606"/>
          <ac:spMkLst>
            <pc:docMk/>
            <pc:sldMk cId="2076402641" sldId="259"/>
            <ac:spMk id="2" creationId="{00000000-0000-0000-0000-000000000000}"/>
          </ac:spMkLst>
        </pc:spChg>
        <pc:spChg chg="mod">
          <ac:chgData name="Adjiwanou, Vissého" userId="9b7cc2bf-6fca-45d7-ac73-f6f456905115" providerId="ADAL" clId="{CD0291E4-0692-CA4E-9AD9-8205492C3634}" dt="2020-04-08T15:06:41.579" v="717" actId="20577"/>
          <ac:spMkLst>
            <pc:docMk/>
            <pc:sldMk cId="2076402641" sldId="259"/>
            <ac:spMk id="3" creationId="{00000000-0000-0000-0000-000000000000}"/>
          </ac:spMkLst>
        </pc:spChg>
        <pc:spChg chg="add">
          <ac:chgData name="Adjiwanou, Vissého" userId="9b7cc2bf-6fca-45d7-ac73-f6f456905115" providerId="ADAL" clId="{CD0291E4-0692-CA4E-9AD9-8205492C3634}" dt="2020-04-08T00:42:02.006" v="326" actId="26606"/>
          <ac:spMkLst>
            <pc:docMk/>
            <pc:sldMk cId="2076402641" sldId="259"/>
            <ac:spMk id="8" creationId="{85016AEC-0320-4ED0-8ECB-FE11DDDFE17A}"/>
          </ac:spMkLst>
        </pc:spChg>
        <pc:spChg chg="add">
          <ac:chgData name="Adjiwanou, Vissého" userId="9b7cc2bf-6fca-45d7-ac73-f6f456905115" providerId="ADAL" clId="{CD0291E4-0692-CA4E-9AD9-8205492C3634}" dt="2020-04-08T00:42:02.006" v="326" actId="26606"/>
          <ac:spMkLst>
            <pc:docMk/>
            <pc:sldMk cId="2076402641" sldId="259"/>
            <ac:spMk id="10" creationId="{D3CDB30C-1F82-41E6-A067-831D6E89184F}"/>
          </ac:spMkLst>
        </pc:spChg>
        <pc:spChg chg="add">
          <ac:chgData name="Adjiwanou, Vissého" userId="9b7cc2bf-6fca-45d7-ac73-f6f456905115" providerId="ADAL" clId="{CD0291E4-0692-CA4E-9AD9-8205492C3634}" dt="2020-04-08T00:42:02.006" v="326" actId="26606"/>
          <ac:spMkLst>
            <pc:docMk/>
            <pc:sldMk cId="2076402641" sldId="259"/>
            <ac:spMk id="12" creationId="{2DDA86DD-F997-4F66-A87C-5B58AB6D19EC}"/>
          </ac:spMkLst>
        </pc:spChg>
        <pc:spChg chg="add">
          <ac:chgData name="Adjiwanou, Vissého" userId="9b7cc2bf-6fca-45d7-ac73-f6f456905115" providerId="ADAL" clId="{CD0291E4-0692-CA4E-9AD9-8205492C3634}" dt="2020-04-08T00:42:02.006" v="326" actId="26606"/>
          <ac:spMkLst>
            <pc:docMk/>
            <pc:sldMk cId="2076402641" sldId="259"/>
            <ac:spMk id="14" creationId="{D241B827-437E-40A3-A732-669230D6A5BC}"/>
          </ac:spMkLst>
        </pc:spChg>
      </pc:sldChg>
      <pc:sldChg chg="addSp modSp mod setBg">
        <pc:chgData name="Adjiwanou, Vissého" userId="9b7cc2bf-6fca-45d7-ac73-f6f456905115" providerId="ADAL" clId="{CD0291E4-0692-CA4E-9AD9-8205492C3634}" dt="2020-04-08T00:42:06.790" v="327" actId="26606"/>
        <pc:sldMkLst>
          <pc:docMk/>
          <pc:sldMk cId="3129745768" sldId="260"/>
        </pc:sldMkLst>
        <pc:spChg chg="mod">
          <ac:chgData name="Adjiwanou, Vissého" userId="9b7cc2bf-6fca-45d7-ac73-f6f456905115" providerId="ADAL" clId="{CD0291E4-0692-CA4E-9AD9-8205492C3634}" dt="2020-04-08T00:42:06.790" v="327" actId="26606"/>
          <ac:spMkLst>
            <pc:docMk/>
            <pc:sldMk cId="3129745768" sldId="260"/>
            <ac:spMk id="2" creationId="{00000000-0000-0000-0000-000000000000}"/>
          </ac:spMkLst>
        </pc:spChg>
        <pc:spChg chg="mod">
          <ac:chgData name="Adjiwanou, Vissého" userId="9b7cc2bf-6fca-45d7-ac73-f6f456905115" providerId="ADAL" clId="{CD0291E4-0692-CA4E-9AD9-8205492C3634}" dt="2020-04-08T00:42:06.790" v="327" actId="26606"/>
          <ac:spMkLst>
            <pc:docMk/>
            <pc:sldMk cId="3129745768" sldId="260"/>
            <ac:spMk id="3" creationId="{00000000-0000-0000-0000-000000000000}"/>
          </ac:spMkLst>
        </pc:spChg>
        <pc:spChg chg="add">
          <ac:chgData name="Adjiwanou, Vissého" userId="9b7cc2bf-6fca-45d7-ac73-f6f456905115" providerId="ADAL" clId="{CD0291E4-0692-CA4E-9AD9-8205492C3634}" dt="2020-04-08T00:42:06.790" v="327" actId="26606"/>
          <ac:spMkLst>
            <pc:docMk/>
            <pc:sldMk cId="3129745768" sldId="260"/>
            <ac:spMk id="8" creationId="{85016AEC-0320-4ED0-8ECB-FE11DDDFE17A}"/>
          </ac:spMkLst>
        </pc:spChg>
        <pc:spChg chg="add">
          <ac:chgData name="Adjiwanou, Vissého" userId="9b7cc2bf-6fca-45d7-ac73-f6f456905115" providerId="ADAL" clId="{CD0291E4-0692-CA4E-9AD9-8205492C3634}" dt="2020-04-08T00:42:06.790" v="327" actId="26606"/>
          <ac:spMkLst>
            <pc:docMk/>
            <pc:sldMk cId="3129745768" sldId="260"/>
            <ac:spMk id="10" creationId="{D3CDB30C-1F82-41E6-A067-831D6E89184F}"/>
          </ac:spMkLst>
        </pc:spChg>
        <pc:spChg chg="add">
          <ac:chgData name="Adjiwanou, Vissého" userId="9b7cc2bf-6fca-45d7-ac73-f6f456905115" providerId="ADAL" clId="{CD0291E4-0692-CA4E-9AD9-8205492C3634}" dt="2020-04-08T00:42:06.790" v="327" actId="26606"/>
          <ac:spMkLst>
            <pc:docMk/>
            <pc:sldMk cId="3129745768" sldId="260"/>
            <ac:spMk id="12" creationId="{2DDA86DD-F997-4F66-A87C-5B58AB6D19EC}"/>
          </ac:spMkLst>
        </pc:spChg>
        <pc:spChg chg="add">
          <ac:chgData name="Adjiwanou, Vissého" userId="9b7cc2bf-6fca-45d7-ac73-f6f456905115" providerId="ADAL" clId="{CD0291E4-0692-CA4E-9AD9-8205492C3634}" dt="2020-04-08T00:42:06.790" v="327" actId="26606"/>
          <ac:spMkLst>
            <pc:docMk/>
            <pc:sldMk cId="3129745768" sldId="260"/>
            <ac:spMk id="14" creationId="{D241B827-437E-40A3-A732-669230D6A5BC}"/>
          </ac:spMkLst>
        </pc:spChg>
      </pc:sldChg>
      <pc:sldChg chg="addSp modSp mod setBg">
        <pc:chgData name="Adjiwanou, Vissého" userId="9b7cc2bf-6fca-45d7-ac73-f6f456905115" providerId="ADAL" clId="{CD0291E4-0692-CA4E-9AD9-8205492C3634}" dt="2020-04-08T00:42:27.107" v="331" actId="26606"/>
        <pc:sldMkLst>
          <pc:docMk/>
          <pc:sldMk cId="948393142" sldId="263"/>
        </pc:sldMkLst>
        <pc:spChg chg="mod">
          <ac:chgData name="Adjiwanou, Vissého" userId="9b7cc2bf-6fca-45d7-ac73-f6f456905115" providerId="ADAL" clId="{CD0291E4-0692-CA4E-9AD9-8205492C3634}" dt="2020-04-08T00:42:27.107" v="331" actId="26606"/>
          <ac:spMkLst>
            <pc:docMk/>
            <pc:sldMk cId="948393142" sldId="263"/>
            <ac:spMk id="2" creationId="{00000000-0000-0000-0000-000000000000}"/>
          </ac:spMkLst>
        </pc:spChg>
        <pc:spChg chg="mod">
          <ac:chgData name="Adjiwanou, Vissého" userId="9b7cc2bf-6fca-45d7-ac73-f6f456905115" providerId="ADAL" clId="{CD0291E4-0692-CA4E-9AD9-8205492C3634}" dt="2020-04-08T00:42:27.107" v="331" actId="26606"/>
          <ac:spMkLst>
            <pc:docMk/>
            <pc:sldMk cId="948393142" sldId="263"/>
            <ac:spMk id="3" creationId="{00000000-0000-0000-0000-000000000000}"/>
          </ac:spMkLst>
        </pc:spChg>
        <pc:spChg chg="add">
          <ac:chgData name="Adjiwanou, Vissého" userId="9b7cc2bf-6fca-45d7-ac73-f6f456905115" providerId="ADAL" clId="{CD0291E4-0692-CA4E-9AD9-8205492C3634}" dt="2020-04-08T00:42:27.107" v="331" actId="26606"/>
          <ac:spMkLst>
            <pc:docMk/>
            <pc:sldMk cId="948393142" sldId="263"/>
            <ac:spMk id="8" creationId="{85016AEC-0320-4ED0-8ECB-FE11DDDFE17A}"/>
          </ac:spMkLst>
        </pc:spChg>
        <pc:spChg chg="add">
          <ac:chgData name="Adjiwanou, Vissého" userId="9b7cc2bf-6fca-45d7-ac73-f6f456905115" providerId="ADAL" clId="{CD0291E4-0692-CA4E-9AD9-8205492C3634}" dt="2020-04-08T00:42:27.107" v="331" actId="26606"/>
          <ac:spMkLst>
            <pc:docMk/>
            <pc:sldMk cId="948393142" sldId="263"/>
            <ac:spMk id="10" creationId="{D3CDB30C-1F82-41E6-A067-831D6E89184F}"/>
          </ac:spMkLst>
        </pc:spChg>
        <pc:spChg chg="add">
          <ac:chgData name="Adjiwanou, Vissého" userId="9b7cc2bf-6fca-45d7-ac73-f6f456905115" providerId="ADAL" clId="{CD0291E4-0692-CA4E-9AD9-8205492C3634}" dt="2020-04-08T00:42:27.107" v="331" actId="26606"/>
          <ac:spMkLst>
            <pc:docMk/>
            <pc:sldMk cId="948393142" sldId="263"/>
            <ac:spMk id="12" creationId="{2DDA86DD-F997-4F66-A87C-5B58AB6D19EC}"/>
          </ac:spMkLst>
        </pc:spChg>
        <pc:spChg chg="add">
          <ac:chgData name="Adjiwanou, Vissého" userId="9b7cc2bf-6fca-45d7-ac73-f6f456905115" providerId="ADAL" clId="{CD0291E4-0692-CA4E-9AD9-8205492C3634}" dt="2020-04-08T00:42:27.107" v="331" actId="26606"/>
          <ac:spMkLst>
            <pc:docMk/>
            <pc:sldMk cId="948393142" sldId="263"/>
            <ac:spMk id="14" creationId="{D241B827-437E-40A3-A732-669230D6A5BC}"/>
          </ac:spMkLst>
        </pc:spChg>
      </pc:sldChg>
      <pc:sldChg chg="addSp modSp mod setBg">
        <pc:chgData name="Adjiwanou, Vissého" userId="9b7cc2bf-6fca-45d7-ac73-f6f456905115" providerId="ADAL" clId="{CD0291E4-0692-CA4E-9AD9-8205492C3634}" dt="2020-04-08T13:03:59.827" v="610" actId="207"/>
        <pc:sldMkLst>
          <pc:docMk/>
          <pc:sldMk cId="4195102955" sldId="265"/>
        </pc:sldMkLst>
        <pc:spChg chg="mod">
          <ac:chgData name="Adjiwanou, Vissého" userId="9b7cc2bf-6fca-45d7-ac73-f6f456905115" providerId="ADAL" clId="{CD0291E4-0692-CA4E-9AD9-8205492C3634}" dt="2020-04-08T00:42:30.977" v="332" actId="26606"/>
          <ac:spMkLst>
            <pc:docMk/>
            <pc:sldMk cId="4195102955" sldId="265"/>
            <ac:spMk id="2" creationId="{00000000-0000-0000-0000-000000000000}"/>
          </ac:spMkLst>
        </pc:spChg>
        <pc:spChg chg="mod">
          <ac:chgData name="Adjiwanou, Vissého" userId="9b7cc2bf-6fca-45d7-ac73-f6f456905115" providerId="ADAL" clId="{CD0291E4-0692-CA4E-9AD9-8205492C3634}" dt="2020-04-08T13:03:59.827" v="610" actId="207"/>
          <ac:spMkLst>
            <pc:docMk/>
            <pc:sldMk cId="4195102955" sldId="265"/>
            <ac:spMk id="3" creationId="{00000000-0000-0000-0000-000000000000}"/>
          </ac:spMkLst>
        </pc:spChg>
        <pc:spChg chg="add">
          <ac:chgData name="Adjiwanou, Vissého" userId="9b7cc2bf-6fca-45d7-ac73-f6f456905115" providerId="ADAL" clId="{CD0291E4-0692-CA4E-9AD9-8205492C3634}" dt="2020-04-08T00:42:30.977" v="332" actId="26606"/>
          <ac:spMkLst>
            <pc:docMk/>
            <pc:sldMk cId="4195102955" sldId="265"/>
            <ac:spMk id="8" creationId="{85016AEC-0320-4ED0-8ECB-FE11DDDFE17A}"/>
          </ac:spMkLst>
        </pc:spChg>
        <pc:spChg chg="add">
          <ac:chgData name="Adjiwanou, Vissého" userId="9b7cc2bf-6fca-45d7-ac73-f6f456905115" providerId="ADAL" clId="{CD0291E4-0692-CA4E-9AD9-8205492C3634}" dt="2020-04-08T00:42:30.977" v="332" actId="26606"/>
          <ac:spMkLst>
            <pc:docMk/>
            <pc:sldMk cId="4195102955" sldId="265"/>
            <ac:spMk id="10" creationId="{D3CDB30C-1F82-41E6-A067-831D6E89184F}"/>
          </ac:spMkLst>
        </pc:spChg>
        <pc:spChg chg="add">
          <ac:chgData name="Adjiwanou, Vissého" userId="9b7cc2bf-6fca-45d7-ac73-f6f456905115" providerId="ADAL" clId="{CD0291E4-0692-CA4E-9AD9-8205492C3634}" dt="2020-04-08T00:42:30.977" v="332" actId="26606"/>
          <ac:spMkLst>
            <pc:docMk/>
            <pc:sldMk cId="4195102955" sldId="265"/>
            <ac:spMk id="12" creationId="{2DDA86DD-F997-4F66-A87C-5B58AB6D19EC}"/>
          </ac:spMkLst>
        </pc:spChg>
        <pc:spChg chg="add">
          <ac:chgData name="Adjiwanou, Vissého" userId="9b7cc2bf-6fca-45d7-ac73-f6f456905115" providerId="ADAL" clId="{CD0291E4-0692-CA4E-9AD9-8205492C3634}" dt="2020-04-08T00:42:30.977" v="332" actId="26606"/>
          <ac:spMkLst>
            <pc:docMk/>
            <pc:sldMk cId="4195102955" sldId="265"/>
            <ac:spMk id="14" creationId="{D241B827-437E-40A3-A732-669230D6A5BC}"/>
          </ac:spMkLst>
        </pc:spChg>
      </pc:sldChg>
      <pc:sldChg chg="addSp modSp mod setBg">
        <pc:chgData name="Adjiwanou, Vissého" userId="9b7cc2bf-6fca-45d7-ac73-f6f456905115" providerId="ADAL" clId="{CD0291E4-0692-CA4E-9AD9-8205492C3634}" dt="2020-04-08T13:04:26.440" v="615" actId="20577"/>
        <pc:sldMkLst>
          <pc:docMk/>
          <pc:sldMk cId="441703167" sldId="266"/>
        </pc:sldMkLst>
        <pc:spChg chg="mod">
          <ac:chgData name="Adjiwanou, Vissého" userId="9b7cc2bf-6fca-45d7-ac73-f6f456905115" providerId="ADAL" clId="{CD0291E4-0692-CA4E-9AD9-8205492C3634}" dt="2020-04-08T00:42:38.887" v="334" actId="26606"/>
          <ac:spMkLst>
            <pc:docMk/>
            <pc:sldMk cId="441703167" sldId="266"/>
            <ac:spMk id="2" creationId="{00000000-0000-0000-0000-000000000000}"/>
          </ac:spMkLst>
        </pc:spChg>
        <pc:spChg chg="mod">
          <ac:chgData name="Adjiwanou, Vissého" userId="9b7cc2bf-6fca-45d7-ac73-f6f456905115" providerId="ADAL" clId="{CD0291E4-0692-CA4E-9AD9-8205492C3634}" dt="2020-04-08T13:04:26.440" v="615" actId="20577"/>
          <ac:spMkLst>
            <pc:docMk/>
            <pc:sldMk cId="441703167" sldId="266"/>
            <ac:spMk id="3" creationId="{00000000-0000-0000-0000-000000000000}"/>
          </ac:spMkLst>
        </pc:spChg>
        <pc:spChg chg="add">
          <ac:chgData name="Adjiwanou, Vissého" userId="9b7cc2bf-6fca-45d7-ac73-f6f456905115" providerId="ADAL" clId="{CD0291E4-0692-CA4E-9AD9-8205492C3634}" dt="2020-04-08T00:42:38.887" v="334" actId="26606"/>
          <ac:spMkLst>
            <pc:docMk/>
            <pc:sldMk cId="441703167" sldId="266"/>
            <ac:spMk id="8" creationId="{85016AEC-0320-4ED0-8ECB-FE11DDDFE17A}"/>
          </ac:spMkLst>
        </pc:spChg>
        <pc:spChg chg="add">
          <ac:chgData name="Adjiwanou, Vissého" userId="9b7cc2bf-6fca-45d7-ac73-f6f456905115" providerId="ADAL" clId="{CD0291E4-0692-CA4E-9AD9-8205492C3634}" dt="2020-04-08T00:42:38.887" v="334" actId="26606"/>
          <ac:spMkLst>
            <pc:docMk/>
            <pc:sldMk cId="441703167" sldId="266"/>
            <ac:spMk id="10" creationId="{D3CDB30C-1F82-41E6-A067-831D6E89184F}"/>
          </ac:spMkLst>
        </pc:spChg>
        <pc:spChg chg="add">
          <ac:chgData name="Adjiwanou, Vissého" userId="9b7cc2bf-6fca-45d7-ac73-f6f456905115" providerId="ADAL" clId="{CD0291E4-0692-CA4E-9AD9-8205492C3634}" dt="2020-04-08T00:42:38.887" v="334" actId="26606"/>
          <ac:spMkLst>
            <pc:docMk/>
            <pc:sldMk cId="441703167" sldId="266"/>
            <ac:spMk id="12" creationId="{2DDA86DD-F997-4F66-A87C-5B58AB6D19EC}"/>
          </ac:spMkLst>
        </pc:spChg>
        <pc:spChg chg="add">
          <ac:chgData name="Adjiwanou, Vissého" userId="9b7cc2bf-6fca-45d7-ac73-f6f456905115" providerId="ADAL" clId="{CD0291E4-0692-CA4E-9AD9-8205492C3634}" dt="2020-04-08T00:42:38.887" v="334" actId="26606"/>
          <ac:spMkLst>
            <pc:docMk/>
            <pc:sldMk cId="441703167" sldId="266"/>
            <ac:spMk id="14" creationId="{D241B827-437E-40A3-A732-669230D6A5BC}"/>
          </ac:spMkLst>
        </pc:spChg>
      </pc:sldChg>
      <pc:sldChg chg="addSp modSp mod setBg">
        <pc:chgData name="Adjiwanou, Vissého" userId="9b7cc2bf-6fca-45d7-ac73-f6f456905115" providerId="ADAL" clId="{CD0291E4-0692-CA4E-9AD9-8205492C3634}" dt="2020-04-08T13:03:08.965" v="606" actId="207"/>
        <pc:sldMkLst>
          <pc:docMk/>
          <pc:sldMk cId="3228908953" sldId="267"/>
        </pc:sldMkLst>
        <pc:spChg chg="mod">
          <ac:chgData name="Adjiwanou, Vissého" userId="9b7cc2bf-6fca-45d7-ac73-f6f456905115" providerId="ADAL" clId="{CD0291E4-0692-CA4E-9AD9-8205492C3634}" dt="2020-04-08T00:42:12.040" v="328" actId="26606"/>
          <ac:spMkLst>
            <pc:docMk/>
            <pc:sldMk cId="3228908953" sldId="267"/>
            <ac:spMk id="2" creationId="{00000000-0000-0000-0000-000000000000}"/>
          </ac:spMkLst>
        </pc:spChg>
        <pc:spChg chg="mod">
          <ac:chgData name="Adjiwanou, Vissého" userId="9b7cc2bf-6fca-45d7-ac73-f6f456905115" providerId="ADAL" clId="{CD0291E4-0692-CA4E-9AD9-8205492C3634}" dt="2020-04-08T13:03:08.965" v="606" actId="207"/>
          <ac:spMkLst>
            <pc:docMk/>
            <pc:sldMk cId="3228908953" sldId="267"/>
            <ac:spMk id="3" creationId="{00000000-0000-0000-0000-000000000000}"/>
          </ac:spMkLst>
        </pc:spChg>
        <pc:spChg chg="add">
          <ac:chgData name="Adjiwanou, Vissého" userId="9b7cc2bf-6fca-45d7-ac73-f6f456905115" providerId="ADAL" clId="{CD0291E4-0692-CA4E-9AD9-8205492C3634}" dt="2020-04-08T00:42:12.040" v="328" actId="26606"/>
          <ac:spMkLst>
            <pc:docMk/>
            <pc:sldMk cId="3228908953" sldId="267"/>
            <ac:spMk id="8" creationId="{85016AEC-0320-4ED0-8ECB-FE11DDDFE17A}"/>
          </ac:spMkLst>
        </pc:spChg>
        <pc:spChg chg="add">
          <ac:chgData name="Adjiwanou, Vissého" userId="9b7cc2bf-6fca-45d7-ac73-f6f456905115" providerId="ADAL" clId="{CD0291E4-0692-CA4E-9AD9-8205492C3634}" dt="2020-04-08T00:42:12.040" v="328" actId="26606"/>
          <ac:spMkLst>
            <pc:docMk/>
            <pc:sldMk cId="3228908953" sldId="267"/>
            <ac:spMk id="10" creationId="{D3CDB30C-1F82-41E6-A067-831D6E89184F}"/>
          </ac:spMkLst>
        </pc:spChg>
        <pc:spChg chg="add">
          <ac:chgData name="Adjiwanou, Vissého" userId="9b7cc2bf-6fca-45d7-ac73-f6f456905115" providerId="ADAL" clId="{CD0291E4-0692-CA4E-9AD9-8205492C3634}" dt="2020-04-08T00:42:12.040" v="328" actId="26606"/>
          <ac:spMkLst>
            <pc:docMk/>
            <pc:sldMk cId="3228908953" sldId="267"/>
            <ac:spMk id="12" creationId="{2DDA86DD-F997-4F66-A87C-5B58AB6D19EC}"/>
          </ac:spMkLst>
        </pc:spChg>
        <pc:spChg chg="add">
          <ac:chgData name="Adjiwanou, Vissého" userId="9b7cc2bf-6fca-45d7-ac73-f6f456905115" providerId="ADAL" clId="{CD0291E4-0692-CA4E-9AD9-8205492C3634}" dt="2020-04-08T00:42:12.040" v="328" actId="26606"/>
          <ac:spMkLst>
            <pc:docMk/>
            <pc:sldMk cId="3228908953" sldId="267"/>
            <ac:spMk id="14" creationId="{D241B827-437E-40A3-A732-669230D6A5BC}"/>
          </ac:spMkLst>
        </pc:spChg>
      </pc:sldChg>
      <pc:sldChg chg="addSp modSp mod setBg">
        <pc:chgData name="Adjiwanou, Vissého" userId="9b7cc2bf-6fca-45d7-ac73-f6f456905115" providerId="ADAL" clId="{CD0291E4-0692-CA4E-9AD9-8205492C3634}" dt="2020-04-08T13:03:14.714" v="607" actId="207"/>
        <pc:sldMkLst>
          <pc:docMk/>
          <pc:sldMk cId="4230732403" sldId="268"/>
        </pc:sldMkLst>
        <pc:spChg chg="mod">
          <ac:chgData name="Adjiwanou, Vissého" userId="9b7cc2bf-6fca-45d7-ac73-f6f456905115" providerId="ADAL" clId="{CD0291E4-0692-CA4E-9AD9-8205492C3634}" dt="2020-04-08T00:42:17.465" v="329" actId="26606"/>
          <ac:spMkLst>
            <pc:docMk/>
            <pc:sldMk cId="4230732403" sldId="268"/>
            <ac:spMk id="2" creationId="{00000000-0000-0000-0000-000000000000}"/>
          </ac:spMkLst>
        </pc:spChg>
        <pc:spChg chg="mod">
          <ac:chgData name="Adjiwanou, Vissého" userId="9b7cc2bf-6fca-45d7-ac73-f6f456905115" providerId="ADAL" clId="{CD0291E4-0692-CA4E-9AD9-8205492C3634}" dt="2020-04-08T13:03:14.714" v="607" actId="207"/>
          <ac:spMkLst>
            <pc:docMk/>
            <pc:sldMk cId="4230732403" sldId="268"/>
            <ac:spMk id="3" creationId="{00000000-0000-0000-0000-000000000000}"/>
          </ac:spMkLst>
        </pc:spChg>
        <pc:spChg chg="add">
          <ac:chgData name="Adjiwanou, Vissého" userId="9b7cc2bf-6fca-45d7-ac73-f6f456905115" providerId="ADAL" clId="{CD0291E4-0692-CA4E-9AD9-8205492C3634}" dt="2020-04-08T00:42:17.465" v="329" actId="26606"/>
          <ac:spMkLst>
            <pc:docMk/>
            <pc:sldMk cId="4230732403" sldId="268"/>
            <ac:spMk id="8" creationId="{85016AEC-0320-4ED0-8ECB-FE11DDDFE17A}"/>
          </ac:spMkLst>
        </pc:spChg>
        <pc:spChg chg="add">
          <ac:chgData name="Adjiwanou, Vissého" userId="9b7cc2bf-6fca-45d7-ac73-f6f456905115" providerId="ADAL" clId="{CD0291E4-0692-CA4E-9AD9-8205492C3634}" dt="2020-04-08T00:42:17.465" v="329" actId="26606"/>
          <ac:spMkLst>
            <pc:docMk/>
            <pc:sldMk cId="4230732403" sldId="268"/>
            <ac:spMk id="10" creationId="{D3CDB30C-1F82-41E6-A067-831D6E89184F}"/>
          </ac:spMkLst>
        </pc:spChg>
        <pc:spChg chg="add">
          <ac:chgData name="Adjiwanou, Vissého" userId="9b7cc2bf-6fca-45d7-ac73-f6f456905115" providerId="ADAL" clId="{CD0291E4-0692-CA4E-9AD9-8205492C3634}" dt="2020-04-08T00:42:17.465" v="329" actId="26606"/>
          <ac:spMkLst>
            <pc:docMk/>
            <pc:sldMk cId="4230732403" sldId="268"/>
            <ac:spMk id="12" creationId="{2DDA86DD-F997-4F66-A87C-5B58AB6D19EC}"/>
          </ac:spMkLst>
        </pc:spChg>
        <pc:spChg chg="add">
          <ac:chgData name="Adjiwanou, Vissého" userId="9b7cc2bf-6fca-45d7-ac73-f6f456905115" providerId="ADAL" clId="{CD0291E4-0692-CA4E-9AD9-8205492C3634}" dt="2020-04-08T00:42:17.465" v="329" actId="26606"/>
          <ac:spMkLst>
            <pc:docMk/>
            <pc:sldMk cId="4230732403" sldId="268"/>
            <ac:spMk id="14" creationId="{D241B827-437E-40A3-A732-669230D6A5BC}"/>
          </ac:spMkLst>
        </pc:spChg>
      </pc:sldChg>
      <pc:sldChg chg="addSp modSp mod setBg">
        <pc:chgData name="Adjiwanou, Vissého" userId="9b7cc2bf-6fca-45d7-ac73-f6f456905115" providerId="ADAL" clId="{CD0291E4-0692-CA4E-9AD9-8205492C3634}" dt="2020-04-08T13:03:23.748" v="608" actId="207"/>
        <pc:sldMkLst>
          <pc:docMk/>
          <pc:sldMk cId="354890329" sldId="269"/>
        </pc:sldMkLst>
        <pc:spChg chg="mod">
          <ac:chgData name="Adjiwanou, Vissého" userId="9b7cc2bf-6fca-45d7-ac73-f6f456905115" providerId="ADAL" clId="{CD0291E4-0692-CA4E-9AD9-8205492C3634}" dt="2020-04-08T00:42:21.490" v="330" actId="26606"/>
          <ac:spMkLst>
            <pc:docMk/>
            <pc:sldMk cId="354890329" sldId="269"/>
            <ac:spMk id="2" creationId="{00000000-0000-0000-0000-000000000000}"/>
          </ac:spMkLst>
        </pc:spChg>
        <pc:spChg chg="mod">
          <ac:chgData name="Adjiwanou, Vissého" userId="9b7cc2bf-6fca-45d7-ac73-f6f456905115" providerId="ADAL" clId="{CD0291E4-0692-CA4E-9AD9-8205492C3634}" dt="2020-04-08T13:03:23.748" v="608" actId="207"/>
          <ac:spMkLst>
            <pc:docMk/>
            <pc:sldMk cId="354890329" sldId="269"/>
            <ac:spMk id="3" creationId="{00000000-0000-0000-0000-000000000000}"/>
          </ac:spMkLst>
        </pc:spChg>
        <pc:spChg chg="add">
          <ac:chgData name="Adjiwanou, Vissého" userId="9b7cc2bf-6fca-45d7-ac73-f6f456905115" providerId="ADAL" clId="{CD0291E4-0692-CA4E-9AD9-8205492C3634}" dt="2020-04-08T00:42:21.490" v="330" actId="26606"/>
          <ac:spMkLst>
            <pc:docMk/>
            <pc:sldMk cId="354890329" sldId="269"/>
            <ac:spMk id="8" creationId="{85016AEC-0320-4ED0-8ECB-FE11DDDFE17A}"/>
          </ac:spMkLst>
        </pc:spChg>
        <pc:spChg chg="add">
          <ac:chgData name="Adjiwanou, Vissého" userId="9b7cc2bf-6fca-45d7-ac73-f6f456905115" providerId="ADAL" clId="{CD0291E4-0692-CA4E-9AD9-8205492C3634}" dt="2020-04-08T00:42:21.490" v="330" actId="26606"/>
          <ac:spMkLst>
            <pc:docMk/>
            <pc:sldMk cId="354890329" sldId="269"/>
            <ac:spMk id="10" creationId="{D3CDB30C-1F82-41E6-A067-831D6E89184F}"/>
          </ac:spMkLst>
        </pc:spChg>
        <pc:spChg chg="add">
          <ac:chgData name="Adjiwanou, Vissého" userId="9b7cc2bf-6fca-45d7-ac73-f6f456905115" providerId="ADAL" clId="{CD0291E4-0692-CA4E-9AD9-8205492C3634}" dt="2020-04-08T00:42:21.490" v="330" actId="26606"/>
          <ac:spMkLst>
            <pc:docMk/>
            <pc:sldMk cId="354890329" sldId="269"/>
            <ac:spMk id="12" creationId="{2DDA86DD-F997-4F66-A87C-5B58AB6D19EC}"/>
          </ac:spMkLst>
        </pc:spChg>
        <pc:spChg chg="add">
          <ac:chgData name="Adjiwanou, Vissého" userId="9b7cc2bf-6fca-45d7-ac73-f6f456905115" providerId="ADAL" clId="{CD0291E4-0692-CA4E-9AD9-8205492C3634}" dt="2020-04-08T00:42:21.490" v="330" actId="26606"/>
          <ac:spMkLst>
            <pc:docMk/>
            <pc:sldMk cId="354890329" sldId="269"/>
            <ac:spMk id="14" creationId="{D241B827-437E-40A3-A732-669230D6A5BC}"/>
          </ac:spMkLst>
        </pc:spChg>
      </pc:sldChg>
      <pc:sldChg chg="modSp">
        <pc:chgData name="Adjiwanou, Vissého" userId="9b7cc2bf-6fca-45d7-ac73-f6f456905115" providerId="ADAL" clId="{CD0291E4-0692-CA4E-9AD9-8205492C3634}" dt="2020-04-08T00:07:42.319" v="26" actId="27636"/>
        <pc:sldMkLst>
          <pc:docMk/>
          <pc:sldMk cId="3448872283" sldId="270"/>
        </pc:sldMkLst>
        <pc:spChg chg="mod">
          <ac:chgData name="Adjiwanou, Vissého" userId="9b7cc2bf-6fca-45d7-ac73-f6f456905115" providerId="ADAL" clId="{CD0291E4-0692-CA4E-9AD9-8205492C3634}" dt="2020-04-08T00:07:42.319" v="26" actId="27636"/>
          <ac:spMkLst>
            <pc:docMk/>
            <pc:sldMk cId="3448872283" sldId="270"/>
            <ac:spMk id="2" creationId="{00000000-0000-0000-0000-000000000000}"/>
          </ac:spMkLst>
        </pc:spChg>
      </pc:sldChg>
      <pc:sldChg chg="del">
        <pc:chgData name="Adjiwanou, Vissého" userId="9b7cc2bf-6fca-45d7-ac73-f6f456905115" providerId="ADAL" clId="{CD0291E4-0692-CA4E-9AD9-8205492C3634}" dt="2020-04-08T00:24:13.296" v="208" actId="2696"/>
        <pc:sldMkLst>
          <pc:docMk/>
          <pc:sldMk cId="3294507256" sldId="271"/>
        </pc:sldMkLst>
      </pc:sldChg>
      <pc:sldChg chg="modSp">
        <pc:chgData name="Adjiwanou, Vissého" userId="9b7cc2bf-6fca-45d7-ac73-f6f456905115" providerId="ADAL" clId="{CD0291E4-0692-CA4E-9AD9-8205492C3634}" dt="2020-04-08T00:07:42.405" v="33" actId="27636"/>
        <pc:sldMkLst>
          <pc:docMk/>
          <pc:sldMk cId="1582440124" sldId="273"/>
        </pc:sldMkLst>
        <pc:spChg chg="mod">
          <ac:chgData name="Adjiwanou, Vissého" userId="9b7cc2bf-6fca-45d7-ac73-f6f456905115" providerId="ADAL" clId="{CD0291E4-0692-CA4E-9AD9-8205492C3634}" dt="2020-04-08T00:07:42.405" v="33" actId="27636"/>
          <ac:spMkLst>
            <pc:docMk/>
            <pc:sldMk cId="1582440124" sldId="273"/>
            <ac:spMk id="2" creationId="{00000000-0000-0000-0000-000000000000}"/>
          </ac:spMkLst>
        </pc:spChg>
      </pc:sldChg>
      <pc:sldChg chg="addSp modSp mod setBg">
        <pc:chgData name="Adjiwanou, Vissého" userId="9b7cc2bf-6fca-45d7-ac73-f6f456905115" providerId="ADAL" clId="{CD0291E4-0692-CA4E-9AD9-8205492C3634}" dt="2020-04-08T13:04:20.852" v="613" actId="207"/>
        <pc:sldMkLst>
          <pc:docMk/>
          <pc:sldMk cId="950453059" sldId="275"/>
        </pc:sldMkLst>
        <pc:spChg chg="mod">
          <ac:chgData name="Adjiwanou, Vissého" userId="9b7cc2bf-6fca-45d7-ac73-f6f456905115" providerId="ADAL" clId="{CD0291E4-0692-CA4E-9AD9-8205492C3634}" dt="2020-04-08T00:42:35.047" v="333" actId="26606"/>
          <ac:spMkLst>
            <pc:docMk/>
            <pc:sldMk cId="950453059" sldId="275"/>
            <ac:spMk id="2" creationId="{00000000-0000-0000-0000-000000000000}"/>
          </ac:spMkLst>
        </pc:spChg>
        <pc:spChg chg="mod">
          <ac:chgData name="Adjiwanou, Vissého" userId="9b7cc2bf-6fca-45d7-ac73-f6f456905115" providerId="ADAL" clId="{CD0291E4-0692-CA4E-9AD9-8205492C3634}" dt="2020-04-08T13:04:20.852" v="613" actId="207"/>
          <ac:spMkLst>
            <pc:docMk/>
            <pc:sldMk cId="950453059" sldId="275"/>
            <ac:spMk id="3" creationId="{00000000-0000-0000-0000-000000000000}"/>
          </ac:spMkLst>
        </pc:spChg>
        <pc:spChg chg="add">
          <ac:chgData name="Adjiwanou, Vissého" userId="9b7cc2bf-6fca-45d7-ac73-f6f456905115" providerId="ADAL" clId="{CD0291E4-0692-CA4E-9AD9-8205492C3634}" dt="2020-04-08T00:42:35.047" v="333" actId="26606"/>
          <ac:spMkLst>
            <pc:docMk/>
            <pc:sldMk cId="950453059" sldId="275"/>
            <ac:spMk id="8" creationId="{85016AEC-0320-4ED0-8ECB-FE11DDDFE17A}"/>
          </ac:spMkLst>
        </pc:spChg>
        <pc:spChg chg="add">
          <ac:chgData name="Adjiwanou, Vissého" userId="9b7cc2bf-6fca-45d7-ac73-f6f456905115" providerId="ADAL" clId="{CD0291E4-0692-CA4E-9AD9-8205492C3634}" dt="2020-04-08T00:42:35.047" v="333" actId="26606"/>
          <ac:spMkLst>
            <pc:docMk/>
            <pc:sldMk cId="950453059" sldId="275"/>
            <ac:spMk id="10" creationId="{D3CDB30C-1F82-41E6-A067-831D6E89184F}"/>
          </ac:spMkLst>
        </pc:spChg>
        <pc:spChg chg="add">
          <ac:chgData name="Adjiwanou, Vissého" userId="9b7cc2bf-6fca-45d7-ac73-f6f456905115" providerId="ADAL" clId="{CD0291E4-0692-CA4E-9AD9-8205492C3634}" dt="2020-04-08T00:42:35.047" v="333" actId="26606"/>
          <ac:spMkLst>
            <pc:docMk/>
            <pc:sldMk cId="950453059" sldId="275"/>
            <ac:spMk id="12" creationId="{2DDA86DD-F997-4F66-A87C-5B58AB6D19EC}"/>
          </ac:spMkLst>
        </pc:spChg>
        <pc:spChg chg="add">
          <ac:chgData name="Adjiwanou, Vissého" userId="9b7cc2bf-6fca-45d7-ac73-f6f456905115" providerId="ADAL" clId="{CD0291E4-0692-CA4E-9AD9-8205492C3634}" dt="2020-04-08T00:42:35.047" v="333" actId="26606"/>
          <ac:spMkLst>
            <pc:docMk/>
            <pc:sldMk cId="950453059" sldId="275"/>
            <ac:spMk id="14" creationId="{D241B827-437E-40A3-A732-669230D6A5BC}"/>
          </ac:spMkLst>
        </pc:spChg>
      </pc:sldChg>
      <pc:sldChg chg="modSp del">
        <pc:chgData name="Adjiwanou, Vissého" userId="9b7cc2bf-6fca-45d7-ac73-f6f456905115" providerId="ADAL" clId="{CD0291E4-0692-CA4E-9AD9-8205492C3634}" dt="2020-04-08T13:05:32.721" v="617" actId="2696"/>
        <pc:sldMkLst>
          <pc:docMk/>
          <pc:sldMk cId="299823454" sldId="276"/>
        </pc:sldMkLst>
        <pc:spChg chg="mod">
          <ac:chgData name="Adjiwanou, Vissého" userId="9b7cc2bf-6fca-45d7-ac73-f6f456905115" providerId="ADAL" clId="{CD0291E4-0692-CA4E-9AD9-8205492C3634}" dt="2020-04-08T00:07:42.414" v="34" actId="27636"/>
          <ac:spMkLst>
            <pc:docMk/>
            <pc:sldMk cId="299823454" sldId="276"/>
            <ac:spMk id="2" creationId="{00000000-0000-0000-0000-000000000000}"/>
          </ac:spMkLst>
        </pc:spChg>
      </pc:sldChg>
      <pc:sldChg chg="del">
        <pc:chgData name="Adjiwanou, Vissého" userId="9b7cc2bf-6fca-45d7-ac73-f6f456905115" providerId="ADAL" clId="{CD0291E4-0692-CA4E-9AD9-8205492C3634}" dt="2020-04-08T13:05:32.709" v="616" actId="2696"/>
        <pc:sldMkLst>
          <pc:docMk/>
          <pc:sldMk cId="4219653521" sldId="277"/>
        </pc:sldMkLst>
      </pc:sldChg>
      <pc:sldChg chg="del">
        <pc:chgData name="Adjiwanou, Vissého" userId="9b7cc2bf-6fca-45d7-ac73-f6f456905115" providerId="ADAL" clId="{CD0291E4-0692-CA4E-9AD9-8205492C3634}" dt="2020-04-08T00:42:55.199" v="335" actId="2696"/>
        <pc:sldMkLst>
          <pc:docMk/>
          <pc:sldMk cId="353794385" sldId="278"/>
        </pc:sldMkLst>
      </pc:sldChg>
      <pc:sldChg chg="modSp">
        <pc:chgData name="Adjiwanou, Vissého" userId="9b7cc2bf-6fca-45d7-ac73-f6f456905115" providerId="ADAL" clId="{CD0291E4-0692-CA4E-9AD9-8205492C3634}" dt="2020-04-08T00:07:42.082" v="9" actId="27636"/>
        <pc:sldMkLst>
          <pc:docMk/>
          <pc:sldMk cId="1200214547" sldId="280"/>
        </pc:sldMkLst>
        <pc:spChg chg="mod">
          <ac:chgData name="Adjiwanou, Vissého" userId="9b7cc2bf-6fca-45d7-ac73-f6f456905115" providerId="ADAL" clId="{CD0291E4-0692-CA4E-9AD9-8205492C3634}" dt="2020-04-08T00:07:42.082" v="9" actId="27636"/>
          <ac:spMkLst>
            <pc:docMk/>
            <pc:sldMk cId="1200214547" sldId="280"/>
            <ac:spMk id="44034" creationId="{00000000-0000-0000-0000-000000000000}"/>
          </ac:spMkLst>
        </pc:spChg>
      </pc:sldChg>
      <pc:sldChg chg="addSp delSp modSp mod setBg">
        <pc:chgData name="Adjiwanou, Vissého" userId="9b7cc2bf-6fca-45d7-ac73-f6f456905115" providerId="ADAL" clId="{CD0291E4-0692-CA4E-9AD9-8205492C3634}" dt="2020-04-08T00:39:55.140" v="312" actId="26606"/>
        <pc:sldMkLst>
          <pc:docMk/>
          <pc:sldMk cId="1762065354" sldId="281"/>
        </pc:sldMkLst>
        <pc:spChg chg="add del">
          <ac:chgData name="Adjiwanou, Vissého" userId="9b7cc2bf-6fca-45d7-ac73-f6f456905115" providerId="ADAL" clId="{CD0291E4-0692-CA4E-9AD9-8205492C3634}" dt="2020-04-08T00:39:55.140" v="312" actId="26606"/>
          <ac:spMkLst>
            <pc:docMk/>
            <pc:sldMk cId="1762065354" sldId="281"/>
            <ac:spMk id="72" creationId="{7D67C2EE-AFA7-458A-8695-51B546F47323}"/>
          </ac:spMkLst>
        </pc:spChg>
        <pc:spChg chg="add del">
          <ac:chgData name="Adjiwanou, Vissého" userId="9b7cc2bf-6fca-45d7-ac73-f6f456905115" providerId="ADAL" clId="{CD0291E4-0692-CA4E-9AD9-8205492C3634}" dt="2020-04-08T00:39:55.140" v="312" actId="26606"/>
          <ac:spMkLst>
            <pc:docMk/>
            <pc:sldMk cId="1762065354" sldId="281"/>
            <ac:spMk id="74" creationId="{A5271697-90F1-4A23-8EF2-0179F2EAFACB}"/>
          </ac:spMkLst>
        </pc:spChg>
        <pc:spChg chg="add del">
          <ac:chgData name="Adjiwanou, Vissého" userId="9b7cc2bf-6fca-45d7-ac73-f6f456905115" providerId="ADAL" clId="{CD0291E4-0692-CA4E-9AD9-8205492C3634}" dt="2020-04-08T00:39:55.140" v="312" actId="26606"/>
          <ac:spMkLst>
            <pc:docMk/>
            <pc:sldMk cId="1762065354" sldId="281"/>
            <ac:spMk id="76" creationId="{9D800584-727A-48CF-8223-244AD9717CAA}"/>
          </ac:spMkLst>
        </pc:spChg>
        <pc:spChg chg="add del">
          <ac:chgData name="Adjiwanou, Vissého" userId="9b7cc2bf-6fca-45d7-ac73-f6f456905115" providerId="ADAL" clId="{CD0291E4-0692-CA4E-9AD9-8205492C3634}" dt="2020-04-08T00:39:55.140" v="312" actId="26606"/>
          <ac:spMkLst>
            <pc:docMk/>
            <pc:sldMk cId="1762065354" sldId="281"/>
            <ac:spMk id="100" creationId="{D9F5512A-48E1-4C07-B75E-3CCC517B6804}"/>
          </ac:spMkLst>
        </pc:spChg>
        <pc:spChg chg="add">
          <ac:chgData name="Adjiwanou, Vissého" userId="9b7cc2bf-6fca-45d7-ac73-f6f456905115" providerId="ADAL" clId="{CD0291E4-0692-CA4E-9AD9-8205492C3634}" dt="2020-04-08T00:39:55.140" v="312" actId="26606"/>
          <ac:spMkLst>
            <pc:docMk/>
            <pc:sldMk cId="1762065354" sldId="281"/>
            <ac:spMk id="136" creationId="{85016AEC-0320-4ED0-8ECB-FE11DDDFE17A}"/>
          </ac:spMkLst>
        </pc:spChg>
        <pc:spChg chg="add">
          <ac:chgData name="Adjiwanou, Vissého" userId="9b7cc2bf-6fca-45d7-ac73-f6f456905115" providerId="ADAL" clId="{CD0291E4-0692-CA4E-9AD9-8205492C3634}" dt="2020-04-08T00:39:55.140" v="312" actId="26606"/>
          <ac:spMkLst>
            <pc:docMk/>
            <pc:sldMk cId="1762065354" sldId="281"/>
            <ac:spMk id="138" creationId="{D3CDB30C-1F82-41E6-A067-831D6E89184F}"/>
          </ac:spMkLst>
        </pc:spChg>
        <pc:spChg chg="add">
          <ac:chgData name="Adjiwanou, Vissého" userId="9b7cc2bf-6fca-45d7-ac73-f6f456905115" providerId="ADAL" clId="{CD0291E4-0692-CA4E-9AD9-8205492C3634}" dt="2020-04-08T00:39:55.140" v="312" actId="26606"/>
          <ac:spMkLst>
            <pc:docMk/>
            <pc:sldMk cId="1762065354" sldId="281"/>
            <ac:spMk id="140" creationId="{2DDA86DD-F997-4F66-A87C-5B58AB6D19EC}"/>
          </ac:spMkLst>
        </pc:spChg>
        <pc:spChg chg="add">
          <ac:chgData name="Adjiwanou, Vissého" userId="9b7cc2bf-6fca-45d7-ac73-f6f456905115" providerId="ADAL" clId="{CD0291E4-0692-CA4E-9AD9-8205492C3634}" dt="2020-04-08T00:39:55.140" v="312" actId="26606"/>
          <ac:spMkLst>
            <pc:docMk/>
            <pc:sldMk cId="1762065354" sldId="281"/>
            <ac:spMk id="142" creationId="{D241B827-437E-40A3-A732-669230D6A5BC}"/>
          </ac:spMkLst>
        </pc:spChg>
        <pc:spChg chg="mod">
          <ac:chgData name="Adjiwanou, Vissého" userId="9b7cc2bf-6fca-45d7-ac73-f6f456905115" providerId="ADAL" clId="{CD0291E4-0692-CA4E-9AD9-8205492C3634}" dt="2020-04-08T00:39:55.140" v="312" actId="26606"/>
          <ac:spMkLst>
            <pc:docMk/>
            <pc:sldMk cId="1762065354" sldId="281"/>
            <ac:spMk id="48130" creationId="{00000000-0000-0000-0000-000000000000}"/>
          </ac:spMkLst>
        </pc:spChg>
        <pc:spChg chg="mod">
          <ac:chgData name="Adjiwanou, Vissého" userId="9b7cc2bf-6fca-45d7-ac73-f6f456905115" providerId="ADAL" clId="{CD0291E4-0692-CA4E-9AD9-8205492C3634}" dt="2020-04-08T00:39:55.140" v="312" actId="26606"/>
          <ac:spMkLst>
            <pc:docMk/>
            <pc:sldMk cId="1762065354" sldId="281"/>
            <ac:spMk id="48131" creationId="{00000000-0000-0000-0000-000000000000}"/>
          </ac:spMkLst>
        </pc:spChg>
        <pc:grpChg chg="add del">
          <ac:chgData name="Adjiwanou, Vissého" userId="9b7cc2bf-6fca-45d7-ac73-f6f456905115" providerId="ADAL" clId="{CD0291E4-0692-CA4E-9AD9-8205492C3634}" dt="2020-04-08T00:39:55.140" v="312" actId="26606"/>
          <ac:grpSpMkLst>
            <pc:docMk/>
            <pc:sldMk cId="1762065354" sldId="281"/>
            <ac:grpSpMk id="78" creationId="{1221A507-76C4-489F-9F32-ECC44C5DC4F7}"/>
          </ac:grpSpMkLst>
        </pc:grpChg>
      </pc:sldChg>
      <pc:sldChg chg="addSp delSp modSp mod setBg">
        <pc:chgData name="Adjiwanou, Vissého" userId="9b7cc2bf-6fca-45d7-ac73-f6f456905115" providerId="ADAL" clId="{CD0291E4-0692-CA4E-9AD9-8205492C3634}" dt="2020-04-08T00:39:50.420" v="311" actId="26606"/>
        <pc:sldMkLst>
          <pc:docMk/>
          <pc:sldMk cId="3693543977" sldId="282"/>
        </pc:sldMkLst>
        <pc:spChg chg="add del">
          <ac:chgData name="Adjiwanou, Vissého" userId="9b7cc2bf-6fca-45d7-ac73-f6f456905115" providerId="ADAL" clId="{CD0291E4-0692-CA4E-9AD9-8205492C3634}" dt="2020-04-08T00:39:50.420" v="311" actId="26606"/>
          <ac:spMkLst>
            <pc:docMk/>
            <pc:sldMk cId="3693543977" sldId="282"/>
            <ac:spMk id="72" creationId="{7D67C2EE-AFA7-458A-8695-51B546F47323}"/>
          </ac:spMkLst>
        </pc:spChg>
        <pc:spChg chg="add del">
          <ac:chgData name="Adjiwanou, Vissého" userId="9b7cc2bf-6fca-45d7-ac73-f6f456905115" providerId="ADAL" clId="{CD0291E4-0692-CA4E-9AD9-8205492C3634}" dt="2020-04-08T00:39:50.420" v="311" actId="26606"/>
          <ac:spMkLst>
            <pc:docMk/>
            <pc:sldMk cId="3693543977" sldId="282"/>
            <ac:spMk id="74" creationId="{A5271697-90F1-4A23-8EF2-0179F2EAFACB}"/>
          </ac:spMkLst>
        </pc:spChg>
        <pc:spChg chg="add del">
          <ac:chgData name="Adjiwanou, Vissého" userId="9b7cc2bf-6fca-45d7-ac73-f6f456905115" providerId="ADAL" clId="{CD0291E4-0692-CA4E-9AD9-8205492C3634}" dt="2020-04-08T00:39:50.420" v="311" actId="26606"/>
          <ac:spMkLst>
            <pc:docMk/>
            <pc:sldMk cId="3693543977" sldId="282"/>
            <ac:spMk id="76" creationId="{9D800584-727A-48CF-8223-244AD9717CAA}"/>
          </ac:spMkLst>
        </pc:spChg>
        <pc:spChg chg="add">
          <ac:chgData name="Adjiwanou, Vissého" userId="9b7cc2bf-6fca-45d7-ac73-f6f456905115" providerId="ADAL" clId="{CD0291E4-0692-CA4E-9AD9-8205492C3634}" dt="2020-04-08T00:39:50.420" v="311" actId="26606"/>
          <ac:spMkLst>
            <pc:docMk/>
            <pc:sldMk cId="3693543977" sldId="282"/>
            <ac:spMk id="99" creationId="{85016AEC-0320-4ED0-8ECB-FE11DDDFE17A}"/>
          </ac:spMkLst>
        </pc:spChg>
        <pc:spChg chg="add del">
          <ac:chgData name="Adjiwanou, Vissého" userId="9b7cc2bf-6fca-45d7-ac73-f6f456905115" providerId="ADAL" clId="{CD0291E4-0692-CA4E-9AD9-8205492C3634}" dt="2020-04-08T00:39:50.420" v="311" actId="26606"/>
          <ac:spMkLst>
            <pc:docMk/>
            <pc:sldMk cId="3693543977" sldId="282"/>
            <ac:spMk id="100" creationId="{D9F5512A-48E1-4C07-B75E-3CCC517B6804}"/>
          </ac:spMkLst>
        </pc:spChg>
        <pc:spChg chg="add">
          <ac:chgData name="Adjiwanou, Vissého" userId="9b7cc2bf-6fca-45d7-ac73-f6f456905115" providerId="ADAL" clId="{CD0291E4-0692-CA4E-9AD9-8205492C3634}" dt="2020-04-08T00:39:50.420" v="311" actId="26606"/>
          <ac:spMkLst>
            <pc:docMk/>
            <pc:sldMk cId="3693543977" sldId="282"/>
            <ac:spMk id="101" creationId="{D3CDB30C-1F82-41E6-A067-831D6E89184F}"/>
          </ac:spMkLst>
        </pc:spChg>
        <pc:spChg chg="add">
          <ac:chgData name="Adjiwanou, Vissého" userId="9b7cc2bf-6fca-45d7-ac73-f6f456905115" providerId="ADAL" clId="{CD0291E4-0692-CA4E-9AD9-8205492C3634}" dt="2020-04-08T00:39:50.420" v="311" actId="26606"/>
          <ac:spMkLst>
            <pc:docMk/>
            <pc:sldMk cId="3693543977" sldId="282"/>
            <ac:spMk id="102" creationId="{2DDA86DD-F997-4F66-A87C-5B58AB6D19EC}"/>
          </ac:spMkLst>
        </pc:spChg>
        <pc:spChg chg="add">
          <ac:chgData name="Adjiwanou, Vissého" userId="9b7cc2bf-6fca-45d7-ac73-f6f456905115" providerId="ADAL" clId="{CD0291E4-0692-CA4E-9AD9-8205492C3634}" dt="2020-04-08T00:39:50.420" v="311" actId="26606"/>
          <ac:spMkLst>
            <pc:docMk/>
            <pc:sldMk cId="3693543977" sldId="282"/>
            <ac:spMk id="103" creationId="{D241B827-437E-40A3-A732-669230D6A5BC}"/>
          </ac:spMkLst>
        </pc:spChg>
        <pc:spChg chg="mod">
          <ac:chgData name="Adjiwanou, Vissého" userId="9b7cc2bf-6fca-45d7-ac73-f6f456905115" providerId="ADAL" clId="{CD0291E4-0692-CA4E-9AD9-8205492C3634}" dt="2020-04-08T00:39:50.420" v="311" actId="26606"/>
          <ac:spMkLst>
            <pc:docMk/>
            <pc:sldMk cId="3693543977" sldId="282"/>
            <ac:spMk id="50178" creationId="{00000000-0000-0000-0000-000000000000}"/>
          </ac:spMkLst>
        </pc:spChg>
        <pc:spChg chg="mod">
          <ac:chgData name="Adjiwanou, Vissého" userId="9b7cc2bf-6fca-45d7-ac73-f6f456905115" providerId="ADAL" clId="{CD0291E4-0692-CA4E-9AD9-8205492C3634}" dt="2020-04-08T00:39:50.420" v="311" actId="26606"/>
          <ac:spMkLst>
            <pc:docMk/>
            <pc:sldMk cId="3693543977" sldId="282"/>
            <ac:spMk id="50179" creationId="{00000000-0000-0000-0000-000000000000}"/>
          </ac:spMkLst>
        </pc:spChg>
        <pc:grpChg chg="add del">
          <ac:chgData name="Adjiwanou, Vissého" userId="9b7cc2bf-6fca-45d7-ac73-f6f456905115" providerId="ADAL" clId="{CD0291E4-0692-CA4E-9AD9-8205492C3634}" dt="2020-04-08T00:39:50.420" v="311" actId="26606"/>
          <ac:grpSpMkLst>
            <pc:docMk/>
            <pc:sldMk cId="3693543977" sldId="282"/>
            <ac:grpSpMk id="78" creationId="{1221A507-76C4-489F-9F32-ECC44C5DC4F7}"/>
          </ac:grpSpMkLst>
        </pc:grpChg>
      </pc:sldChg>
      <pc:sldChg chg="addSp modSp mod setBg">
        <pc:chgData name="Adjiwanou, Vissého" userId="9b7cc2bf-6fca-45d7-ac73-f6f456905115" providerId="ADAL" clId="{CD0291E4-0692-CA4E-9AD9-8205492C3634}" dt="2020-04-08T12:51:22.149" v="546" actId="207"/>
        <pc:sldMkLst>
          <pc:docMk/>
          <pc:sldMk cId="1805095531" sldId="284"/>
        </pc:sldMkLst>
        <pc:spChg chg="add">
          <ac:chgData name="Adjiwanou, Vissého" userId="9b7cc2bf-6fca-45d7-ac73-f6f456905115" providerId="ADAL" clId="{CD0291E4-0692-CA4E-9AD9-8205492C3634}" dt="2020-04-08T00:39:44.161" v="310" actId="26606"/>
          <ac:spMkLst>
            <pc:docMk/>
            <pc:sldMk cId="1805095531" sldId="284"/>
            <ac:spMk id="72" creationId="{85016AEC-0320-4ED0-8ECB-FE11DDDFE17A}"/>
          </ac:spMkLst>
        </pc:spChg>
        <pc:spChg chg="add">
          <ac:chgData name="Adjiwanou, Vissého" userId="9b7cc2bf-6fca-45d7-ac73-f6f456905115" providerId="ADAL" clId="{CD0291E4-0692-CA4E-9AD9-8205492C3634}" dt="2020-04-08T00:39:44.161" v="310" actId="26606"/>
          <ac:spMkLst>
            <pc:docMk/>
            <pc:sldMk cId="1805095531" sldId="284"/>
            <ac:spMk id="74" creationId="{D3CDB30C-1F82-41E6-A067-831D6E89184F}"/>
          </ac:spMkLst>
        </pc:spChg>
        <pc:spChg chg="add">
          <ac:chgData name="Adjiwanou, Vissého" userId="9b7cc2bf-6fca-45d7-ac73-f6f456905115" providerId="ADAL" clId="{CD0291E4-0692-CA4E-9AD9-8205492C3634}" dt="2020-04-08T00:39:44.161" v="310" actId="26606"/>
          <ac:spMkLst>
            <pc:docMk/>
            <pc:sldMk cId="1805095531" sldId="284"/>
            <ac:spMk id="76" creationId="{2DDA86DD-F997-4F66-A87C-5B58AB6D19EC}"/>
          </ac:spMkLst>
        </pc:spChg>
        <pc:spChg chg="add">
          <ac:chgData name="Adjiwanou, Vissého" userId="9b7cc2bf-6fca-45d7-ac73-f6f456905115" providerId="ADAL" clId="{CD0291E4-0692-CA4E-9AD9-8205492C3634}" dt="2020-04-08T00:39:44.161" v="310" actId="26606"/>
          <ac:spMkLst>
            <pc:docMk/>
            <pc:sldMk cId="1805095531" sldId="284"/>
            <ac:spMk id="78" creationId="{D241B827-437E-40A3-A732-669230D6A5BC}"/>
          </ac:spMkLst>
        </pc:spChg>
        <pc:spChg chg="mod">
          <ac:chgData name="Adjiwanou, Vissého" userId="9b7cc2bf-6fca-45d7-ac73-f6f456905115" providerId="ADAL" clId="{CD0291E4-0692-CA4E-9AD9-8205492C3634}" dt="2020-04-08T00:39:44.161" v="310" actId="26606"/>
          <ac:spMkLst>
            <pc:docMk/>
            <pc:sldMk cId="1805095531" sldId="284"/>
            <ac:spMk id="52226" creationId="{00000000-0000-0000-0000-000000000000}"/>
          </ac:spMkLst>
        </pc:spChg>
        <pc:spChg chg="mod">
          <ac:chgData name="Adjiwanou, Vissého" userId="9b7cc2bf-6fca-45d7-ac73-f6f456905115" providerId="ADAL" clId="{CD0291E4-0692-CA4E-9AD9-8205492C3634}" dt="2020-04-08T12:51:22.149" v="546" actId="207"/>
          <ac:spMkLst>
            <pc:docMk/>
            <pc:sldMk cId="1805095531" sldId="284"/>
            <ac:spMk id="52227" creationId="{00000000-0000-0000-0000-000000000000}"/>
          </ac:spMkLst>
        </pc:spChg>
      </pc:sldChg>
      <pc:sldChg chg="modSp">
        <pc:chgData name="Adjiwanou, Vissého" userId="9b7cc2bf-6fca-45d7-ac73-f6f456905115" providerId="ADAL" clId="{CD0291E4-0692-CA4E-9AD9-8205492C3634}" dt="2020-04-08T12:51:44.920" v="581" actId="14100"/>
        <pc:sldMkLst>
          <pc:docMk/>
          <pc:sldMk cId="1797859308" sldId="285"/>
        </pc:sldMkLst>
        <pc:spChg chg="mod">
          <ac:chgData name="Adjiwanou, Vissého" userId="9b7cc2bf-6fca-45d7-ac73-f6f456905115" providerId="ADAL" clId="{CD0291E4-0692-CA4E-9AD9-8205492C3634}" dt="2020-04-08T12:51:44.920" v="581" actId="14100"/>
          <ac:spMkLst>
            <pc:docMk/>
            <pc:sldMk cId="1797859308" sldId="285"/>
            <ac:spMk id="4" creationId="{00000000-0000-0000-0000-000000000000}"/>
          </ac:spMkLst>
        </pc:spChg>
        <pc:spChg chg="mod">
          <ac:chgData name="Adjiwanou, Vissého" userId="9b7cc2bf-6fca-45d7-ac73-f6f456905115" providerId="ADAL" clId="{CD0291E4-0692-CA4E-9AD9-8205492C3634}" dt="2020-04-08T00:07:42.121" v="13" actId="27636"/>
          <ac:spMkLst>
            <pc:docMk/>
            <pc:sldMk cId="1797859308" sldId="285"/>
            <ac:spMk id="54274" creationId="{00000000-0000-0000-0000-000000000000}"/>
          </ac:spMkLst>
        </pc:spChg>
      </pc:sldChg>
      <pc:sldChg chg="addSp modSp mod setBg">
        <pc:chgData name="Adjiwanou, Vissého" userId="9b7cc2bf-6fca-45d7-ac73-f6f456905115" providerId="ADAL" clId="{CD0291E4-0692-CA4E-9AD9-8205492C3634}" dt="2020-04-08T12:58:56.918" v="589" actId="207"/>
        <pc:sldMkLst>
          <pc:docMk/>
          <pc:sldMk cId="1437253029" sldId="286"/>
        </pc:sldMkLst>
        <pc:spChg chg="add">
          <ac:chgData name="Adjiwanou, Vissého" userId="9b7cc2bf-6fca-45d7-ac73-f6f456905115" providerId="ADAL" clId="{CD0291E4-0692-CA4E-9AD9-8205492C3634}" dt="2020-04-08T00:40:57.466" v="321" actId="26606"/>
          <ac:spMkLst>
            <pc:docMk/>
            <pc:sldMk cId="1437253029" sldId="286"/>
            <ac:spMk id="72" creationId="{85016AEC-0320-4ED0-8ECB-FE11DDDFE17A}"/>
          </ac:spMkLst>
        </pc:spChg>
        <pc:spChg chg="add">
          <ac:chgData name="Adjiwanou, Vissého" userId="9b7cc2bf-6fca-45d7-ac73-f6f456905115" providerId="ADAL" clId="{CD0291E4-0692-CA4E-9AD9-8205492C3634}" dt="2020-04-08T00:40:57.466" v="321" actId="26606"/>
          <ac:spMkLst>
            <pc:docMk/>
            <pc:sldMk cId="1437253029" sldId="286"/>
            <ac:spMk id="74" creationId="{D3CDB30C-1F82-41E6-A067-831D6E89184F}"/>
          </ac:spMkLst>
        </pc:spChg>
        <pc:spChg chg="add">
          <ac:chgData name="Adjiwanou, Vissého" userId="9b7cc2bf-6fca-45d7-ac73-f6f456905115" providerId="ADAL" clId="{CD0291E4-0692-CA4E-9AD9-8205492C3634}" dt="2020-04-08T00:40:57.466" v="321" actId="26606"/>
          <ac:spMkLst>
            <pc:docMk/>
            <pc:sldMk cId="1437253029" sldId="286"/>
            <ac:spMk id="76" creationId="{2DDA86DD-F997-4F66-A87C-5B58AB6D19EC}"/>
          </ac:spMkLst>
        </pc:spChg>
        <pc:spChg chg="add">
          <ac:chgData name="Adjiwanou, Vissého" userId="9b7cc2bf-6fca-45d7-ac73-f6f456905115" providerId="ADAL" clId="{CD0291E4-0692-CA4E-9AD9-8205492C3634}" dt="2020-04-08T00:40:57.466" v="321" actId="26606"/>
          <ac:spMkLst>
            <pc:docMk/>
            <pc:sldMk cId="1437253029" sldId="286"/>
            <ac:spMk id="78" creationId="{D241B827-437E-40A3-A732-669230D6A5BC}"/>
          </ac:spMkLst>
        </pc:spChg>
        <pc:spChg chg="mod">
          <ac:chgData name="Adjiwanou, Vissého" userId="9b7cc2bf-6fca-45d7-ac73-f6f456905115" providerId="ADAL" clId="{CD0291E4-0692-CA4E-9AD9-8205492C3634}" dt="2020-04-08T00:40:57.466" v="321" actId="26606"/>
          <ac:spMkLst>
            <pc:docMk/>
            <pc:sldMk cId="1437253029" sldId="286"/>
            <ac:spMk id="60418" creationId="{00000000-0000-0000-0000-000000000000}"/>
          </ac:spMkLst>
        </pc:spChg>
        <pc:spChg chg="mod">
          <ac:chgData name="Adjiwanou, Vissého" userId="9b7cc2bf-6fca-45d7-ac73-f6f456905115" providerId="ADAL" clId="{CD0291E4-0692-CA4E-9AD9-8205492C3634}" dt="2020-04-08T12:58:56.918" v="589" actId="207"/>
          <ac:spMkLst>
            <pc:docMk/>
            <pc:sldMk cId="1437253029" sldId="286"/>
            <ac:spMk id="60419" creationId="{00000000-0000-0000-0000-000000000000}"/>
          </ac:spMkLst>
        </pc:spChg>
      </pc:sldChg>
      <pc:sldChg chg="addSp delSp modSp mod setBg">
        <pc:chgData name="Adjiwanou, Vissého" userId="9b7cc2bf-6fca-45d7-ac73-f6f456905115" providerId="ADAL" clId="{CD0291E4-0692-CA4E-9AD9-8205492C3634}" dt="2020-04-08T12:36:00.126" v="456" actId="20577"/>
        <pc:sldMkLst>
          <pc:docMk/>
          <pc:sldMk cId="2076738788" sldId="288"/>
        </pc:sldMkLst>
        <pc:spChg chg="add mod">
          <ac:chgData name="Adjiwanou, Vissého" userId="9b7cc2bf-6fca-45d7-ac73-f6f456905115" providerId="ADAL" clId="{CD0291E4-0692-CA4E-9AD9-8205492C3634}" dt="2020-04-08T12:28:38.483" v="432" actId="1037"/>
          <ac:spMkLst>
            <pc:docMk/>
            <pc:sldMk cId="2076738788" sldId="288"/>
            <ac:spMk id="32" creationId="{A21B1E2D-1696-6449-955E-2218D7642545}"/>
          </ac:spMkLst>
        </pc:spChg>
        <pc:spChg chg="add mod">
          <ac:chgData name="Adjiwanou, Vissého" userId="9b7cc2bf-6fca-45d7-ac73-f6f456905115" providerId="ADAL" clId="{CD0291E4-0692-CA4E-9AD9-8205492C3634}" dt="2020-04-08T12:29:04.971" v="455" actId="1036"/>
          <ac:spMkLst>
            <pc:docMk/>
            <pc:sldMk cId="2076738788" sldId="288"/>
            <ac:spMk id="33" creationId="{870B340F-DE32-6B46-B0B3-3A1BA6AF4BF4}"/>
          </ac:spMkLst>
        </pc:spChg>
        <pc:spChg chg="add">
          <ac:chgData name="Adjiwanou, Vissého" userId="9b7cc2bf-6fca-45d7-ac73-f6f456905115" providerId="ADAL" clId="{CD0291E4-0692-CA4E-9AD9-8205492C3634}" dt="2020-04-08T00:36:44.132" v="262" actId="26606"/>
          <ac:spMkLst>
            <pc:docMk/>
            <pc:sldMk cId="2076738788" sldId="288"/>
            <ac:spMk id="75" creationId="{A2D15AA5-2D73-4A11-A8C5-045F5F4392D3}"/>
          </ac:spMkLst>
        </pc:spChg>
        <pc:spChg chg="add">
          <ac:chgData name="Adjiwanou, Vissého" userId="9b7cc2bf-6fca-45d7-ac73-f6f456905115" providerId="ADAL" clId="{CD0291E4-0692-CA4E-9AD9-8205492C3634}" dt="2020-04-08T00:36:44.132" v="262" actId="26606"/>
          <ac:spMkLst>
            <pc:docMk/>
            <pc:sldMk cId="2076738788" sldId="288"/>
            <ac:spMk id="77" creationId="{3CD1EA40-7116-4FCB-9369-70F29FAA91EC}"/>
          </ac:spMkLst>
        </pc:spChg>
        <pc:spChg chg="add">
          <ac:chgData name="Adjiwanou, Vissého" userId="9b7cc2bf-6fca-45d7-ac73-f6f456905115" providerId="ADAL" clId="{CD0291E4-0692-CA4E-9AD9-8205492C3634}" dt="2020-04-08T00:36:44.132" v="262" actId="26606"/>
          <ac:spMkLst>
            <pc:docMk/>
            <pc:sldMk cId="2076738788" sldId="288"/>
            <ac:spMk id="79" creationId="{A5271697-90F1-4A23-8EF2-0179F2EAFACB}"/>
          </ac:spMkLst>
        </pc:spChg>
        <pc:spChg chg="add">
          <ac:chgData name="Adjiwanou, Vissého" userId="9b7cc2bf-6fca-45d7-ac73-f6f456905115" providerId="ADAL" clId="{CD0291E4-0692-CA4E-9AD9-8205492C3634}" dt="2020-04-08T00:36:44.132" v="262" actId="26606"/>
          <ac:spMkLst>
            <pc:docMk/>
            <pc:sldMk cId="2076738788" sldId="288"/>
            <ac:spMk id="103" creationId="{D9F5512A-48E1-4C07-B75E-3CCC517B6804}"/>
          </ac:spMkLst>
        </pc:spChg>
        <pc:spChg chg="mod">
          <ac:chgData name="Adjiwanou, Vissého" userId="9b7cc2bf-6fca-45d7-ac73-f6f456905115" providerId="ADAL" clId="{CD0291E4-0692-CA4E-9AD9-8205492C3634}" dt="2020-04-08T00:36:44.132" v="262" actId="26606"/>
          <ac:spMkLst>
            <pc:docMk/>
            <pc:sldMk cId="2076738788" sldId="288"/>
            <ac:spMk id="33794" creationId="{00000000-0000-0000-0000-000000000000}"/>
          </ac:spMkLst>
        </pc:spChg>
        <pc:spChg chg="mod">
          <ac:chgData name="Adjiwanou, Vissého" userId="9b7cc2bf-6fca-45d7-ac73-f6f456905115" providerId="ADAL" clId="{CD0291E4-0692-CA4E-9AD9-8205492C3634}" dt="2020-04-08T12:36:00.126" v="456" actId="20577"/>
          <ac:spMkLst>
            <pc:docMk/>
            <pc:sldMk cId="2076738788" sldId="288"/>
            <ac:spMk id="33795" creationId="{00000000-0000-0000-0000-000000000000}"/>
          </ac:spMkLst>
        </pc:spChg>
        <pc:spChg chg="del">
          <ac:chgData name="Adjiwanou, Vissého" userId="9b7cc2bf-6fca-45d7-ac73-f6f456905115" providerId="ADAL" clId="{CD0291E4-0692-CA4E-9AD9-8205492C3634}" dt="2020-04-08T00:36:32.004" v="261"/>
          <ac:spMkLst>
            <pc:docMk/>
            <pc:sldMk cId="2076738788" sldId="288"/>
            <ac:spMk id="33796" creationId="{00000000-0000-0000-0000-000000000000}"/>
          </ac:spMkLst>
        </pc:spChg>
        <pc:spChg chg="add del">
          <ac:chgData name="Adjiwanou, Vissého" userId="9b7cc2bf-6fca-45d7-ac73-f6f456905115" providerId="ADAL" clId="{CD0291E4-0692-CA4E-9AD9-8205492C3634}" dt="2020-04-08T00:36:32.004" v="261"/>
          <ac:spMkLst>
            <pc:docMk/>
            <pc:sldMk cId="2076738788" sldId="288"/>
            <ac:spMk id="33797" creationId="{00000000-0000-0000-0000-000000000000}"/>
          </ac:spMkLst>
        </pc:spChg>
        <pc:grpChg chg="add">
          <ac:chgData name="Adjiwanou, Vissého" userId="9b7cc2bf-6fca-45d7-ac73-f6f456905115" providerId="ADAL" clId="{CD0291E4-0692-CA4E-9AD9-8205492C3634}" dt="2020-04-08T00:36:44.132" v="262" actId="26606"/>
          <ac:grpSpMkLst>
            <pc:docMk/>
            <pc:sldMk cId="2076738788" sldId="288"/>
            <ac:grpSpMk id="81" creationId="{39158FAB-5B51-448D-B57F-B977E815C04A}"/>
          </ac:grpSpMkLst>
        </pc:grpChg>
        <pc:picChg chg="mod">
          <ac:chgData name="Adjiwanou, Vissého" userId="9b7cc2bf-6fca-45d7-ac73-f6f456905115" providerId="ADAL" clId="{CD0291E4-0692-CA4E-9AD9-8205492C3634}" dt="2020-04-08T00:36:44.132" v="262" actId="26606"/>
          <ac:picMkLst>
            <pc:docMk/>
            <pc:sldMk cId="2076738788" sldId="288"/>
            <ac:picMk id="33798" creationId="{00000000-0000-0000-0000-000000000000}"/>
          </ac:picMkLst>
        </pc:picChg>
      </pc:sldChg>
      <pc:sldChg chg="addSp delSp modSp mod setBg">
        <pc:chgData name="Adjiwanou, Vissého" userId="9b7cc2bf-6fca-45d7-ac73-f6f456905115" providerId="ADAL" clId="{CD0291E4-0692-CA4E-9AD9-8205492C3634}" dt="2020-04-08T00:46:20.599" v="395" actId="26606"/>
        <pc:sldMkLst>
          <pc:docMk/>
          <pc:sldMk cId="1966287584" sldId="291"/>
        </pc:sldMkLst>
        <pc:spChg chg="add del">
          <ac:chgData name="Adjiwanou, Vissého" userId="9b7cc2bf-6fca-45d7-ac73-f6f456905115" providerId="ADAL" clId="{CD0291E4-0692-CA4E-9AD9-8205492C3634}" dt="2020-04-08T00:36:01.970" v="257" actId="26606"/>
          <ac:spMkLst>
            <pc:docMk/>
            <pc:sldMk cId="1966287584" sldId="291"/>
            <ac:spMk id="72" creationId="{7D67C2EE-AFA7-458A-8695-51B546F47323}"/>
          </ac:spMkLst>
        </pc:spChg>
        <pc:spChg chg="add del">
          <ac:chgData name="Adjiwanou, Vissého" userId="9b7cc2bf-6fca-45d7-ac73-f6f456905115" providerId="ADAL" clId="{CD0291E4-0692-CA4E-9AD9-8205492C3634}" dt="2020-04-08T00:36:01.970" v="257" actId="26606"/>
          <ac:spMkLst>
            <pc:docMk/>
            <pc:sldMk cId="1966287584" sldId="291"/>
            <ac:spMk id="74" creationId="{A5271697-90F1-4A23-8EF2-0179F2EAFACB}"/>
          </ac:spMkLst>
        </pc:spChg>
        <pc:spChg chg="add del">
          <ac:chgData name="Adjiwanou, Vissého" userId="9b7cc2bf-6fca-45d7-ac73-f6f456905115" providerId="ADAL" clId="{CD0291E4-0692-CA4E-9AD9-8205492C3634}" dt="2020-04-08T00:36:01.970" v="257" actId="26606"/>
          <ac:spMkLst>
            <pc:docMk/>
            <pc:sldMk cId="1966287584" sldId="291"/>
            <ac:spMk id="76" creationId="{9D800584-727A-48CF-8223-244AD9717CAA}"/>
          </ac:spMkLst>
        </pc:spChg>
        <pc:spChg chg="add del">
          <ac:chgData name="Adjiwanou, Vissého" userId="9b7cc2bf-6fca-45d7-ac73-f6f456905115" providerId="ADAL" clId="{CD0291E4-0692-CA4E-9AD9-8205492C3634}" dt="2020-04-08T00:36:01.970" v="257" actId="26606"/>
          <ac:spMkLst>
            <pc:docMk/>
            <pc:sldMk cId="1966287584" sldId="291"/>
            <ac:spMk id="100" creationId="{D9F5512A-48E1-4C07-B75E-3CCC517B6804}"/>
          </ac:spMkLst>
        </pc:spChg>
        <pc:spChg chg="add">
          <ac:chgData name="Adjiwanou, Vissého" userId="9b7cc2bf-6fca-45d7-ac73-f6f456905115" providerId="ADAL" clId="{CD0291E4-0692-CA4E-9AD9-8205492C3634}" dt="2020-04-08T00:46:20.599" v="395" actId="26606"/>
          <ac:spMkLst>
            <pc:docMk/>
            <pc:sldMk cId="1966287584" sldId="291"/>
            <ac:spMk id="162" creationId="{85016AEC-0320-4ED0-8ECB-FE11DDDFE17A}"/>
          </ac:spMkLst>
        </pc:spChg>
        <pc:spChg chg="add">
          <ac:chgData name="Adjiwanou, Vissého" userId="9b7cc2bf-6fca-45d7-ac73-f6f456905115" providerId="ADAL" clId="{CD0291E4-0692-CA4E-9AD9-8205492C3634}" dt="2020-04-08T00:46:20.599" v="395" actId="26606"/>
          <ac:spMkLst>
            <pc:docMk/>
            <pc:sldMk cId="1966287584" sldId="291"/>
            <ac:spMk id="164" creationId="{D3CDB30C-1F82-41E6-A067-831D6E89184F}"/>
          </ac:spMkLst>
        </pc:spChg>
        <pc:spChg chg="add">
          <ac:chgData name="Adjiwanou, Vissého" userId="9b7cc2bf-6fca-45d7-ac73-f6f456905115" providerId="ADAL" clId="{CD0291E4-0692-CA4E-9AD9-8205492C3634}" dt="2020-04-08T00:46:20.599" v="395" actId="26606"/>
          <ac:spMkLst>
            <pc:docMk/>
            <pc:sldMk cId="1966287584" sldId="291"/>
            <ac:spMk id="166" creationId="{2DDA86DD-F997-4F66-A87C-5B58AB6D19EC}"/>
          </ac:spMkLst>
        </pc:spChg>
        <pc:spChg chg="add">
          <ac:chgData name="Adjiwanou, Vissého" userId="9b7cc2bf-6fca-45d7-ac73-f6f456905115" providerId="ADAL" clId="{CD0291E4-0692-CA4E-9AD9-8205492C3634}" dt="2020-04-08T00:46:20.599" v="395" actId="26606"/>
          <ac:spMkLst>
            <pc:docMk/>
            <pc:sldMk cId="1966287584" sldId="291"/>
            <ac:spMk id="168" creationId="{D241B827-437E-40A3-A732-669230D6A5BC}"/>
          </ac:spMkLst>
        </pc:spChg>
        <pc:spChg chg="mod">
          <ac:chgData name="Adjiwanou, Vissého" userId="9b7cc2bf-6fca-45d7-ac73-f6f456905115" providerId="ADAL" clId="{CD0291E4-0692-CA4E-9AD9-8205492C3634}" dt="2020-04-08T00:46:20.599" v="395" actId="26606"/>
          <ac:spMkLst>
            <pc:docMk/>
            <pc:sldMk cId="1966287584" sldId="291"/>
            <ac:spMk id="31746" creationId="{00000000-0000-0000-0000-000000000000}"/>
          </ac:spMkLst>
        </pc:spChg>
        <pc:spChg chg="mod">
          <ac:chgData name="Adjiwanou, Vissého" userId="9b7cc2bf-6fca-45d7-ac73-f6f456905115" providerId="ADAL" clId="{CD0291E4-0692-CA4E-9AD9-8205492C3634}" dt="2020-04-08T00:46:20.599" v="395" actId="26606"/>
          <ac:spMkLst>
            <pc:docMk/>
            <pc:sldMk cId="1966287584" sldId="291"/>
            <ac:spMk id="31747" creationId="{00000000-0000-0000-0000-000000000000}"/>
          </ac:spMkLst>
        </pc:spChg>
        <pc:spChg chg="add del">
          <ac:chgData name="Adjiwanou, Vissého" userId="9b7cc2bf-6fca-45d7-ac73-f6f456905115" providerId="ADAL" clId="{CD0291E4-0692-CA4E-9AD9-8205492C3634}" dt="2020-04-08T00:46:20.599" v="395" actId="26606"/>
          <ac:spMkLst>
            <pc:docMk/>
            <pc:sldMk cId="1966287584" sldId="291"/>
            <ac:spMk id="31749" creationId="{64F519EA-836C-4E21-87EE-CE7AB018636F}"/>
          </ac:spMkLst>
        </pc:spChg>
        <pc:spChg chg="add del">
          <ac:chgData name="Adjiwanou, Vissého" userId="9b7cc2bf-6fca-45d7-ac73-f6f456905115" providerId="ADAL" clId="{CD0291E4-0692-CA4E-9AD9-8205492C3634}" dt="2020-04-08T00:46:20.599" v="395" actId="26606"/>
          <ac:spMkLst>
            <pc:docMk/>
            <pc:sldMk cId="1966287584" sldId="291"/>
            <ac:spMk id="31750" creationId="{E3E51905-F374-4E1A-97CF-B741584B74D5}"/>
          </ac:spMkLst>
        </pc:spChg>
        <pc:spChg chg="add del">
          <ac:chgData name="Adjiwanou, Vissého" userId="9b7cc2bf-6fca-45d7-ac73-f6f456905115" providerId="ADAL" clId="{CD0291E4-0692-CA4E-9AD9-8205492C3634}" dt="2020-04-08T00:46:20.599" v="395" actId="26606"/>
          <ac:spMkLst>
            <pc:docMk/>
            <pc:sldMk cId="1966287584" sldId="291"/>
            <ac:spMk id="31751" creationId="{A210685A-6235-45A7-850D-A6F555466EF7}"/>
          </ac:spMkLst>
        </pc:spChg>
        <pc:grpChg chg="add del">
          <ac:chgData name="Adjiwanou, Vissého" userId="9b7cc2bf-6fca-45d7-ac73-f6f456905115" providerId="ADAL" clId="{CD0291E4-0692-CA4E-9AD9-8205492C3634}" dt="2020-04-08T00:36:01.970" v="257" actId="26606"/>
          <ac:grpSpMkLst>
            <pc:docMk/>
            <pc:sldMk cId="1966287584" sldId="291"/>
            <ac:grpSpMk id="78" creationId="{1221A507-76C4-489F-9F32-ECC44C5DC4F7}"/>
          </ac:grpSpMkLst>
        </pc:grpChg>
        <pc:grpChg chg="add del">
          <ac:chgData name="Adjiwanou, Vissého" userId="9b7cc2bf-6fca-45d7-ac73-f6f456905115" providerId="ADAL" clId="{CD0291E4-0692-CA4E-9AD9-8205492C3634}" dt="2020-04-08T00:46:20.599" v="395" actId="26606"/>
          <ac:grpSpMkLst>
            <pc:docMk/>
            <pc:sldMk cId="1966287584" sldId="291"/>
            <ac:grpSpMk id="31752" creationId="{C833A70A-9722-46F0-A5EB-C72F78747079}"/>
          </ac:grpSpMkLst>
        </pc:grpChg>
      </pc:sldChg>
      <pc:sldChg chg="addSp delSp modSp mod setBg">
        <pc:chgData name="Adjiwanou, Vissého" userId="9b7cc2bf-6fca-45d7-ac73-f6f456905115" providerId="ADAL" clId="{CD0291E4-0692-CA4E-9AD9-8205492C3634}" dt="2020-04-08T00:46:16.260" v="394" actId="26606"/>
        <pc:sldMkLst>
          <pc:docMk/>
          <pc:sldMk cId="2469725178" sldId="292"/>
        </pc:sldMkLst>
        <pc:spChg chg="add del">
          <ac:chgData name="Adjiwanou, Vissého" userId="9b7cc2bf-6fca-45d7-ac73-f6f456905115" providerId="ADAL" clId="{CD0291E4-0692-CA4E-9AD9-8205492C3634}" dt="2020-04-08T00:35:47.129" v="255" actId="26606"/>
          <ac:spMkLst>
            <pc:docMk/>
            <pc:sldMk cId="2469725178" sldId="292"/>
            <ac:spMk id="72" creationId="{4351DFE5-F63D-4BE0-BDA9-E3EB88F01AA5}"/>
          </ac:spMkLst>
        </pc:spChg>
        <pc:spChg chg="add del">
          <ac:chgData name="Adjiwanou, Vissého" userId="9b7cc2bf-6fca-45d7-ac73-f6f456905115" providerId="ADAL" clId="{CD0291E4-0692-CA4E-9AD9-8205492C3634}" dt="2020-04-08T00:35:35.891" v="248" actId="26606"/>
          <ac:spMkLst>
            <pc:docMk/>
            <pc:sldMk cId="2469725178" sldId="292"/>
            <ac:spMk id="136" creationId="{64F519EA-836C-4E21-87EE-CE7AB018636F}"/>
          </ac:spMkLst>
        </pc:spChg>
        <pc:spChg chg="add del">
          <ac:chgData name="Adjiwanou, Vissého" userId="9b7cc2bf-6fca-45d7-ac73-f6f456905115" providerId="ADAL" clId="{CD0291E4-0692-CA4E-9AD9-8205492C3634}" dt="2020-04-08T00:35:35.891" v="248" actId="26606"/>
          <ac:spMkLst>
            <pc:docMk/>
            <pc:sldMk cId="2469725178" sldId="292"/>
            <ac:spMk id="138" creationId="{E3E51905-F374-4E1A-97CF-B741584B74D5}"/>
          </ac:spMkLst>
        </pc:spChg>
        <pc:spChg chg="add del">
          <ac:chgData name="Adjiwanou, Vissého" userId="9b7cc2bf-6fca-45d7-ac73-f6f456905115" providerId="ADAL" clId="{CD0291E4-0692-CA4E-9AD9-8205492C3634}" dt="2020-04-08T00:35:35.891" v="248" actId="26606"/>
          <ac:spMkLst>
            <pc:docMk/>
            <pc:sldMk cId="2469725178" sldId="292"/>
            <ac:spMk id="140" creationId="{A210685A-6235-45A7-850D-A6F555466EF7}"/>
          </ac:spMkLst>
        </pc:spChg>
        <pc:spChg chg="add">
          <ac:chgData name="Adjiwanou, Vissého" userId="9b7cc2bf-6fca-45d7-ac73-f6f456905115" providerId="ADAL" clId="{CD0291E4-0692-CA4E-9AD9-8205492C3634}" dt="2020-04-08T00:46:16.260" v="394" actId="26606"/>
          <ac:spMkLst>
            <pc:docMk/>
            <pc:sldMk cId="2469725178" sldId="292"/>
            <ac:spMk id="198" creationId="{85016AEC-0320-4ED0-8ECB-FE11DDDFE17A}"/>
          </ac:spMkLst>
        </pc:spChg>
        <pc:spChg chg="add">
          <ac:chgData name="Adjiwanou, Vissého" userId="9b7cc2bf-6fca-45d7-ac73-f6f456905115" providerId="ADAL" clId="{CD0291E4-0692-CA4E-9AD9-8205492C3634}" dt="2020-04-08T00:46:16.260" v="394" actId="26606"/>
          <ac:spMkLst>
            <pc:docMk/>
            <pc:sldMk cId="2469725178" sldId="292"/>
            <ac:spMk id="200" creationId="{D3CDB30C-1F82-41E6-A067-831D6E89184F}"/>
          </ac:spMkLst>
        </pc:spChg>
        <pc:spChg chg="add">
          <ac:chgData name="Adjiwanou, Vissého" userId="9b7cc2bf-6fca-45d7-ac73-f6f456905115" providerId="ADAL" clId="{CD0291E4-0692-CA4E-9AD9-8205492C3634}" dt="2020-04-08T00:46:16.260" v="394" actId="26606"/>
          <ac:spMkLst>
            <pc:docMk/>
            <pc:sldMk cId="2469725178" sldId="292"/>
            <ac:spMk id="202" creationId="{2DDA86DD-F997-4F66-A87C-5B58AB6D19EC}"/>
          </ac:spMkLst>
        </pc:spChg>
        <pc:spChg chg="add">
          <ac:chgData name="Adjiwanou, Vissého" userId="9b7cc2bf-6fca-45d7-ac73-f6f456905115" providerId="ADAL" clId="{CD0291E4-0692-CA4E-9AD9-8205492C3634}" dt="2020-04-08T00:46:16.260" v="394" actId="26606"/>
          <ac:spMkLst>
            <pc:docMk/>
            <pc:sldMk cId="2469725178" sldId="292"/>
            <ac:spMk id="204" creationId="{D241B827-437E-40A3-A732-669230D6A5BC}"/>
          </ac:spMkLst>
        </pc:spChg>
        <pc:spChg chg="mod">
          <ac:chgData name="Adjiwanou, Vissého" userId="9b7cc2bf-6fca-45d7-ac73-f6f456905115" providerId="ADAL" clId="{CD0291E4-0692-CA4E-9AD9-8205492C3634}" dt="2020-04-08T00:46:16.260" v="394" actId="26606"/>
          <ac:spMkLst>
            <pc:docMk/>
            <pc:sldMk cId="2469725178" sldId="292"/>
            <ac:spMk id="29698" creationId="{00000000-0000-0000-0000-000000000000}"/>
          </ac:spMkLst>
        </pc:spChg>
        <pc:spChg chg="mod">
          <ac:chgData name="Adjiwanou, Vissého" userId="9b7cc2bf-6fca-45d7-ac73-f6f456905115" providerId="ADAL" clId="{CD0291E4-0692-CA4E-9AD9-8205492C3634}" dt="2020-04-08T00:46:16.260" v="394" actId="26606"/>
          <ac:spMkLst>
            <pc:docMk/>
            <pc:sldMk cId="2469725178" sldId="292"/>
            <ac:spMk id="29699" creationId="{00000000-0000-0000-0000-000000000000}"/>
          </ac:spMkLst>
        </pc:spChg>
        <pc:spChg chg="add del">
          <ac:chgData name="Adjiwanou, Vissého" userId="9b7cc2bf-6fca-45d7-ac73-f6f456905115" providerId="ADAL" clId="{CD0291E4-0692-CA4E-9AD9-8205492C3634}" dt="2020-04-08T00:35:38.787" v="250" actId="26606"/>
          <ac:spMkLst>
            <pc:docMk/>
            <pc:sldMk cId="2469725178" sldId="292"/>
            <ac:spMk id="29701" creationId="{1E234CF4-802C-4AA1-B540-36C3B838C462}"/>
          </ac:spMkLst>
        </pc:spChg>
        <pc:spChg chg="add del">
          <ac:chgData name="Adjiwanou, Vissého" userId="9b7cc2bf-6fca-45d7-ac73-f6f456905115" providerId="ADAL" clId="{CD0291E4-0692-CA4E-9AD9-8205492C3634}" dt="2020-04-08T00:35:38.787" v="250" actId="26606"/>
          <ac:spMkLst>
            <pc:docMk/>
            <pc:sldMk cId="2469725178" sldId="292"/>
            <ac:spMk id="29702" creationId="{A5271697-90F1-4A23-8EF2-0179F2EAFACB}"/>
          </ac:spMkLst>
        </pc:spChg>
        <pc:spChg chg="add del">
          <ac:chgData name="Adjiwanou, Vissého" userId="9b7cc2bf-6fca-45d7-ac73-f6f456905115" providerId="ADAL" clId="{CD0291E4-0692-CA4E-9AD9-8205492C3634}" dt="2020-04-08T00:35:38.787" v="250" actId="26606"/>
          <ac:spMkLst>
            <pc:docMk/>
            <pc:sldMk cId="2469725178" sldId="292"/>
            <ac:spMk id="29703" creationId="{D9F5512A-48E1-4C07-B75E-3CCC517B6804}"/>
          </ac:spMkLst>
        </pc:spChg>
        <pc:spChg chg="add del">
          <ac:chgData name="Adjiwanou, Vissého" userId="9b7cc2bf-6fca-45d7-ac73-f6f456905115" providerId="ADAL" clId="{CD0291E4-0692-CA4E-9AD9-8205492C3634}" dt="2020-04-08T00:35:38.787" v="250" actId="26606"/>
          <ac:spMkLst>
            <pc:docMk/>
            <pc:sldMk cId="2469725178" sldId="292"/>
            <ac:spMk id="29704" creationId="{9D800584-727A-48CF-8223-244AD9717CAA}"/>
          </ac:spMkLst>
        </pc:spChg>
        <pc:spChg chg="add del">
          <ac:chgData name="Adjiwanou, Vissého" userId="9b7cc2bf-6fca-45d7-ac73-f6f456905115" providerId="ADAL" clId="{CD0291E4-0692-CA4E-9AD9-8205492C3634}" dt="2020-04-08T00:35:42.224" v="252" actId="26606"/>
          <ac:spMkLst>
            <pc:docMk/>
            <pc:sldMk cId="2469725178" sldId="292"/>
            <ac:spMk id="29727" creationId="{64F519EA-836C-4E21-87EE-CE7AB018636F}"/>
          </ac:spMkLst>
        </pc:spChg>
        <pc:spChg chg="add del">
          <ac:chgData name="Adjiwanou, Vissého" userId="9b7cc2bf-6fca-45d7-ac73-f6f456905115" providerId="ADAL" clId="{CD0291E4-0692-CA4E-9AD9-8205492C3634}" dt="2020-04-08T00:35:42.224" v="252" actId="26606"/>
          <ac:spMkLst>
            <pc:docMk/>
            <pc:sldMk cId="2469725178" sldId="292"/>
            <ac:spMk id="29728" creationId="{E3E51905-F374-4E1A-97CF-B741584B74D5}"/>
          </ac:spMkLst>
        </pc:spChg>
        <pc:spChg chg="add del">
          <ac:chgData name="Adjiwanou, Vissého" userId="9b7cc2bf-6fca-45d7-ac73-f6f456905115" providerId="ADAL" clId="{CD0291E4-0692-CA4E-9AD9-8205492C3634}" dt="2020-04-08T00:35:42.224" v="252" actId="26606"/>
          <ac:spMkLst>
            <pc:docMk/>
            <pc:sldMk cId="2469725178" sldId="292"/>
            <ac:spMk id="29729" creationId="{A210685A-6235-45A7-850D-A6F555466EF7}"/>
          </ac:spMkLst>
        </pc:spChg>
        <pc:spChg chg="add del">
          <ac:chgData name="Adjiwanou, Vissého" userId="9b7cc2bf-6fca-45d7-ac73-f6f456905115" providerId="ADAL" clId="{CD0291E4-0692-CA4E-9AD9-8205492C3634}" dt="2020-04-08T00:35:47.118" v="254" actId="26606"/>
          <ac:spMkLst>
            <pc:docMk/>
            <pc:sldMk cId="2469725178" sldId="292"/>
            <ac:spMk id="29732" creationId="{7D67C2EE-AFA7-458A-8695-51B546F47323}"/>
          </ac:spMkLst>
        </pc:spChg>
        <pc:spChg chg="add del">
          <ac:chgData name="Adjiwanou, Vissého" userId="9b7cc2bf-6fca-45d7-ac73-f6f456905115" providerId="ADAL" clId="{CD0291E4-0692-CA4E-9AD9-8205492C3634}" dt="2020-04-08T00:35:47.118" v="254" actId="26606"/>
          <ac:spMkLst>
            <pc:docMk/>
            <pc:sldMk cId="2469725178" sldId="292"/>
            <ac:spMk id="29733" creationId="{A5271697-90F1-4A23-8EF2-0179F2EAFACB}"/>
          </ac:spMkLst>
        </pc:spChg>
        <pc:spChg chg="add del">
          <ac:chgData name="Adjiwanou, Vissého" userId="9b7cc2bf-6fca-45d7-ac73-f6f456905115" providerId="ADAL" clId="{CD0291E4-0692-CA4E-9AD9-8205492C3634}" dt="2020-04-08T00:35:47.118" v="254" actId="26606"/>
          <ac:spMkLst>
            <pc:docMk/>
            <pc:sldMk cId="2469725178" sldId="292"/>
            <ac:spMk id="29734" creationId="{9D800584-727A-48CF-8223-244AD9717CAA}"/>
          </ac:spMkLst>
        </pc:spChg>
        <pc:spChg chg="add del">
          <ac:chgData name="Adjiwanou, Vissého" userId="9b7cc2bf-6fca-45d7-ac73-f6f456905115" providerId="ADAL" clId="{CD0291E4-0692-CA4E-9AD9-8205492C3634}" dt="2020-04-08T00:35:47.118" v="254" actId="26606"/>
          <ac:spMkLst>
            <pc:docMk/>
            <pc:sldMk cId="2469725178" sldId="292"/>
            <ac:spMk id="29756" creationId="{D9F5512A-48E1-4C07-B75E-3CCC517B6804}"/>
          </ac:spMkLst>
        </pc:spChg>
        <pc:spChg chg="add del">
          <ac:chgData name="Adjiwanou, Vissého" userId="9b7cc2bf-6fca-45d7-ac73-f6f456905115" providerId="ADAL" clId="{CD0291E4-0692-CA4E-9AD9-8205492C3634}" dt="2020-04-08T00:46:16.260" v="394" actId="26606"/>
          <ac:spMkLst>
            <pc:docMk/>
            <pc:sldMk cId="2469725178" sldId="292"/>
            <ac:spMk id="29758" creationId="{64F519EA-836C-4E21-87EE-CE7AB018636F}"/>
          </ac:spMkLst>
        </pc:spChg>
        <pc:spChg chg="add del">
          <ac:chgData name="Adjiwanou, Vissého" userId="9b7cc2bf-6fca-45d7-ac73-f6f456905115" providerId="ADAL" clId="{CD0291E4-0692-CA4E-9AD9-8205492C3634}" dt="2020-04-08T00:46:16.260" v="394" actId="26606"/>
          <ac:spMkLst>
            <pc:docMk/>
            <pc:sldMk cId="2469725178" sldId="292"/>
            <ac:spMk id="29759" creationId="{E3E51905-F374-4E1A-97CF-B741584B74D5}"/>
          </ac:spMkLst>
        </pc:spChg>
        <pc:spChg chg="add del">
          <ac:chgData name="Adjiwanou, Vissého" userId="9b7cc2bf-6fca-45d7-ac73-f6f456905115" providerId="ADAL" clId="{CD0291E4-0692-CA4E-9AD9-8205492C3634}" dt="2020-04-08T00:46:16.260" v="394" actId="26606"/>
          <ac:spMkLst>
            <pc:docMk/>
            <pc:sldMk cId="2469725178" sldId="292"/>
            <ac:spMk id="29760" creationId="{A210685A-6235-45A7-850D-A6F555466EF7}"/>
          </ac:spMkLst>
        </pc:spChg>
        <pc:grpChg chg="add del">
          <ac:chgData name="Adjiwanou, Vissého" userId="9b7cc2bf-6fca-45d7-ac73-f6f456905115" providerId="ADAL" clId="{CD0291E4-0692-CA4E-9AD9-8205492C3634}" dt="2020-04-08T00:35:35.891" v="248" actId="26606"/>
          <ac:grpSpMkLst>
            <pc:docMk/>
            <pc:sldMk cId="2469725178" sldId="292"/>
            <ac:grpSpMk id="142" creationId="{C833A70A-9722-46F0-A5EB-C72F78747079}"/>
          </ac:grpSpMkLst>
        </pc:grpChg>
        <pc:grpChg chg="add del">
          <ac:chgData name="Adjiwanou, Vissého" userId="9b7cc2bf-6fca-45d7-ac73-f6f456905115" providerId="ADAL" clId="{CD0291E4-0692-CA4E-9AD9-8205492C3634}" dt="2020-04-08T00:35:38.787" v="250" actId="26606"/>
          <ac:grpSpMkLst>
            <pc:docMk/>
            <pc:sldMk cId="2469725178" sldId="292"/>
            <ac:grpSpMk id="29705" creationId="{B0CED441-B73B-4907-9AF2-614CEAC6A182}"/>
          </ac:grpSpMkLst>
        </pc:grpChg>
        <pc:grpChg chg="add del">
          <ac:chgData name="Adjiwanou, Vissého" userId="9b7cc2bf-6fca-45d7-ac73-f6f456905115" providerId="ADAL" clId="{CD0291E4-0692-CA4E-9AD9-8205492C3634}" dt="2020-04-08T00:35:42.224" v="252" actId="26606"/>
          <ac:grpSpMkLst>
            <pc:docMk/>
            <pc:sldMk cId="2469725178" sldId="292"/>
            <ac:grpSpMk id="29730" creationId="{C833A70A-9722-46F0-A5EB-C72F78747079}"/>
          </ac:grpSpMkLst>
        </pc:grpChg>
        <pc:grpChg chg="add del">
          <ac:chgData name="Adjiwanou, Vissého" userId="9b7cc2bf-6fca-45d7-ac73-f6f456905115" providerId="ADAL" clId="{CD0291E4-0692-CA4E-9AD9-8205492C3634}" dt="2020-04-08T00:35:47.118" v="254" actId="26606"/>
          <ac:grpSpMkLst>
            <pc:docMk/>
            <pc:sldMk cId="2469725178" sldId="292"/>
            <ac:grpSpMk id="29735" creationId="{1221A507-76C4-489F-9F32-ECC44C5DC4F7}"/>
          </ac:grpSpMkLst>
        </pc:grpChg>
        <pc:grpChg chg="add del">
          <ac:chgData name="Adjiwanou, Vissého" userId="9b7cc2bf-6fca-45d7-ac73-f6f456905115" providerId="ADAL" clId="{CD0291E4-0692-CA4E-9AD9-8205492C3634}" dt="2020-04-08T00:46:16.260" v="394" actId="26606"/>
          <ac:grpSpMkLst>
            <pc:docMk/>
            <pc:sldMk cId="2469725178" sldId="292"/>
            <ac:grpSpMk id="29761" creationId="{C833A70A-9722-46F0-A5EB-C72F78747079}"/>
          </ac:grpSpMkLst>
        </pc:grpChg>
        <pc:picChg chg="add del">
          <ac:chgData name="Adjiwanou, Vissého" userId="9b7cc2bf-6fca-45d7-ac73-f6f456905115" providerId="ADAL" clId="{CD0291E4-0692-CA4E-9AD9-8205492C3634}" dt="2020-04-08T00:35:47.129" v="255" actId="26606"/>
          <ac:picMkLst>
            <pc:docMk/>
            <pc:sldMk cId="2469725178" sldId="292"/>
            <ac:picMk id="74" creationId="{3AA16612-ACD2-4A16-8F2B-4514FD6BF28F}"/>
          </ac:picMkLst>
        </pc:picChg>
      </pc:sldChg>
      <pc:sldChg chg="addSp modSp mod setBg">
        <pc:chgData name="Adjiwanou, Vissého" userId="9b7cc2bf-6fca-45d7-ac73-f6f456905115" providerId="ADAL" clId="{CD0291E4-0692-CA4E-9AD9-8205492C3634}" dt="2020-04-08T00:41:27.606" v="324" actId="26606"/>
        <pc:sldMkLst>
          <pc:docMk/>
          <pc:sldMk cId="710594790" sldId="296"/>
        </pc:sldMkLst>
        <pc:spChg chg="add">
          <ac:chgData name="Adjiwanou, Vissého" userId="9b7cc2bf-6fca-45d7-ac73-f6f456905115" providerId="ADAL" clId="{CD0291E4-0692-CA4E-9AD9-8205492C3634}" dt="2020-04-08T00:41:27.606" v="324" actId="26606"/>
          <ac:spMkLst>
            <pc:docMk/>
            <pc:sldMk cId="710594790" sldId="296"/>
            <ac:spMk id="72" creationId="{85016AEC-0320-4ED0-8ECB-FE11DDDFE17A}"/>
          </ac:spMkLst>
        </pc:spChg>
        <pc:spChg chg="add">
          <ac:chgData name="Adjiwanou, Vissého" userId="9b7cc2bf-6fca-45d7-ac73-f6f456905115" providerId="ADAL" clId="{CD0291E4-0692-CA4E-9AD9-8205492C3634}" dt="2020-04-08T00:41:27.606" v="324" actId="26606"/>
          <ac:spMkLst>
            <pc:docMk/>
            <pc:sldMk cId="710594790" sldId="296"/>
            <ac:spMk id="74" creationId="{D3CDB30C-1F82-41E6-A067-831D6E89184F}"/>
          </ac:spMkLst>
        </pc:spChg>
        <pc:spChg chg="add">
          <ac:chgData name="Adjiwanou, Vissého" userId="9b7cc2bf-6fca-45d7-ac73-f6f456905115" providerId="ADAL" clId="{CD0291E4-0692-CA4E-9AD9-8205492C3634}" dt="2020-04-08T00:41:27.606" v="324" actId="26606"/>
          <ac:spMkLst>
            <pc:docMk/>
            <pc:sldMk cId="710594790" sldId="296"/>
            <ac:spMk id="76" creationId="{2DDA86DD-F997-4F66-A87C-5B58AB6D19EC}"/>
          </ac:spMkLst>
        </pc:spChg>
        <pc:spChg chg="add">
          <ac:chgData name="Adjiwanou, Vissého" userId="9b7cc2bf-6fca-45d7-ac73-f6f456905115" providerId="ADAL" clId="{CD0291E4-0692-CA4E-9AD9-8205492C3634}" dt="2020-04-08T00:41:27.606" v="324" actId="26606"/>
          <ac:spMkLst>
            <pc:docMk/>
            <pc:sldMk cId="710594790" sldId="296"/>
            <ac:spMk id="78" creationId="{D241B827-437E-40A3-A732-669230D6A5BC}"/>
          </ac:spMkLst>
        </pc:spChg>
        <pc:spChg chg="mod">
          <ac:chgData name="Adjiwanou, Vissého" userId="9b7cc2bf-6fca-45d7-ac73-f6f456905115" providerId="ADAL" clId="{CD0291E4-0692-CA4E-9AD9-8205492C3634}" dt="2020-04-08T00:41:27.606" v="324" actId="26606"/>
          <ac:spMkLst>
            <pc:docMk/>
            <pc:sldMk cId="710594790" sldId="296"/>
            <ac:spMk id="71682" creationId="{00000000-0000-0000-0000-000000000000}"/>
          </ac:spMkLst>
        </pc:spChg>
        <pc:spChg chg="mod">
          <ac:chgData name="Adjiwanou, Vissého" userId="9b7cc2bf-6fca-45d7-ac73-f6f456905115" providerId="ADAL" clId="{CD0291E4-0692-CA4E-9AD9-8205492C3634}" dt="2020-04-08T00:41:27.606" v="324" actId="26606"/>
          <ac:spMkLst>
            <pc:docMk/>
            <pc:sldMk cId="710594790" sldId="296"/>
            <ac:spMk id="71683" creationId="{00000000-0000-0000-0000-000000000000}"/>
          </ac:spMkLst>
        </pc:spChg>
      </pc:sldChg>
      <pc:sldChg chg="addSp modSp mod setBg">
        <pc:chgData name="Adjiwanou, Vissého" userId="9b7cc2bf-6fca-45d7-ac73-f6f456905115" providerId="ADAL" clId="{CD0291E4-0692-CA4E-9AD9-8205492C3634}" dt="2020-04-08T00:41:23.275" v="323" actId="26606"/>
        <pc:sldMkLst>
          <pc:docMk/>
          <pc:sldMk cId="281257551" sldId="297"/>
        </pc:sldMkLst>
        <pc:spChg chg="add">
          <ac:chgData name="Adjiwanou, Vissého" userId="9b7cc2bf-6fca-45d7-ac73-f6f456905115" providerId="ADAL" clId="{CD0291E4-0692-CA4E-9AD9-8205492C3634}" dt="2020-04-08T00:41:23.275" v="323" actId="26606"/>
          <ac:spMkLst>
            <pc:docMk/>
            <pc:sldMk cId="281257551" sldId="297"/>
            <ac:spMk id="72" creationId="{85016AEC-0320-4ED0-8ECB-FE11DDDFE17A}"/>
          </ac:spMkLst>
        </pc:spChg>
        <pc:spChg chg="add">
          <ac:chgData name="Adjiwanou, Vissého" userId="9b7cc2bf-6fca-45d7-ac73-f6f456905115" providerId="ADAL" clId="{CD0291E4-0692-CA4E-9AD9-8205492C3634}" dt="2020-04-08T00:41:23.275" v="323" actId="26606"/>
          <ac:spMkLst>
            <pc:docMk/>
            <pc:sldMk cId="281257551" sldId="297"/>
            <ac:spMk id="74" creationId="{D3CDB30C-1F82-41E6-A067-831D6E89184F}"/>
          </ac:spMkLst>
        </pc:spChg>
        <pc:spChg chg="add">
          <ac:chgData name="Adjiwanou, Vissého" userId="9b7cc2bf-6fca-45d7-ac73-f6f456905115" providerId="ADAL" clId="{CD0291E4-0692-CA4E-9AD9-8205492C3634}" dt="2020-04-08T00:41:23.275" v="323" actId="26606"/>
          <ac:spMkLst>
            <pc:docMk/>
            <pc:sldMk cId="281257551" sldId="297"/>
            <ac:spMk id="76" creationId="{2DDA86DD-F997-4F66-A87C-5B58AB6D19EC}"/>
          </ac:spMkLst>
        </pc:spChg>
        <pc:spChg chg="add">
          <ac:chgData name="Adjiwanou, Vissého" userId="9b7cc2bf-6fca-45d7-ac73-f6f456905115" providerId="ADAL" clId="{CD0291E4-0692-CA4E-9AD9-8205492C3634}" dt="2020-04-08T00:41:23.275" v="323" actId="26606"/>
          <ac:spMkLst>
            <pc:docMk/>
            <pc:sldMk cId="281257551" sldId="297"/>
            <ac:spMk id="78" creationId="{D241B827-437E-40A3-A732-669230D6A5BC}"/>
          </ac:spMkLst>
        </pc:spChg>
        <pc:spChg chg="mod">
          <ac:chgData name="Adjiwanou, Vissého" userId="9b7cc2bf-6fca-45d7-ac73-f6f456905115" providerId="ADAL" clId="{CD0291E4-0692-CA4E-9AD9-8205492C3634}" dt="2020-04-08T00:41:23.275" v="323" actId="26606"/>
          <ac:spMkLst>
            <pc:docMk/>
            <pc:sldMk cId="281257551" sldId="297"/>
            <ac:spMk id="69634" creationId="{00000000-0000-0000-0000-000000000000}"/>
          </ac:spMkLst>
        </pc:spChg>
        <pc:spChg chg="mod">
          <ac:chgData name="Adjiwanou, Vissého" userId="9b7cc2bf-6fca-45d7-ac73-f6f456905115" providerId="ADAL" clId="{CD0291E4-0692-CA4E-9AD9-8205492C3634}" dt="2020-04-08T00:41:23.275" v="323" actId="26606"/>
          <ac:spMkLst>
            <pc:docMk/>
            <pc:sldMk cId="281257551" sldId="297"/>
            <ac:spMk id="69635" creationId="{00000000-0000-0000-0000-000000000000}"/>
          </ac:spMkLst>
        </pc:spChg>
      </pc:sldChg>
      <pc:sldChg chg="modSp">
        <pc:chgData name="Adjiwanou, Vissého" userId="9b7cc2bf-6fca-45d7-ac73-f6f456905115" providerId="ADAL" clId="{CD0291E4-0692-CA4E-9AD9-8205492C3634}" dt="2020-04-08T00:52:53.110" v="410" actId="207"/>
        <pc:sldMkLst>
          <pc:docMk/>
          <pc:sldMk cId="742065775" sldId="300"/>
        </pc:sldMkLst>
        <pc:spChg chg="mod">
          <ac:chgData name="Adjiwanou, Vissého" userId="9b7cc2bf-6fca-45d7-ac73-f6f456905115" providerId="ADAL" clId="{CD0291E4-0692-CA4E-9AD9-8205492C3634}" dt="2020-04-08T00:52:53.110" v="410" actId="207"/>
          <ac:spMkLst>
            <pc:docMk/>
            <pc:sldMk cId="742065775" sldId="300"/>
            <ac:spMk id="23556" creationId="{00000000-0000-0000-0000-000000000000}"/>
          </ac:spMkLst>
        </pc:spChg>
      </pc:sldChg>
      <pc:sldChg chg="addSp delSp modSp">
        <pc:chgData name="Adjiwanou, Vissého" userId="9b7cc2bf-6fca-45d7-ac73-f6f456905115" providerId="ADAL" clId="{CD0291E4-0692-CA4E-9AD9-8205492C3634}" dt="2020-04-08T00:46:08.549" v="393" actId="26606"/>
        <pc:sldMkLst>
          <pc:docMk/>
          <pc:sldMk cId="1990636307" sldId="301"/>
        </pc:sldMkLst>
        <pc:spChg chg="add del">
          <ac:chgData name="Adjiwanou, Vissého" userId="9b7cc2bf-6fca-45d7-ac73-f6f456905115" providerId="ADAL" clId="{CD0291E4-0692-CA4E-9AD9-8205492C3634}" dt="2020-04-08T00:34:16.821" v="242" actId="26606"/>
          <ac:spMkLst>
            <pc:docMk/>
            <pc:sldMk cId="1990636307" sldId="301"/>
            <ac:spMk id="72" creationId="{4351DFE5-F63D-4BE0-BDA9-E3EB88F01AA5}"/>
          </ac:spMkLst>
        </pc:spChg>
        <pc:spChg chg="add del">
          <ac:chgData name="Adjiwanou, Vissého" userId="9b7cc2bf-6fca-45d7-ac73-f6f456905115" providerId="ADAL" clId="{CD0291E4-0692-CA4E-9AD9-8205492C3634}" dt="2020-04-08T00:34:43.153" v="244" actId="26606"/>
          <ac:spMkLst>
            <pc:docMk/>
            <pc:sldMk cId="1990636307" sldId="301"/>
            <ac:spMk id="78" creationId="{DE7FFD28-545C-4C88-A2E7-152FB234C92C}"/>
          </ac:spMkLst>
        </pc:spChg>
        <pc:spChg chg="add del">
          <ac:chgData name="Adjiwanou, Vissého" userId="9b7cc2bf-6fca-45d7-ac73-f6f456905115" providerId="ADAL" clId="{CD0291E4-0692-CA4E-9AD9-8205492C3634}" dt="2020-04-08T00:46:08.549" v="393" actId="26606"/>
          <ac:spMkLst>
            <pc:docMk/>
            <pc:sldMk cId="1990636307" sldId="301"/>
            <ac:spMk id="98" creationId="{7D67C2EE-AFA7-458A-8695-51B546F47323}"/>
          </ac:spMkLst>
        </pc:spChg>
        <pc:spChg chg="add del">
          <ac:chgData name="Adjiwanou, Vissého" userId="9b7cc2bf-6fca-45d7-ac73-f6f456905115" providerId="ADAL" clId="{CD0291E4-0692-CA4E-9AD9-8205492C3634}" dt="2020-04-08T00:46:08.549" v="393" actId="26606"/>
          <ac:spMkLst>
            <pc:docMk/>
            <pc:sldMk cId="1990636307" sldId="301"/>
            <ac:spMk id="100" creationId="{A5271697-90F1-4A23-8EF2-0179F2EAFACB}"/>
          </ac:spMkLst>
        </pc:spChg>
        <pc:spChg chg="add del">
          <ac:chgData name="Adjiwanou, Vissého" userId="9b7cc2bf-6fca-45d7-ac73-f6f456905115" providerId="ADAL" clId="{CD0291E4-0692-CA4E-9AD9-8205492C3634}" dt="2020-04-08T00:46:08.549" v="393" actId="26606"/>
          <ac:spMkLst>
            <pc:docMk/>
            <pc:sldMk cId="1990636307" sldId="301"/>
            <ac:spMk id="102" creationId="{9D800584-727A-48CF-8223-244AD9717CAA}"/>
          </ac:spMkLst>
        </pc:spChg>
        <pc:spChg chg="add del">
          <ac:chgData name="Adjiwanou, Vissého" userId="9b7cc2bf-6fca-45d7-ac73-f6f456905115" providerId="ADAL" clId="{CD0291E4-0692-CA4E-9AD9-8205492C3634}" dt="2020-04-08T00:46:08.549" v="393" actId="26606"/>
          <ac:spMkLst>
            <pc:docMk/>
            <pc:sldMk cId="1990636307" sldId="301"/>
            <ac:spMk id="126" creationId="{D9F5512A-48E1-4C07-B75E-3CCC517B6804}"/>
          </ac:spMkLst>
        </pc:spChg>
        <pc:spChg chg="add del">
          <ac:chgData name="Adjiwanou, Vissého" userId="9b7cc2bf-6fca-45d7-ac73-f6f456905115" providerId="ADAL" clId="{CD0291E4-0692-CA4E-9AD9-8205492C3634}" dt="2020-04-08T00:34:34.384" v="243" actId="26606"/>
          <ac:spMkLst>
            <pc:docMk/>
            <pc:sldMk cId="1990636307" sldId="301"/>
            <ac:spMk id="136" creationId="{827B839B-9ADE-406B-8590-F1CAEDED45A1}"/>
          </ac:spMkLst>
        </pc:spChg>
        <pc:spChg chg="add del">
          <ac:chgData name="Adjiwanou, Vissého" userId="9b7cc2bf-6fca-45d7-ac73-f6f456905115" providerId="ADAL" clId="{CD0291E4-0692-CA4E-9AD9-8205492C3634}" dt="2020-04-08T00:34:34.384" v="243" actId="26606"/>
          <ac:spMkLst>
            <pc:docMk/>
            <pc:sldMk cId="1990636307" sldId="301"/>
            <ac:spMk id="138" creationId="{CFE45BF0-46DB-408C-B5F7-7B11716805D4}"/>
          </ac:spMkLst>
        </pc:spChg>
        <pc:spChg chg="add del">
          <ac:chgData name="Adjiwanou, Vissého" userId="9b7cc2bf-6fca-45d7-ac73-f6f456905115" providerId="ADAL" clId="{CD0291E4-0692-CA4E-9AD9-8205492C3634}" dt="2020-04-08T00:34:34.384" v="243" actId="26606"/>
          <ac:spMkLst>
            <pc:docMk/>
            <pc:sldMk cId="1990636307" sldId="301"/>
            <ac:spMk id="140" creationId="{2AEBC8F2-97B1-41B4-93F1-2D289E197FBA}"/>
          </ac:spMkLst>
        </pc:spChg>
        <pc:spChg chg="add del">
          <ac:chgData name="Adjiwanou, Vissého" userId="9b7cc2bf-6fca-45d7-ac73-f6f456905115" providerId="ADAL" clId="{CD0291E4-0692-CA4E-9AD9-8205492C3634}" dt="2020-04-08T00:34:34.384" v="243" actId="26606"/>
          <ac:spMkLst>
            <pc:docMk/>
            <pc:sldMk cId="1990636307" sldId="301"/>
            <ac:spMk id="142" creationId="{472E3A19-F5D5-48FC-BB9C-48C2F68F598B}"/>
          </ac:spMkLst>
        </pc:spChg>
        <pc:spChg chg="add del">
          <ac:chgData name="Adjiwanou, Vissého" userId="9b7cc2bf-6fca-45d7-ac73-f6f456905115" providerId="ADAL" clId="{CD0291E4-0692-CA4E-9AD9-8205492C3634}" dt="2020-04-08T00:34:34.384" v="243" actId="26606"/>
          <ac:spMkLst>
            <pc:docMk/>
            <pc:sldMk cId="1990636307" sldId="301"/>
            <ac:spMk id="144" creationId="{7A62E32F-BB65-43A8-8EB5-92346890E549}"/>
          </ac:spMkLst>
        </pc:spChg>
        <pc:spChg chg="add del">
          <ac:chgData name="Adjiwanou, Vissého" userId="9b7cc2bf-6fca-45d7-ac73-f6f456905115" providerId="ADAL" clId="{CD0291E4-0692-CA4E-9AD9-8205492C3634}" dt="2020-04-08T00:34:34.384" v="243" actId="26606"/>
          <ac:spMkLst>
            <pc:docMk/>
            <pc:sldMk cId="1990636307" sldId="301"/>
            <ac:spMk id="146" creationId="{14E91B64-9FCC-451E-AFB4-A827D6329367}"/>
          </ac:spMkLst>
        </pc:spChg>
        <pc:spChg chg="add del">
          <ac:chgData name="Adjiwanou, Vissého" userId="9b7cc2bf-6fca-45d7-ac73-f6f456905115" providerId="ADAL" clId="{CD0291E4-0692-CA4E-9AD9-8205492C3634}" dt="2020-04-08T00:34:59.429" v="245" actId="26606"/>
          <ac:spMkLst>
            <pc:docMk/>
            <pc:sldMk cId="1990636307" sldId="301"/>
            <ac:spMk id="164" creationId="{D9F5512A-48E1-4C07-B75E-3CCC517B6804}"/>
          </ac:spMkLst>
        </pc:spChg>
        <pc:spChg chg="mod">
          <ac:chgData name="Adjiwanou, Vissého" userId="9b7cc2bf-6fca-45d7-ac73-f6f456905115" providerId="ADAL" clId="{CD0291E4-0692-CA4E-9AD9-8205492C3634}" dt="2020-04-08T00:46:08.549" v="393" actId="26606"/>
          <ac:spMkLst>
            <pc:docMk/>
            <pc:sldMk cId="1990636307" sldId="301"/>
            <ac:spMk id="25602" creationId="{00000000-0000-0000-0000-000000000000}"/>
          </ac:spMkLst>
        </pc:spChg>
        <pc:spChg chg="mod">
          <ac:chgData name="Adjiwanou, Vissého" userId="9b7cc2bf-6fca-45d7-ac73-f6f456905115" providerId="ADAL" clId="{CD0291E4-0692-CA4E-9AD9-8205492C3634}" dt="2020-04-08T00:46:08.549" v="393" actId="26606"/>
          <ac:spMkLst>
            <pc:docMk/>
            <pc:sldMk cId="1990636307" sldId="301"/>
            <ac:spMk id="25603" creationId="{00000000-0000-0000-0000-000000000000}"/>
          </ac:spMkLst>
        </pc:spChg>
        <pc:spChg chg="add del">
          <ac:chgData name="Adjiwanou, Vissého" userId="9b7cc2bf-6fca-45d7-ac73-f6f456905115" providerId="ADAL" clId="{CD0291E4-0692-CA4E-9AD9-8205492C3634}" dt="2020-04-08T00:34:59.429" v="245" actId="26606"/>
          <ac:spMkLst>
            <pc:docMk/>
            <pc:sldMk cId="1990636307" sldId="301"/>
            <ac:spMk id="25605" creationId="{7D67C2EE-AFA7-458A-8695-51B546F47323}"/>
          </ac:spMkLst>
        </pc:spChg>
        <pc:spChg chg="add del">
          <ac:chgData name="Adjiwanou, Vissého" userId="9b7cc2bf-6fca-45d7-ac73-f6f456905115" providerId="ADAL" clId="{CD0291E4-0692-CA4E-9AD9-8205492C3634}" dt="2020-04-08T00:34:59.429" v="245" actId="26606"/>
          <ac:spMkLst>
            <pc:docMk/>
            <pc:sldMk cId="1990636307" sldId="301"/>
            <ac:spMk id="25606" creationId="{A5271697-90F1-4A23-8EF2-0179F2EAFACB}"/>
          </ac:spMkLst>
        </pc:spChg>
        <pc:spChg chg="add del">
          <ac:chgData name="Adjiwanou, Vissého" userId="9b7cc2bf-6fca-45d7-ac73-f6f456905115" providerId="ADAL" clId="{CD0291E4-0692-CA4E-9AD9-8205492C3634}" dt="2020-04-08T00:34:59.429" v="245" actId="26606"/>
          <ac:spMkLst>
            <pc:docMk/>
            <pc:sldMk cId="1990636307" sldId="301"/>
            <ac:spMk id="25607" creationId="{9D800584-727A-48CF-8223-244AD9717CAA}"/>
          </ac:spMkLst>
        </pc:spChg>
        <pc:spChg chg="add del">
          <ac:chgData name="Adjiwanou, Vissého" userId="9b7cc2bf-6fca-45d7-ac73-f6f456905115" providerId="ADAL" clId="{CD0291E4-0692-CA4E-9AD9-8205492C3634}" dt="2020-04-08T00:46:08.549" v="393" actId="26606"/>
          <ac:spMkLst>
            <pc:docMk/>
            <pc:sldMk cId="1990636307" sldId="301"/>
            <ac:spMk id="25609" creationId="{85016AEC-0320-4ED0-8ECB-FE11DDDFE17A}"/>
          </ac:spMkLst>
        </pc:spChg>
        <pc:spChg chg="add del">
          <ac:chgData name="Adjiwanou, Vissého" userId="9b7cc2bf-6fca-45d7-ac73-f6f456905115" providerId="ADAL" clId="{CD0291E4-0692-CA4E-9AD9-8205492C3634}" dt="2020-04-08T00:46:08.549" v="393" actId="26606"/>
          <ac:spMkLst>
            <pc:docMk/>
            <pc:sldMk cId="1990636307" sldId="301"/>
            <ac:spMk id="25610" creationId="{D3CDB30C-1F82-41E6-A067-831D6E89184F}"/>
          </ac:spMkLst>
        </pc:spChg>
        <pc:spChg chg="add del">
          <ac:chgData name="Adjiwanou, Vissého" userId="9b7cc2bf-6fca-45d7-ac73-f6f456905115" providerId="ADAL" clId="{CD0291E4-0692-CA4E-9AD9-8205492C3634}" dt="2020-04-08T00:46:08.549" v="393" actId="26606"/>
          <ac:spMkLst>
            <pc:docMk/>
            <pc:sldMk cId="1990636307" sldId="301"/>
            <ac:spMk id="25611" creationId="{2DDA86DD-F997-4F66-A87C-5B58AB6D19EC}"/>
          </ac:spMkLst>
        </pc:spChg>
        <pc:spChg chg="add del">
          <ac:chgData name="Adjiwanou, Vissého" userId="9b7cc2bf-6fca-45d7-ac73-f6f456905115" providerId="ADAL" clId="{CD0291E4-0692-CA4E-9AD9-8205492C3634}" dt="2020-04-08T00:46:08.549" v="393" actId="26606"/>
          <ac:spMkLst>
            <pc:docMk/>
            <pc:sldMk cId="1990636307" sldId="301"/>
            <ac:spMk id="25612" creationId="{D241B827-437E-40A3-A732-669230D6A5BC}"/>
          </ac:spMkLst>
        </pc:spChg>
        <pc:grpChg chg="add del">
          <ac:chgData name="Adjiwanou, Vissého" userId="9b7cc2bf-6fca-45d7-ac73-f6f456905115" providerId="ADAL" clId="{CD0291E4-0692-CA4E-9AD9-8205492C3634}" dt="2020-04-08T00:46:08.549" v="393" actId="26606"/>
          <ac:grpSpMkLst>
            <pc:docMk/>
            <pc:sldMk cId="1990636307" sldId="301"/>
            <ac:grpSpMk id="104" creationId="{1221A507-76C4-489F-9F32-ECC44C5DC4F7}"/>
          </ac:grpSpMkLst>
        </pc:grpChg>
        <pc:grpChg chg="add del">
          <ac:chgData name="Adjiwanou, Vissého" userId="9b7cc2bf-6fca-45d7-ac73-f6f456905115" providerId="ADAL" clId="{CD0291E4-0692-CA4E-9AD9-8205492C3634}" dt="2020-04-08T00:34:59.429" v="245" actId="26606"/>
          <ac:grpSpMkLst>
            <pc:docMk/>
            <pc:sldMk cId="1990636307" sldId="301"/>
            <ac:grpSpMk id="25608" creationId="{1221A507-76C4-489F-9F32-ECC44C5DC4F7}"/>
          </ac:grpSpMkLst>
        </pc:grpChg>
        <pc:picChg chg="add del">
          <ac:chgData name="Adjiwanou, Vissého" userId="9b7cc2bf-6fca-45d7-ac73-f6f456905115" providerId="ADAL" clId="{CD0291E4-0692-CA4E-9AD9-8205492C3634}" dt="2020-04-08T00:34:16.821" v="242" actId="26606"/>
          <ac:picMkLst>
            <pc:docMk/>
            <pc:sldMk cId="1990636307" sldId="301"/>
            <ac:picMk id="74" creationId="{3AA16612-ACD2-4A16-8F2B-4514FD6BF28F}"/>
          </ac:picMkLst>
        </pc:picChg>
      </pc:sldChg>
      <pc:sldChg chg="addSp delSp modSp mod setBg">
        <pc:chgData name="Adjiwanou, Vissého" userId="9b7cc2bf-6fca-45d7-ac73-f6f456905115" providerId="ADAL" clId="{CD0291E4-0692-CA4E-9AD9-8205492C3634}" dt="2020-04-08T00:35:10.741" v="246" actId="26606"/>
        <pc:sldMkLst>
          <pc:docMk/>
          <pc:sldMk cId="4172161353" sldId="302"/>
        </pc:sldMkLst>
        <pc:spChg chg="add del">
          <ac:chgData name="Adjiwanou, Vissého" userId="9b7cc2bf-6fca-45d7-ac73-f6f456905115" providerId="ADAL" clId="{CD0291E4-0692-CA4E-9AD9-8205492C3634}" dt="2020-04-08T00:35:10.741" v="246" actId="26606"/>
          <ac:spMkLst>
            <pc:docMk/>
            <pc:sldMk cId="4172161353" sldId="302"/>
            <ac:spMk id="73" creationId="{9AF5C66A-E8F2-4E13-98A3-FE96597C5A42}"/>
          </ac:spMkLst>
        </pc:spChg>
        <pc:spChg chg="add">
          <ac:chgData name="Adjiwanou, Vissého" userId="9b7cc2bf-6fca-45d7-ac73-f6f456905115" providerId="ADAL" clId="{CD0291E4-0692-CA4E-9AD9-8205492C3634}" dt="2020-04-08T00:35:10.741" v="246" actId="26606"/>
          <ac:spMkLst>
            <pc:docMk/>
            <pc:sldMk cId="4172161353" sldId="302"/>
            <ac:spMk id="137" creationId="{A2D15AA5-2D73-4A11-A8C5-045F5F4392D3}"/>
          </ac:spMkLst>
        </pc:spChg>
        <pc:spChg chg="add">
          <ac:chgData name="Adjiwanou, Vissého" userId="9b7cc2bf-6fca-45d7-ac73-f6f456905115" providerId="ADAL" clId="{CD0291E4-0692-CA4E-9AD9-8205492C3634}" dt="2020-04-08T00:35:10.741" v="246" actId="26606"/>
          <ac:spMkLst>
            <pc:docMk/>
            <pc:sldMk cId="4172161353" sldId="302"/>
            <ac:spMk id="139" creationId="{3CD1EA40-7116-4FCB-9369-70F29FAA91EC}"/>
          </ac:spMkLst>
        </pc:spChg>
        <pc:spChg chg="add">
          <ac:chgData name="Adjiwanou, Vissého" userId="9b7cc2bf-6fca-45d7-ac73-f6f456905115" providerId="ADAL" clId="{CD0291E4-0692-CA4E-9AD9-8205492C3634}" dt="2020-04-08T00:35:10.741" v="246" actId="26606"/>
          <ac:spMkLst>
            <pc:docMk/>
            <pc:sldMk cId="4172161353" sldId="302"/>
            <ac:spMk id="141" creationId="{A5271697-90F1-4A23-8EF2-0179F2EAFACB}"/>
          </ac:spMkLst>
        </pc:spChg>
        <pc:spChg chg="add">
          <ac:chgData name="Adjiwanou, Vissého" userId="9b7cc2bf-6fca-45d7-ac73-f6f456905115" providerId="ADAL" clId="{CD0291E4-0692-CA4E-9AD9-8205492C3634}" dt="2020-04-08T00:35:10.741" v="246" actId="26606"/>
          <ac:spMkLst>
            <pc:docMk/>
            <pc:sldMk cId="4172161353" sldId="302"/>
            <ac:spMk id="165" creationId="{D9F5512A-48E1-4C07-B75E-3CCC517B6804}"/>
          </ac:spMkLst>
        </pc:spChg>
        <pc:spChg chg="mod">
          <ac:chgData name="Adjiwanou, Vissého" userId="9b7cc2bf-6fca-45d7-ac73-f6f456905115" providerId="ADAL" clId="{CD0291E4-0692-CA4E-9AD9-8205492C3634}" dt="2020-04-08T00:35:10.741" v="246" actId="26606"/>
          <ac:spMkLst>
            <pc:docMk/>
            <pc:sldMk cId="4172161353" sldId="302"/>
            <ac:spMk id="27650" creationId="{00000000-0000-0000-0000-000000000000}"/>
          </ac:spMkLst>
        </pc:spChg>
        <pc:spChg chg="mod">
          <ac:chgData name="Adjiwanou, Vissého" userId="9b7cc2bf-6fca-45d7-ac73-f6f456905115" providerId="ADAL" clId="{CD0291E4-0692-CA4E-9AD9-8205492C3634}" dt="2020-04-08T00:35:10.741" v="246" actId="26606"/>
          <ac:spMkLst>
            <pc:docMk/>
            <pc:sldMk cId="4172161353" sldId="302"/>
            <ac:spMk id="27651" creationId="{00000000-0000-0000-0000-000000000000}"/>
          </ac:spMkLst>
        </pc:spChg>
        <pc:grpChg chg="add">
          <ac:chgData name="Adjiwanou, Vissého" userId="9b7cc2bf-6fca-45d7-ac73-f6f456905115" providerId="ADAL" clId="{CD0291E4-0692-CA4E-9AD9-8205492C3634}" dt="2020-04-08T00:35:10.741" v="246" actId="26606"/>
          <ac:grpSpMkLst>
            <pc:docMk/>
            <pc:sldMk cId="4172161353" sldId="302"/>
            <ac:grpSpMk id="143" creationId="{39158FAB-5B51-448D-B57F-B977E815C04A}"/>
          </ac:grpSpMkLst>
        </pc:grpChg>
        <pc:picChg chg="add del">
          <ac:chgData name="Adjiwanou, Vissého" userId="9b7cc2bf-6fca-45d7-ac73-f6f456905115" providerId="ADAL" clId="{CD0291E4-0692-CA4E-9AD9-8205492C3634}" dt="2020-04-08T00:35:10.741" v="246" actId="26606"/>
          <ac:picMkLst>
            <pc:docMk/>
            <pc:sldMk cId="4172161353" sldId="302"/>
            <ac:picMk id="75" creationId="{AC860275-E106-493A-8BF0-E0A91130EF6A}"/>
          </ac:picMkLst>
        </pc:picChg>
        <pc:picChg chg="mod">
          <ac:chgData name="Adjiwanou, Vissého" userId="9b7cc2bf-6fca-45d7-ac73-f6f456905115" providerId="ADAL" clId="{CD0291E4-0692-CA4E-9AD9-8205492C3634}" dt="2020-04-08T00:35:10.741" v="246" actId="26606"/>
          <ac:picMkLst>
            <pc:docMk/>
            <pc:sldMk cId="4172161353" sldId="302"/>
            <ac:picMk id="27652" creationId="{00000000-0000-0000-0000-000000000000}"/>
          </ac:picMkLst>
        </pc:picChg>
      </pc:sldChg>
      <pc:sldChg chg="addSp delSp modSp mod setBg">
        <pc:chgData name="Adjiwanou, Vissého" userId="9b7cc2bf-6fca-45d7-ac73-f6f456905115" providerId="ADAL" clId="{CD0291E4-0692-CA4E-9AD9-8205492C3634}" dt="2020-04-08T12:49:09.115" v="537" actId="207"/>
        <pc:sldMkLst>
          <pc:docMk/>
          <pc:sldMk cId="1405597153" sldId="304"/>
        </pc:sldMkLst>
        <pc:spChg chg="add del">
          <ac:chgData name="Adjiwanou, Vissého" userId="9b7cc2bf-6fca-45d7-ac73-f6f456905115" providerId="ADAL" clId="{CD0291E4-0692-CA4E-9AD9-8205492C3634}" dt="2020-04-08T00:46:31.608" v="396" actId="26606"/>
          <ac:spMkLst>
            <pc:docMk/>
            <pc:sldMk cId="1405597153" sldId="304"/>
            <ac:spMk id="72" creationId="{64F519EA-836C-4E21-87EE-CE7AB018636F}"/>
          </ac:spMkLst>
        </pc:spChg>
        <pc:spChg chg="add del">
          <ac:chgData name="Adjiwanou, Vissého" userId="9b7cc2bf-6fca-45d7-ac73-f6f456905115" providerId="ADAL" clId="{CD0291E4-0692-CA4E-9AD9-8205492C3634}" dt="2020-04-08T00:46:31.608" v="396" actId="26606"/>
          <ac:spMkLst>
            <pc:docMk/>
            <pc:sldMk cId="1405597153" sldId="304"/>
            <ac:spMk id="74" creationId="{E3E51905-F374-4E1A-97CF-B741584B74D5}"/>
          </ac:spMkLst>
        </pc:spChg>
        <pc:spChg chg="add del">
          <ac:chgData name="Adjiwanou, Vissého" userId="9b7cc2bf-6fca-45d7-ac73-f6f456905115" providerId="ADAL" clId="{CD0291E4-0692-CA4E-9AD9-8205492C3634}" dt="2020-04-08T00:46:31.608" v="396" actId="26606"/>
          <ac:spMkLst>
            <pc:docMk/>
            <pc:sldMk cId="1405597153" sldId="304"/>
            <ac:spMk id="76" creationId="{A210685A-6235-45A7-850D-A6F555466EF7}"/>
          </ac:spMkLst>
        </pc:spChg>
        <pc:spChg chg="add">
          <ac:chgData name="Adjiwanou, Vissého" userId="9b7cc2bf-6fca-45d7-ac73-f6f456905115" providerId="ADAL" clId="{CD0291E4-0692-CA4E-9AD9-8205492C3634}" dt="2020-04-08T00:46:31.608" v="396" actId="26606"/>
          <ac:spMkLst>
            <pc:docMk/>
            <pc:sldMk cId="1405597153" sldId="304"/>
            <ac:spMk id="104" creationId="{7D67C2EE-AFA7-458A-8695-51B546F47323}"/>
          </ac:spMkLst>
        </pc:spChg>
        <pc:spChg chg="add">
          <ac:chgData name="Adjiwanou, Vissého" userId="9b7cc2bf-6fca-45d7-ac73-f6f456905115" providerId="ADAL" clId="{CD0291E4-0692-CA4E-9AD9-8205492C3634}" dt="2020-04-08T00:46:31.608" v="396" actId="26606"/>
          <ac:spMkLst>
            <pc:docMk/>
            <pc:sldMk cId="1405597153" sldId="304"/>
            <ac:spMk id="105" creationId="{A5271697-90F1-4A23-8EF2-0179F2EAFACB}"/>
          </ac:spMkLst>
        </pc:spChg>
        <pc:spChg chg="add">
          <ac:chgData name="Adjiwanou, Vissého" userId="9b7cc2bf-6fca-45d7-ac73-f6f456905115" providerId="ADAL" clId="{CD0291E4-0692-CA4E-9AD9-8205492C3634}" dt="2020-04-08T00:46:31.608" v="396" actId="26606"/>
          <ac:spMkLst>
            <pc:docMk/>
            <pc:sldMk cId="1405597153" sldId="304"/>
            <ac:spMk id="106" creationId="{9D800584-727A-48CF-8223-244AD9717CAA}"/>
          </ac:spMkLst>
        </pc:spChg>
        <pc:spChg chg="add">
          <ac:chgData name="Adjiwanou, Vissého" userId="9b7cc2bf-6fca-45d7-ac73-f6f456905115" providerId="ADAL" clId="{CD0291E4-0692-CA4E-9AD9-8205492C3634}" dt="2020-04-08T00:46:31.608" v="396" actId="26606"/>
          <ac:spMkLst>
            <pc:docMk/>
            <pc:sldMk cId="1405597153" sldId="304"/>
            <ac:spMk id="129" creationId="{D9F5512A-48E1-4C07-B75E-3CCC517B6804}"/>
          </ac:spMkLst>
        </pc:spChg>
        <pc:spChg chg="mod">
          <ac:chgData name="Adjiwanou, Vissého" userId="9b7cc2bf-6fca-45d7-ac73-f6f456905115" providerId="ADAL" clId="{CD0291E4-0692-CA4E-9AD9-8205492C3634}" dt="2020-04-08T00:46:31.608" v="396" actId="26606"/>
          <ac:spMkLst>
            <pc:docMk/>
            <pc:sldMk cId="1405597153" sldId="304"/>
            <ac:spMk id="35842" creationId="{00000000-0000-0000-0000-000000000000}"/>
          </ac:spMkLst>
        </pc:spChg>
        <pc:spChg chg="mod">
          <ac:chgData name="Adjiwanou, Vissého" userId="9b7cc2bf-6fca-45d7-ac73-f6f456905115" providerId="ADAL" clId="{CD0291E4-0692-CA4E-9AD9-8205492C3634}" dt="2020-04-08T12:49:09.115" v="537" actId="207"/>
          <ac:spMkLst>
            <pc:docMk/>
            <pc:sldMk cId="1405597153" sldId="304"/>
            <ac:spMk id="35843" creationId="{00000000-0000-0000-0000-000000000000}"/>
          </ac:spMkLst>
        </pc:spChg>
        <pc:grpChg chg="add del">
          <ac:chgData name="Adjiwanou, Vissého" userId="9b7cc2bf-6fca-45d7-ac73-f6f456905115" providerId="ADAL" clId="{CD0291E4-0692-CA4E-9AD9-8205492C3634}" dt="2020-04-08T00:46:31.608" v="396" actId="26606"/>
          <ac:grpSpMkLst>
            <pc:docMk/>
            <pc:sldMk cId="1405597153" sldId="304"/>
            <ac:grpSpMk id="78" creationId="{C833A70A-9722-46F0-A5EB-C72F78747079}"/>
          </ac:grpSpMkLst>
        </pc:grpChg>
        <pc:grpChg chg="add">
          <ac:chgData name="Adjiwanou, Vissého" userId="9b7cc2bf-6fca-45d7-ac73-f6f456905115" providerId="ADAL" clId="{CD0291E4-0692-CA4E-9AD9-8205492C3634}" dt="2020-04-08T00:46:31.608" v="396" actId="26606"/>
          <ac:grpSpMkLst>
            <pc:docMk/>
            <pc:sldMk cId="1405597153" sldId="304"/>
            <ac:grpSpMk id="107" creationId="{1221A507-76C4-489F-9F32-ECC44C5DC4F7}"/>
          </ac:grpSpMkLst>
        </pc:grpChg>
      </pc:sldChg>
      <pc:sldChg chg="addSp delSp modSp mod setBg">
        <pc:chgData name="Adjiwanou, Vissého" userId="9b7cc2bf-6fca-45d7-ac73-f6f456905115" providerId="ADAL" clId="{CD0291E4-0692-CA4E-9AD9-8205492C3634}" dt="2020-04-08T12:49:53.750" v="540" actId="20577"/>
        <pc:sldMkLst>
          <pc:docMk/>
          <pc:sldMk cId="1226809608" sldId="305"/>
        </pc:sldMkLst>
        <pc:spChg chg="add del">
          <ac:chgData name="Adjiwanou, Vissého" userId="9b7cc2bf-6fca-45d7-ac73-f6f456905115" providerId="ADAL" clId="{CD0291E4-0692-CA4E-9AD9-8205492C3634}" dt="2020-04-08T00:40:14.696" v="315" actId="26606"/>
          <ac:spMkLst>
            <pc:docMk/>
            <pc:sldMk cId="1226809608" sldId="305"/>
            <ac:spMk id="72" creationId="{7D67C2EE-AFA7-458A-8695-51B546F47323}"/>
          </ac:spMkLst>
        </pc:spChg>
        <pc:spChg chg="add del">
          <ac:chgData name="Adjiwanou, Vissého" userId="9b7cc2bf-6fca-45d7-ac73-f6f456905115" providerId="ADAL" clId="{CD0291E4-0692-CA4E-9AD9-8205492C3634}" dt="2020-04-08T00:40:14.696" v="315" actId="26606"/>
          <ac:spMkLst>
            <pc:docMk/>
            <pc:sldMk cId="1226809608" sldId="305"/>
            <ac:spMk id="74" creationId="{A5271697-90F1-4A23-8EF2-0179F2EAFACB}"/>
          </ac:spMkLst>
        </pc:spChg>
        <pc:spChg chg="add del">
          <ac:chgData name="Adjiwanou, Vissého" userId="9b7cc2bf-6fca-45d7-ac73-f6f456905115" providerId="ADAL" clId="{CD0291E4-0692-CA4E-9AD9-8205492C3634}" dt="2020-04-08T00:40:14.696" v="315" actId="26606"/>
          <ac:spMkLst>
            <pc:docMk/>
            <pc:sldMk cId="1226809608" sldId="305"/>
            <ac:spMk id="76" creationId="{9D800584-727A-48CF-8223-244AD9717CAA}"/>
          </ac:spMkLst>
        </pc:spChg>
        <pc:spChg chg="add del">
          <ac:chgData name="Adjiwanou, Vissého" userId="9b7cc2bf-6fca-45d7-ac73-f6f456905115" providerId="ADAL" clId="{CD0291E4-0692-CA4E-9AD9-8205492C3634}" dt="2020-04-08T00:40:14.696" v="315" actId="26606"/>
          <ac:spMkLst>
            <pc:docMk/>
            <pc:sldMk cId="1226809608" sldId="305"/>
            <ac:spMk id="100" creationId="{D9F5512A-48E1-4C07-B75E-3CCC517B6804}"/>
          </ac:spMkLst>
        </pc:spChg>
        <pc:spChg chg="add">
          <ac:chgData name="Adjiwanou, Vissého" userId="9b7cc2bf-6fca-45d7-ac73-f6f456905115" providerId="ADAL" clId="{CD0291E4-0692-CA4E-9AD9-8205492C3634}" dt="2020-04-08T00:40:14.696" v="315" actId="26606"/>
          <ac:spMkLst>
            <pc:docMk/>
            <pc:sldMk cId="1226809608" sldId="305"/>
            <ac:spMk id="136" creationId="{85016AEC-0320-4ED0-8ECB-FE11DDDFE17A}"/>
          </ac:spMkLst>
        </pc:spChg>
        <pc:spChg chg="add">
          <ac:chgData name="Adjiwanou, Vissého" userId="9b7cc2bf-6fca-45d7-ac73-f6f456905115" providerId="ADAL" clId="{CD0291E4-0692-CA4E-9AD9-8205492C3634}" dt="2020-04-08T00:40:14.696" v="315" actId="26606"/>
          <ac:spMkLst>
            <pc:docMk/>
            <pc:sldMk cId="1226809608" sldId="305"/>
            <ac:spMk id="138" creationId="{D3CDB30C-1F82-41E6-A067-831D6E89184F}"/>
          </ac:spMkLst>
        </pc:spChg>
        <pc:spChg chg="add">
          <ac:chgData name="Adjiwanou, Vissého" userId="9b7cc2bf-6fca-45d7-ac73-f6f456905115" providerId="ADAL" clId="{CD0291E4-0692-CA4E-9AD9-8205492C3634}" dt="2020-04-08T00:40:14.696" v="315" actId="26606"/>
          <ac:spMkLst>
            <pc:docMk/>
            <pc:sldMk cId="1226809608" sldId="305"/>
            <ac:spMk id="140" creationId="{2DDA86DD-F997-4F66-A87C-5B58AB6D19EC}"/>
          </ac:spMkLst>
        </pc:spChg>
        <pc:spChg chg="add">
          <ac:chgData name="Adjiwanou, Vissého" userId="9b7cc2bf-6fca-45d7-ac73-f6f456905115" providerId="ADAL" clId="{CD0291E4-0692-CA4E-9AD9-8205492C3634}" dt="2020-04-08T00:40:14.696" v="315" actId="26606"/>
          <ac:spMkLst>
            <pc:docMk/>
            <pc:sldMk cId="1226809608" sldId="305"/>
            <ac:spMk id="142" creationId="{D241B827-437E-40A3-A732-669230D6A5BC}"/>
          </ac:spMkLst>
        </pc:spChg>
        <pc:spChg chg="mod">
          <ac:chgData name="Adjiwanou, Vissého" userId="9b7cc2bf-6fca-45d7-ac73-f6f456905115" providerId="ADAL" clId="{CD0291E4-0692-CA4E-9AD9-8205492C3634}" dt="2020-04-08T12:49:53.750" v="540" actId="20577"/>
          <ac:spMkLst>
            <pc:docMk/>
            <pc:sldMk cId="1226809608" sldId="305"/>
            <ac:spMk id="37890" creationId="{00000000-0000-0000-0000-000000000000}"/>
          </ac:spMkLst>
        </pc:spChg>
        <pc:spChg chg="mod">
          <ac:chgData name="Adjiwanou, Vissého" userId="9b7cc2bf-6fca-45d7-ac73-f6f456905115" providerId="ADAL" clId="{CD0291E4-0692-CA4E-9AD9-8205492C3634}" dt="2020-04-08T00:40:14.696" v="315" actId="26606"/>
          <ac:spMkLst>
            <pc:docMk/>
            <pc:sldMk cId="1226809608" sldId="305"/>
            <ac:spMk id="37891" creationId="{00000000-0000-0000-0000-000000000000}"/>
          </ac:spMkLst>
        </pc:spChg>
        <pc:grpChg chg="add del">
          <ac:chgData name="Adjiwanou, Vissého" userId="9b7cc2bf-6fca-45d7-ac73-f6f456905115" providerId="ADAL" clId="{CD0291E4-0692-CA4E-9AD9-8205492C3634}" dt="2020-04-08T00:40:14.696" v="315" actId="26606"/>
          <ac:grpSpMkLst>
            <pc:docMk/>
            <pc:sldMk cId="1226809608" sldId="305"/>
            <ac:grpSpMk id="78" creationId="{1221A507-76C4-489F-9F32-ECC44C5DC4F7}"/>
          </ac:grpSpMkLst>
        </pc:grpChg>
      </pc:sldChg>
      <pc:sldChg chg="addSp delSp modSp mod setBg">
        <pc:chgData name="Adjiwanou, Vissého" userId="9b7cc2bf-6fca-45d7-ac73-f6f456905115" providerId="ADAL" clId="{CD0291E4-0692-CA4E-9AD9-8205492C3634}" dt="2020-04-08T00:40:09.824" v="314" actId="26606"/>
        <pc:sldMkLst>
          <pc:docMk/>
          <pc:sldMk cId="4015263182" sldId="306"/>
        </pc:sldMkLst>
        <pc:spChg chg="add del">
          <ac:chgData name="Adjiwanou, Vissého" userId="9b7cc2bf-6fca-45d7-ac73-f6f456905115" providerId="ADAL" clId="{CD0291E4-0692-CA4E-9AD9-8205492C3634}" dt="2020-04-08T00:40:09.824" v="314" actId="26606"/>
          <ac:spMkLst>
            <pc:docMk/>
            <pc:sldMk cId="4015263182" sldId="306"/>
            <ac:spMk id="72" creationId="{7D67C2EE-AFA7-458A-8695-51B546F47323}"/>
          </ac:spMkLst>
        </pc:spChg>
        <pc:spChg chg="add del">
          <ac:chgData name="Adjiwanou, Vissého" userId="9b7cc2bf-6fca-45d7-ac73-f6f456905115" providerId="ADAL" clId="{CD0291E4-0692-CA4E-9AD9-8205492C3634}" dt="2020-04-08T00:40:09.824" v="314" actId="26606"/>
          <ac:spMkLst>
            <pc:docMk/>
            <pc:sldMk cId="4015263182" sldId="306"/>
            <ac:spMk id="74" creationId="{A5271697-90F1-4A23-8EF2-0179F2EAFACB}"/>
          </ac:spMkLst>
        </pc:spChg>
        <pc:spChg chg="add del">
          <ac:chgData name="Adjiwanou, Vissého" userId="9b7cc2bf-6fca-45d7-ac73-f6f456905115" providerId="ADAL" clId="{CD0291E4-0692-CA4E-9AD9-8205492C3634}" dt="2020-04-08T00:40:09.824" v="314" actId="26606"/>
          <ac:spMkLst>
            <pc:docMk/>
            <pc:sldMk cId="4015263182" sldId="306"/>
            <ac:spMk id="76" creationId="{9D800584-727A-48CF-8223-244AD9717CAA}"/>
          </ac:spMkLst>
        </pc:spChg>
        <pc:spChg chg="add del">
          <ac:chgData name="Adjiwanou, Vissého" userId="9b7cc2bf-6fca-45d7-ac73-f6f456905115" providerId="ADAL" clId="{CD0291E4-0692-CA4E-9AD9-8205492C3634}" dt="2020-04-08T00:40:09.824" v="314" actId="26606"/>
          <ac:spMkLst>
            <pc:docMk/>
            <pc:sldMk cId="4015263182" sldId="306"/>
            <ac:spMk id="100" creationId="{D9F5512A-48E1-4C07-B75E-3CCC517B6804}"/>
          </ac:spMkLst>
        </pc:spChg>
        <pc:spChg chg="add">
          <ac:chgData name="Adjiwanou, Vissého" userId="9b7cc2bf-6fca-45d7-ac73-f6f456905115" providerId="ADAL" clId="{CD0291E4-0692-CA4E-9AD9-8205492C3634}" dt="2020-04-08T00:40:09.824" v="314" actId="26606"/>
          <ac:spMkLst>
            <pc:docMk/>
            <pc:sldMk cId="4015263182" sldId="306"/>
            <ac:spMk id="136" creationId="{85016AEC-0320-4ED0-8ECB-FE11DDDFE17A}"/>
          </ac:spMkLst>
        </pc:spChg>
        <pc:spChg chg="add">
          <ac:chgData name="Adjiwanou, Vissého" userId="9b7cc2bf-6fca-45d7-ac73-f6f456905115" providerId="ADAL" clId="{CD0291E4-0692-CA4E-9AD9-8205492C3634}" dt="2020-04-08T00:40:09.824" v="314" actId="26606"/>
          <ac:spMkLst>
            <pc:docMk/>
            <pc:sldMk cId="4015263182" sldId="306"/>
            <ac:spMk id="138" creationId="{D3CDB30C-1F82-41E6-A067-831D6E89184F}"/>
          </ac:spMkLst>
        </pc:spChg>
        <pc:spChg chg="add">
          <ac:chgData name="Adjiwanou, Vissého" userId="9b7cc2bf-6fca-45d7-ac73-f6f456905115" providerId="ADAL" clId="{CD0291E4-0692-CA4E-9AD9-8205492C3634}" dt="2020-04-08T00:40:09.824" v="314" actId="26606"/>
          <ac:spMkLst>
            <pc:docMk/>
            <pc:sldMk cId="4015263182" sldId="306"/>
            <ac:spMk id="140" creationId="{2DDA86DD-F997-4F66-A87C-5B58AB6D19EC}"/>
          </ac:spMkLst>
        </pc:spChg>
        <pc:spChg chg="add">
          <ac:chgData name="Adjiwanou, Vissého" userId="9b7cc2bf-6fca-45d7-ac73-f6f456905115" providerId="ADAL" clId="{CD0291E4-0692-CA4E-9AD9-8205492C3634}" dt="2020-04-08T00:40:09.824" v="314" actId="26606"/>
          <ac:spMkLst>
            <pc:docMk/>
            <pc:sldMk cId="4015263182" sldId="306"/>
            <ac:spMk id="142" creationId="{D241B827-437E-40A3-A732-669230D6A5BC}"/>
          </ac:spMkLst>
        </pc:spChg>
        <pc:spChg chg="mod">
          <ac:chgData name="Adjiwanou, Vissého" userId="9b7cc2bf-6fca-45d7-ac73-f6f456905115" providerId="ADAL" clId="{CD0291E4-0692-CA4E-9AD9-8205492C3634}" dt="2020-04-08T00:40:09.824" v="314" actId="26606"/>
          <ac:spMkLst>
            <pc:docMk/>
            <pc:sldMk cId="4015263182" sldId="306"/>
            <ac:spMk id="39938" creationId="{00000000-0000-0000-0000-000000000000}"/>
          </ac:spMkLst>
        </pc:spChg>
        <pc:spChg chg="mod">
          <ac:chgData name="Adjiwanou, Vissého" userId="9b7cc2bf-6fca-45d7-ac73-f6f456905115" providerId="ADAL" clId="{CD0291E4-0692-CA4E-9AD9-8205492C3634}" dt="2020-04-08T00:40:09.824" v="314" actId="26606"/>
          <ac:spMkLst>
            <pc:docMk/>
            <pc:sldMk cId="4015263182" sldId="306"/>
            <ac:spMk id="39939" creationId="{00000000-0000-0000-0000-000000000000}"/>
          </ac:spMkLst>
        </pc:spChg>
        <pc:grpChg chg="add del">
          <ac:chgData name="Adjiwanou, Vissého" userId="9b7cc2bf-6fca-45d7-ac73-f6f456905115" providerId="ADAL" clId="{CD0291E4-0692-CA4E-9AD9-8205492C3634}" dt="2020-04-08T00:40:09.824" v="314" actId="26606"/>
          <ac:grpSpMkLst>
            <pc:docMk/>
            <pc:sldMk cId="4015263182" sldId="306"/>
            <ac:grpSpMk id="78" creationId="{1221A507-76C4-489F-9F32-ECC44C5DC4F7}"/>
          </ac:grpSpMkLst>
        </pc:grpChg>
      </pc:sldChg>
      <pc:sldChg chg="addSp delSp modSp mod setBg">
        <pc:chgData name="Adjiwanou, Vissého" userId="9b7cc2bf-6fca-45d7-ac73-f6f456905115" providerId="ADAL" clId="{CD0291E4-0692-CA4E-9AD9-8205492C3634}" dt="2020-04-08T12:50:02.022" v="543" actId="20577"/>
        <pc:sldMkLst>
          <pc:docMk/>
          <pc:sldMk cId="2681492928" sldId="307"/>
        </pc:sldMkLst>
        <pc:spChg chg="mod">
          <ac:chgData name="Adjiwanou, Vissého" userId="9b7cc2bf-6fca-45d7-ac73-f6f456905115" providerId="ADAL" clId="{CD0291E4-0692-CA4E-9AD9-8205492C3634}" dt="2020-04-08T12:50:02.022" v="543" actId="20577"/>
          <ac:spMkLst>
            <pc:docMk/>
            <pc:sldMk cId="2681492928" sldId="307"/>
            <ac:spMk id="2" creationId="{00000000-0000-0000-0000-000000000000}"/>
          </ac:spMkLst>
        </pc:spChg>
        <pc:spChg chg="add del mod">
          <ac:chgData name="Adjiwanou, Vissého" userId="9b7cc2bf-6fca-45d7-ac73-f6f456905115" providerId="ADAL" clId="{CD0291E4-0692-CA4E-9AD9-8205492C3634}" dt="2020-04-08T00:40:04.176" v="313" actId="26606"/>
          <ac:spMkLst>
            <pc:docMk/>
            <pc:sldMk cId="2681492928" sldId="307"/>
            <ac:spMk id="3" creationId="{00000000-0000-0000-0000-000000000000}"/>
          </ac:spMkLst>
        </pc:spChg>
        <pc:spChg chg="add del">
          <ac:chgData name="Adjiwanou, Vissého" userId="9b7cc2bf-6fca-45d7-ac73-f6f456905115" providerId="ADAL" clId="{CD0291E4-0692-CA4E-9AD9-8205492C3634}" dt="2020-04-08T00:40:04.176" v="313" actId="26606"/>
          <ac:spMkLst>
            <pc:docMk/>
            <pc:sldMk cId="2681492928" sldId="307"/>
            <ac:spMk id="6" creationId="{A5271697-90F1-4A23-8EF2-0179F2EAFACB}"/>
          </ac:spMkLst>
        </pc:spChg>
        <pc:spChg chg="add del">
          <ac:chgData name="Adjiwanou, Vissého" userId="9b7cc2bf-6fca-45d7-ac73-f6f456905115" providerId="ADAL" clId="{CD0291E4-0692-CA4E-9AD9-8205492C3634}" dt="2020-04-08T00:40:04.176" v="313" actId="26606"/>
          <ac:spMkLst>
            <pc:docMk/>
            <pc:sldMk cId="2681492928" sldId="307"/>
            <ac:spMk id="7" creationId="{9D800584-727A-48CF-8223-244AD9717CAA}"/>
          </ac:spMkLst>
        </pc:spChg>
        <pc:spChg chg="add del">
          <ac:chgData name="Adjiwanou, Vissého" userId="9b7cc2bf-6fca-45d7-ac73-f6f456905115" providerId="ADAL" clId="{CD0291E4-0692-CA4E-9AD9-8205492C3634}" dt="2020-04-08T00:40:04.176" v="313" actId="26606"/>
          <ac:spMkLst>
            <pc:docMk/>
            <pc:sldMk cId="2681492928" sldId="307"/>
            <ac:spMk id="8" creationId="{7D67C2EE-AFA7-458A-8695-51B546F47323}"/>
          </ac:spMkLst>
        </pc:spChg>
        <pc:spChg chg="add del">
          <ac:chgData name="Adjiwanou, Vissého" userId="9b7cc2bf-6fca-45d7-ac73-f6f456905115" providerId="ADAL" clId="{CD0291E4-0692-CA4E-9AD9-8205492C3634}" dt="2020-04-08T00:33:45.129" v="241" actId="26606"/>
          <ac:spMkLst>
            <pc:docMk/>
            <pc:sldMk cId="2681492928" sldId="307"/>
            <ac:spMk id="10" creationId="{68575C10-8187-4AC4-AD72-C754EAFD2867}"/>
          </ac:spMkLst>
        </pc:spChg>
        <pc:spChg chg="add del">
          <ac:chgData name="Adjiwanou, Vissého" userId="9b7cc2bf-6fca-45d7-ac73-f6f456905115" providerId="ADAL" clId="{CD0291E4-0692-CA4E-9AD9-8205492C3634}" dt="2020-04-08T00:40:04.176" v="313" actId="26606"/>
          <ac:spMkLst>
            <pc:docMk/>
            <pc:sldMk cId="2681492928" sldId="307"/>
            <ac:spMk id="36" creationId="{D9F5512A-48E1-4C07-B75E-3CCC517B6804}"/>
          </ac:spMkLst>
        </pc:spChg>
        <pc:spChg chg="add">
          <ac:chgData name="Adjiwanou, Vissého" userId="9b7cc2bf-6fca-45d7-ac73-f6f456905115" providerId="ADAL" clId="{CD0291E4-0692-CA4E-9AD9-8205492C3634}" dt="2020-04-08T00:40:04.176" v="313" actId="26606"/>
          <ac:spMkLst>
            <pc:docMk/>
            <pc:sldMk cId="2681492928" sldId="307"/>
            <ac:spMk id="41" creationId="{85016AEC-0320-4ED0-8ECB-FE11DDDFE17A}"/>
          </ac:spMkLst>
        </pc:spChg>
        <pc:spChg chg="add">
          <ac:chgData name="Adjiwanou, Vissého" userId="9b7cc2bf-6fca-45d7-ac73-f6f456905115" providerId="ADAL" clId="{CD0291E4-0692-CA4E-9AD9-8205492C3634}" dt="2020-04-08T00:40:04.176" v="313" actId="26606"/>
          <ac:spMkLst>
            <pc:docMk/>
            <pc:sldMk cId="2681492928" sldId="307"/>
            <ac:spMk id="43" creationId="{D3CDB30C-1F82-41E6-A067-831D6E89184F}"/>
          </ac:spMkLst>
        </pc:spChg>
        <pc:spChg chg="add">
          <ac:chgData name="Adjiwanou, Vissého" userId="9b7cc2bf-6fca-45d7-ac73-f6f456905115" providerId="ADAL" clId="{CD0291E4-0692-CA4E-9AD9-8205492C3634}" dt="2020-04-08T00:40:04.176" v="313" actId="26606"/>
          <ac:spMkLst>
            <pc:docMk/>
            <pc:sldMk cId="2681492928" sldId="307"/>
            <ac:spMk id="45" creationId="{2DDA86DD-F997-4F66-A87C-5B58AB6D19EC}"/>
          </ac:spMkLst>
        </pc:spChg>
        <pc:spChg chg="add">
          <ac:chgData name="Adjiwanou, Vissého" userId="9b7cc2bf-6fca-45d7-ac73-f6f456905115" providerId="ADAL" clId="{CD0291E4-0692-CA4E-9AD9-8205492C3634}" dt="2020-04-08T00:40:04.176" v="313" actId="26606"/>
          <ac:spMkLst>
            <pc:docMk/>
            <pc:sldMk cId="2681492928" sldId="307"/>
            <ac:spMk id="47" creationId="{D241B827-437E-40A3-A732-669230D6A5BC}"/>
          </ac:spMkLst>
        </pc:spChg>
        <pc:grpChg chg="add del">
          <ac:chgData name="Adjiwanou, Vissého" userId="9b7cc2bf-6fca-45d7-ac73-f6f456905115" providerId="ADAL" clId="{CD0291E4-0692-CA4E-9AD9-8205492C3634}" dt="2020-04-08T00:40:04.176" v="313" actId="26606"/>
          <ac:grpSpMkLst>
            <pc:docMk/>
            <pc:sldMk cId="2681492928" sldId="307"/>
            <ac:grpSpMk id="14" creationId="{1221A507-76C4-489F-9F32-ECC44C5DC4F7}"/>
          </ac:grpSpMkLst>
        </pc:grpChg>
        <pc:graphicFrameChg chg="add del">
          <ac:chgData name="Adjiwanou, Vissého" userId="9b7cc2bf-6fca-45d7-ac73-f6f456905115" providerId="ADAL" clId="{CD0291E4-0692-CA4E-9AD9-8205492C3634}" dt="2020-04-08T00:33:45.129" v="241" actId="26606"/>
          <ac:graphicFrameMkLst>
            <pc:docMk/>
            <pc:sldMk cId="2681492928" sldId="307"/>
            <ac:graphicFrameMk id="5" creationId="{CE92B828-5F62-447F-95F5-0E8A623A84F2}"/>
          </ac:graphicFrameMkLst>
        </pc:graphicFrameChg>
        <pc:cxnChg chg="add del">
          <ac:chgData name="Adjiwanou, Vissého" userId="9b7cc2bf-6fca-45d7-ac73-f6f456905115" providerId="ADAL" clId="{CD0291E4-0692-CA4E-9AD9-8205492C3634}" dt="2020-04-08T00:33:45.129" v="241" actId="26606"/>
          <ac:cxnSpMkLst>
            <pc:docMk/>
            <pc:sldMk cId="2681492928" sldId="307"/>
            <ac:cxnSpMk id="12" creationId="{74E776C9-ED67-41B7-B3A3-4DF76EF3ACEE}"/>
          </ac:cxnSpMkLst>
        </pc:cxnChg>
      </pc:sldChg>
      <pc:sldChg chg="addSp delSp modSp modAnim">
        <pc:chgData name="Adjiwanou, Vissého" userId="9b7cc2bf-6fca-45d7-ac73-f6f456905115" providerId="ADAL" clId="{CD0291E4-0692-CA4E-9AD9-8205492C3634}" dt="2020-04-08T12:50:22.445" v="544" actId="115"/>
        <pc:sldMkLst>
          <pc:docMk/>
          <pc:sldMk cId="1741657655" sldId="308"/>
        </pc:sldMkLst>
        <pc:spChg chg="add del mod">
          <ac:chgData name="Adjiwanou, Vissého" userId="9b7cc2bf-6fca-45d7-ac73-f6f456905115" providerId="ADAL" clId="{CD0291E4-0692-CA4E-9AD9-8205492C3634}" dt="2020-04-08T00:47:30.408" v="405" actId="47"/>
          <ac:spMkLst>
            <pc:docMk/>
            <pc:sldMk cId="1741657655" sldId="308"/>
            <ac:spMk id="2" creationId="{4368C15A-3047-5644-A8F2-580B51089A22}"/>
          </ac:spMkLst>
        </pc:spChg>
        <pc:spChg chg="add del">
          <ac:chgData name="Adjiwanou, Vissého" userId="9b7cc2bf-6fca-45d7-ac73-f6f456905115" providerId="ADAL" clId="{CD0291E4-0692-CA4E-9AD9-8205492C3634}" dt="2020-04-08T00:47:29.658" v="404"/>
          <ac:spMkLst>
            <pc:docMk/>
            <pc:sldMk cId="1741657655" sldId="308"/>
            <ac:spMk id="5" creationId="{00000000-0000-0000-0000-000000000000}"/>
          </ac:spMkLst>
        </pc:spChg>
        <pc:spChg chg="add del mod">
          <ac:chgData name="Adjiwanou, Vissého" userId="9b7cc2bf-6fca-45d7-ac73-f6f456905115" providerId="ADAL" clId="{CD0291E4-0692-CA4E-9AD9-8205492C3634}" dt="2020-04-08T00:51:55.318" v="408" actId="1035"/>
          <ac:spMkLst>
            <pc:docMk/>
            <pc:sldMk cId="1741657655" sldId="308"/>
            <ac:spMk id="29701" creationId="{00000000-0000-0000-0000-000000000000}"/>
          </ac:spMkLst>
        </pc:spChg>
        <pc:spChg chg="mod">
          <ac:chgData name="Adjiwanou, Vissého" userId="9b7cc2bf-6fca-45d7-ac73-f6f456905115" providerId="ADAL" clId="{CD0291E4-0692-CA4E-9AD9-8205492C3634}" dt="2020-04-08T00:07:42.063" v="8" actId="27636"/>
          <ac:spMkLst>
            <pc:docMk/>
            <pc:sldMk cId="1741657655" sldId="308"/>
            <ac:spMk id="35842" creationId="{00000000-0000-0000-0000-000000000000}"/>
          </ac:spMkLst>
        </pc:spChg>
        <pc:spChg chg="mod">
          <ac:chgData name="Adjiwanou, Vissého" userId="9b7cc2bf-6fca-45d7-ac73-f6f456905115" providerId="ADAL" clId="{CD0291E4-0692-CA4E-9AD9-8205492C3634}" dt="2020-04-08T12:50:22.445" v="544" actId="115"/>
          <ac:spMkLst>
            <pc:docMk/>
            <pc:sldMk cId="1741657655" sldId="308"/>
            <ac:spMk id="35843" creationId="{00000000-0000-0000-0000-000000000000}"/>
          </ac:spMkLst>
        </pc:spChg>
      </pc:sldChg>
      <pc:sldChg chg="addSp modSp mod setBg">
        <pc:chgData name="Adjiwanou, Vissého" userId="9b7cc2bf-6fca-45d7-ac73-f6f456905115" providerId="ADAL" clId="{CD0291E4-0692-CA4E-9AD9-8205492C3634}" dt="2020-04-08T00:40:26.448" v="316" actId="26606"/>
        <pc:sldMkLst>
          <pc:docMk/>
          <pc:sldMk cId="2728072166" sldId="309"/>
        </pc:sldMkLst>
        <pc:spChg chg="add">
          <ac:chgData name="Adjiwanou, Vissého" userId="9b7cc2bf-6fca-45d7-ac73-f6f456905115" providerId="ADAL" clId="{CD0291E4-0692-CA4E-9AD9-8205492C3634}" dt="2020-04-08T00:40:26.448" v="316" actId="26606"/>
          <ac:spMkLst>
            <pc:docMk/>
            <pc:sldMk cId="2728072166" sldId="309"/>
            <ac:spMk id="72" creationId="{85016AEC-0320-4ED0-8ECB-FE11DDDFE17A}"/>
          </ac:spMkLst>
        </pc:spChg>
        <pc:spChg chg="add">
          <ac:chgData name="Adjiwanou, Vissého" userId="9b7cc2bf-6fca-45d7-ac73-f6f456905115" providerId="ADAL" clId="{CD0291E4-0692-CA4E-9AD9-8205492C3634}" dt="2020-04-08T00:40:26.448" v="316" actId="26606"/>
          <ac:spMkLst>
            <pc:docMk/>
            <pc:sldMk cId="2728072166" sldId="309"/>
            <ac:spMk id="74" creationId="{D3CDB30C-1F82-41E6-A067-831D6E89184F}"/>
          </ac:spMkLst>
        </pc:spChg>
        <pc:spChg chg="add">
          <ac:chgData name="Adjiwanou, Vissého" userId="9b7cc2bf-6fca-45d7-ac73-f6f456905115" providerId="ADAL" clId="{CD0291E4-0692-CA4E-9AD9-8205492C3634}" dt="2020-04-08T00:40:26.448" v="316" actId="26606"/>
          <ac:spMkLst>
            <pc:docMk/>
            <pc:sldMk cId="2728072166" sldId="309"/>
            <ac:spMk id="76" creationId="{2DDA86DD-F997-4F66-A87C-5B58AB6D19EC}"/>
          </ac:spMkLst>
        </pc:spChg>
        <pc:spChg chg="add">
          <ac:chgData name="Adjiwanou, Vissého" userId="9b7cc2bf-6fca-45d7-ac73-f6f456905115" providerId="ADAL" clId="{CD0291E4-0692-CA4E-9AD9-8205492C3634}" dt="2020-04-08T00:40:26.448" v="316" actId="26606"/>
          <ac:spMkLst>
            <pc:docMk/>
            <pc:sldMk cId="2728072166" sldId="309"/>
            <ac:spMk id="78" creationId="{D241B827-437E-40A3-A732-669230D6A5BC}"/>
          </ac:spMkLst>
        </pc:spChg>
        <pc:spChg chg="mod">
          <ac:chgData name="Adjiwanou, Vissého" userId="9b7cc2bf-6fca-45d7-ac73-f6f456905115" providerId="ADAL" clId="{CD0291E4-0692-CA4E-9AD9-8205492C3634}" dt="2020-04-08T00:40:26.448" v="316" actId="26606"/>
          <ac:spMkLst>
            <pc:docMk/>
            <pc:sldMk cId="2728072166" sldId="309"/>
            <ac:spMk id="56322" creationId="{00000000-0000-0000-0000-000000000000}"/>
          </ac:spMkLst>
        </pc:spChg>
        <pc:spChg chg="mod">
          <ac:chgData name="Adjiwanou, Vissého" userId="9b7cc2bf-6fca-45d7-ac73-f6f456905115" providerId="ADAL" clId="{CD0291E4-0692-CA4E-9AD9-8205492C3634}" dt="2020-04-08T00:40:26.448" v="316" actId="26606"/>
          <ac:spMkLst>
            <pc:docMk/>
            <pc:sldMk cId="2728072166" sldId="309"/>
            <ac:spMk id="56323" creationId="{00000000-0000-0000-0000-000000000000}"/>
          </ac:spMkLst>
        </pc:spChg>
      </pc:sldChg>
      <pc:sldChg chg="modSp">
        <pc:chgData name="Adjiwanou, Vissého" userId="9b7cc2bf-6fca-45d7-ac73-f6f456905115" providerId="ADAL" clId="{CD0291E4-0692-CA4E-9AD9-8205492C3634}" dt="2020-04-08T00:07:42.302" v="25" actId="27636"/>
        <pc:sldMkLst>
          <pc:docMk/>
          <pc:sldMk cId="195086241" sldId="310"/>
        </pc:sldMkLst>
        <pc:spChg chg="mod">
          <ac:chgData name="Adjiwanou, Vissého" userId="9b7cc2bf-6fca-45d7-ac73-f6f456905115" providerId="ADAL" clId="{CD0291E4-0692-CA4E-9AD9-8205492C3634}" dt="2020-04-08T00:07:42.302" v="25" actId="27636"/>
          <ac:spMkLst>
            <pc:docMk/>
            <pc:sldMk cId="195086241" sldId="310"/>
            <ac:spMk id="2" creationId="{00000000-0000-0000-0000-000000000000}"/>
          </ac:spMkLst>
        </pc:spChg>
      </pc:sldChg>
      <pc:sldChg chg="addSp modSp mod setBg">
        <pc:chgData name="Adjiwanou, Vissého" userId="9b7cc2bf-6fca-45d7-ac73-f6f456905115" providerId="ADAL" clId="{CD0291E4-0692-CA4E-9AD9-8205492C3634}" dt="2020-04-08T12:52:38.931" v="582" actId="207"/>
        <pc:sldMkLst>
          <pc:docMk/>
          <pc:sldMk cId="3171668976" sldId="312"/>
        </pc:sldMkLst>
        <pc:spChg chg="mod">
          <ac:chgData name="Adjiwanou, Vissého" userId="9b7cc2bf-6fca-45d7-ac73-f6f456905115" providerId="ADAL" clId="{CD0291E4-0692-CA4E-9AD9-8205492C3634}" dt="2020-04-08T00:40:29.330" v="317" actId="26606"/>
          <ac:spMkLst>
            <pc:docMk/>
            <pc:sldMk cId="3171668976" sldId="312"/>
            <ac:spMk id="2" creationId="{00000000-0000-0000-0000-000000000000}"/>
          </ac:spMkLst>
        </pc:spChg>
        <pc:spChg chg="mod">
          <ac:chgData name="Adjiwanou, Vissého" userId="9b7cc2bf-6fca-45d7-ac73-f6f456905115" providerId="ADAL" clId="{CD0291E4-0692-CA4E-9AD9-8205492C3634}" dt="2020-04-08T12:52:38.931" v="582" actId="207"/>
          <ac:spMkLst>
            <pc:docMk/>
            <pc:sldMk cId="3171668976" sldId="312"/>
            <ac:spMk id="3" creationId="{00000000-0000-0000-0000-000000000000}"/>
          </ac:spMkLst>
        </pc:spChg>
        <pc:spChg chg="add">
          <ac:chgData name="Adjiwanou, Vissého" userId="9b7cc2bf-6fca-45d7-ac73-f6f456905115" providerId="ADAL" clId="{CD0291E4-0692-CA4E-9AD9-8205492C3634}" dt="2020-04-08T00:40:29.330" v="317" actId="26606"/>
          <ac:spMkLst>
            <pc:docMk/>
            <pc:sldMk cId="3171668976" sldId="312"/>
            <ac:spMk id="8" creationId="{85016AEC-0320-4ED0-8ECB-FE11DDDFE17A}"/>
          </ac:spMkLst>
        </pc:spChg>
        <pc:spChg chg="add">
          <ac:chgData name="Adjiwanou, Vissého" userId="9b7cc2bf-6fca-45d7-ac73-f6f456905115" providerId="ADAL" clId="{CD0291E4-0692-CA4E-9AD9-8205492C3634}" dt="2020-04-08T00:40:29.330" v="317" actId="26606"/>
          <ac:spMkLst>
            <pc:docMk/>
            <pc:sldMk cId="3171668976" sldId="312"/>
            <ac:spMk id="10" creationId="{D3CDB30C-1F82-41E6-A067-831D6E89184F}"/>
          </ac:spMkLst>
        </pc:spChg>
        <pc:spChg chg="add">
          <ac:chgData name="Adjiwanou, Vissého" userId="9b7cc2bf-6fca-45d7-ac73-f6f456905115" providerId="ADAL" clId="{CD0291E4-0692-CA4E-9AD9-8205492C3634}" dt="2020-04-08T00:40:29.330" v="317" actId="26606"/>
          <ac:spMkLst>
            <pc:docMk/>
            <pc:sldMk cId="3171668976" sldId="312"/>
            <ac:spMk id="12" creationId="{2DDA86DD-F997-4F66-A87C-5B58AB6D19EC}"/>
          </ac:spMkLst>
        </pc:spChg>
        <pc:spChg chg="add">
          <ac:chgData name="Adjiwanou, Vissého" userId="9b7cc2bf-6fca-45d7-ac73-f6f456905115" providerId="ADAL" clId="{CD0291E4-0692-CA4E-9AD9-8205492C3634}" dt="2020-04-08T00:40:29.330" v="317" actId="26606"/>
          <ac:spMkLst>
            <pc:docMk/>
            <pc:sldMk cId="3171668976" sldId="312"/>
            <ac:spMk id="14" creationId="{D241B827-437E-40A3-A732-669230D6A5BC}"/>
          </ac:spMkLst>
        </pc:spChg>
      </pc:sldChg>
      <pc:sldChg chg="addSp modSp mod setBg">
        <pc:chgData name="Adjiwanou, Vissého" userId="9b7cc2bf-6fca-45d7-ac73-f6f456905115" providerId="ADAL" clId="{CD0291E4-0692-CA4E-9AD9-8205492C3634}" dt="2020-04-08T12:52:51.053" v="583" actId="207"/>
        <pc:sldMkLst>
          <pc:docMk/>
          <pc:sldMk cId="431118877" sldId="313"/>
        </pc:sldMkLst>
        <pc:spChg chg="mod">
          <ac:chgData name="Adjiwanou, Vissého" userId="9b7cc2bf-6fca-45d7-ac73-f6f456905115" providerId="ADAL" clId="{CD0291E4-0692-CA4E-9AD9-8205492C3634}" dt="2020-04-08T00:40:34.416" v="318" actId="26606"/>
          <ac:spMkLst>
            <pc:docMk/>
            <pc:sldMk cId="431118877" sldId="313"/>
            <ac:spMk id="2" creationId="{00000000-0000-0000-0000-000000000000}"/>
          </ac:spMkLst>
        </pc:spChg>
        <pc:spChg chg="mod">
          <ac:chgData name="Adjiwanou, Vissého" userId="9b7cc2bf-6fca-45d7-ac73-f6f456905115" providerId="ADAL" clId="{CD0291E4-0692-CA4E-9AD9-8205492C3634}" dt="2020-04-08T12:52:51.053" v="583" actId="207"/>
          <ac:spMkLst>
            <pc:docMk/>
            <pc:sldMk cId="431118877" sldId="313"/>
            <ac:spMk id="3" creationId="{00000000-0000-0000-0000-000000000000}"/>
          </ac:spMkLst>
        </pc:spChg>
        <pc:spChg chg="add">
          <ac:chgData name="Adjiwanou, Vissého" userId="9b7cc2bf-6fca-45d7-ac73-f6f456905115" providerId="ADAL" clId="{CD0291E4-0692-CA4E-9AD9-8205492C3634}" dt="2020-04-08T00:40:34.416" v="318" actId="26606"/>
          <ac:spMkLst>
            <pc:docMk/>
            <pc:sldMk cId="431118877" sldId="313"/>
            <ac:spMk id="8" creationId="{85016AEC-0320-4ED0-8ECB-FE11DDDFE17A}"/>
          </ac:spMkLst>
        </pc:spChg>
        <pc:spChg chg="add">
          <ac:chgData name="Adjiwanou, Vissého" userId="9b7cc2bf-6fca-45d7-ac73-f6f456905115" providerId="ADAL" clId="{CD0291E4-0692-CA4E-9AD9-8205492C3634}" dt="2020-04-08T00:40:34.416" v="318" actId="26606"/>
          <ac:spMkLst>
            <pc:docMk/>
            <pc:sldMk cId="431118877" sldId="313"/>
            <ac:spMk id="10" creationId="{D3CDB30C-1F82-41E6-A067-831D6E89184F}"/>
          </ac:spMkLst>
        </pc:spChg>
        <pc:spChg chg="add">
          <ac:chgData name="Adjiwanou, Vissého" userId="9b7cc2bf-6fca-45d7-ac73-f6f456905115" providerId="ADAL" clId="{CD0291E4-0692-CA4E-9AD9-8205492C3634}" dt="2020-04-08T00:40:34.416" v="318" actId="26606"/>
          <ac:spMkLst>
            <pc:docMk/>
            <pc:sldMk cId="431118877" sldId="313"/>
            <ac:spMk id="12" creationId="{2DDA86DD-F997-4F66-A87C-5B58AB6D19EC}"/>
          </ac:spMkLst>
        </pc:spChg>
        <pc:spChg chg="add">
          <ac:chgData name="Adjiwanou, Vissého" userId="9b7cc2bf-6fca-45d7-ac73-f6f456905115" providerId="ADAL" clId="{CD0291E4-0692-CA4E-9AD9-8205492C3634}" dt="2020-04-08T00:40:34.416" v="318" actId="26606"/>
          <ac:spMkLst>
            <pc:docMk/>
            <pc:sldMk cId="431118877" sldId="313"/>
            <ac:spMk id="14" creationId="{D241B827-437E-40A3-A732-669230D6A5BC}"/>
          </ac:spMkLst>
        </pc:spChg>
      </pc:sldChg>
      <pc:sldChg chg="addSp modSp mod setBg">
        <pc:chgData name="Adjiwanou, Vissého" userId="9b7cc2bf-6fca-45d7-ac73-f6f456905115" providerId="ADAL" clId="{CD0291E4-0692-CA4E-9AD9-8205492C3634}" dt="2020-04-08T12:53:10.077" v="584" actId="207"/>
        <pc:sldMkLst>
          <pc:docMk/>
          <pc:sldMk cId="2567654065" sldId="314"/>
        </pc:sldMkLst>
        <pc:spChg chg="mod">
          <ac:chgData name="Adjiwanou, Vissého" userId="9b7cc2bf-6fca-45d7-ac73-f6f456905115" providerId="ADAL" clId="{CD0291E4-0692-CA4E-9AD9-8205492C3634}" dt="2020-04-08T00:40:37.474" v="319" actId="26606"/>
          <ac:spMkLst>
            <pc:docMk/>
            <pc:sldMk cId="2567654065" sldId="314"/>
            <ac:spMk id="2" creationId="{00000000-0000-0000-0000-000000000000}"/>
          </ac:spMkLst>
        </pc:spChg>
        <pc:spChg chg="mod">
          <ac:chgData name="Adjiwanou, Vissého" userId="9b7cc2bf-6fca-45d7-ac73-f6f456905115" providerId="ADAL" clId="{CD0291E4-0692-CA4E-9AD9-8205492C3634}" dt="2020-04-08T12:53:10.077" v="584" actId="207"/>
          <ac:spMkLst>
            <pc:docMk/>
            <pc:sldMk cId="2567654065" sldId="314"/>
            <ac:spMk id="3" creationId="{00000000-0000-0000-0000-000000000000}"/>
          </ac:spMkLst>
        </pc:spChg>
        <pc:spChg chg="add">
          <ac:chgData name="Adjiwanou, Vissého" userId="9b7cc2bf-6fca-45d7-ac73-f6f456905115" providerId="ADAL" clId="{CD0291E4-0692-CA4E-9AD9-8205492C3634}" dt="2020-04-08T00:40:37.474" v="319" actId="26606"/>
          <ac:spMkLst>
            <pc:docMk/>
            <pc:sldMk cId="2567654065" sldId="314"/>
            <ac:spMk id="8" creationId="{85016AEC-0320-4ED0-8ECB-FE11DDDFE17A}"/>
          </ac:spMkLst>
        </pc:spChg>
        <pc:spChg chg="add">
          <ac:chgData name="Adjiwanou, Vissého" userId="9b7cc2bf-6fca-45d7-ac73-f6f456905115" providerId="ADAL" clId="{CD0291E4-0692-CA4E-9AD9-8205492C3634}" dt="2020-04-08T00:40:37.474" v="319" actId="26606"/>
          <ac:spMkLst>
            <pc:docMk/>
            <pc:sldMk cId="2567654065" sldId="314"/>
            <ac:spMk id="10" creationId="{D3CDB30C-1F82-41E6-A067-831D6E89184F}"/>
          </ac:spMkLst>
        </pc:spChg>
        <pc:spChg chg="add">
          <ac:chgData name="Adjiwanou, Vissého" userId="9b7cc2bf-6fca-45d7-ac73-f6f456905115" providerId="ADAL" clId="{CD0291E4-0692-CA4E-9AD9-8205492C3634}" dt="2020-04-08T00:40:37.474" v="319" actId="26606"/>
          <ac:spMkLst>
            <pc:docMk/>
            <pc:sldMk cId="2567654065" sldId="314"/>
            <ac:spMk id="12" creationId="{2DDA86DD-F997-4F66-A87C-5B58AB6D19EC}"/>
          </ac:spMkLst>
        </pc:spChg>
        <pc:spChg chg="add">
          <ac:chgData name="Adjiwanou, Vissého" userId="9b7cc2bf-6fca-45d7-ac73-f6f456905115" providerId="ADAL" clId="{CD0291E4-0692-CA4E-9AD9-8205492C3634}" dt="2020-04-08T00:40:37.474" v="319" actId="26606"/>
          <ac:spMkLst>
            <pc:docMk/>
            <pc:sldMk cId="2567654065" sldId="314"/>
            <ac:spMk id="14" creationId="{D241B827-437E-40A3-A732-669230D6A5BC}"/>
          </ac:spMkLst>
        </pc:spChg>
      </pc:sldChg>
      <pc:sldChg chg="addSp modSp mod setBg">
        <pc:chgData name="Adjiwanou, Vissého" userId="9b7cc2bf-6fca-45d7-ac73-f6f456905115" providerId="ADAL" clId="{CD0291E4-0692-CA4E-9AD9-8205492C3634}" dt="2020-04-08T12:58:35.001" v="587" actId="255"/>
        <pc:sldMkLst>
          <pc:docMk/>
          <pc:sldMk cId="430103090" sldId="315"/>
        </pc:sldMkLst>
        <pc:spChg chg="add">
          <ac:chgData name="Adjiwanou, Vissého" userId="9b7cc2bf-6fca-45d7-ac73-f6f456905115" providerId="ADAL" clId="{CD0291E4-0692-CA4E-9AD9-8205492C3634}" dt="2020-04-08T00:40:41.491" v="320" actId="26606"/>
          <ac:spMkLst>
            <pc:docMk/>
            <pc:sldMk cId="430103090" sldId="315"/>
            <ac:spMk id="72" creationId="{85016AEC-0320-4ED0-8ECB-FE11DDDFE17A}"/>
          </ac:spMkLst>
        </pc:spChg>
        <pc:spChg chg="add">
          <ac:chgData name="Adjiwanou, Vissého" userId="9b7cc2bf-6fca-45d7-ac73-f6f456905115" providerId="ADAL" clId="{CD0291E4-0692-CA4E-9AD9-8205492C3634}" dt="2020-04-08T00:40:41.491" v="320" actId="26606"/>
          <ac:spMkLst>
            <pc:docMk/>
            <pc:sldMk cId="430103090" sldId="315"/>
            <ac:spMk id="74" creationId="{D3CDB30C-1F82-41E6-A067-831D6E89184F}"/>
          </ac:spMkLst>
        </pc:spChg>
        <pc:spChg chg="add">
          <ac:chgData name="Adjiwanou, Vissého" userId="9b7cc2bf-6fca-45d7-ac73-f6f456905115" providerId="ADAL" clId="{CD0291E4-0692-CA4E-9AD9-8205492C3634}" dt="2020-04-08T00:40:41.491" v="320" actId="26606"/>
          <ac:spMkLst>
            <pc:docMk/>
            <pc:sldMk cId="430103090" sldId="315"/>
            <ac:spMk id="76" creationId="{2DDA86DD-F997-4F66-A87C-5B58AB6D19EC}"/>
          </ac:spMkLst>
        </pc:spChg>
        <pc:spChg chg="add">
          <ac:chgData name="Adjiwanou, Vissého" userId="9b7cc2bf-6fca-45d7-ac73-f6f456905115" providerId="ADAL" clId="{CD0291E4-0692-CA4E-9AD9-8205492C3634}" dt="2020-04-08T00:40:41.491" v="320" actId="26606"/>
          <ac:spMkLst>
            <pc:docMk/>
            <pc:sldMk cId="430103090" sldId="315"/>
            <ac:spMk id="78" creationId="{D241B827-437E-40A3-A732-669230D6A5BC}"/>
          </ac:spMkLst>
        </pc:spChg>
        <pc:spChg chg="mod">
          <ac:chgData name="Adjiwanou, Vissého" userId="9b7cc2bf-6fca-45d7-ac73-f6f456905115" providerId="ADAL" clId="{CD0291E4-0692-CA4E-9AD9-8205492C3634}" dt="2020-04-08T00:40:41.491" v="320" actId="26606"/>
          <ac:spMkLst>
            <pc:docMk/>
            <pc:sldMk cId="430103090" sldId="315"/>
            <ac:spMk id="58370" creationId="{00000000-0000-0000-0000-000000000000}"/>
          </ac:spMkLst>
        </pc:spChg>
        <pc:spChg chg="mod">
          <ac:chgData name="Adjiwanou, Vissého" userId="9b7cc2bf-6fca-45d7-ac73-f6f456905115" providerId="ADAL" clId="{CD0291E4-0692-CA4E-9AD9-8205492C3634}" dt="2020-04-08T12:58:35.001" v="587" actId="255"/>
          <ac:spMkLst>
            <pc:docMk/>
            <pc:sldMk cId="430103090" sldId="315"/>
            <ac:spMk id="58371" creationId="{00000000-0000-0000-0000-000000000000}"/>
          </ac:spMkLst>
        </pc:spChg>
      </pc:sldChg>
      <pc:sldChg chg="modSp">
        <pc:chgData name="Adjiwanou, Vissého" userId="9b7cc2bf-6fca-45d7-ac73-f6f456905115" providerId="ADAL" clId="{CD0291E4-0692-CA4E-9AD9-8205492C3634}" dt="2020-04-08T00:07:42.198" v="18" actId="27636"/>
        <pc:sldMkLst>
          <pc:docMk/>
          <pc:sldMk cId="3752880570" sldId="317"/>
        </pc:sldMkLst>
        <pc:spChg chg="mod">
          <ac:chgData name="Adjiwanou, Vissého" userId="9b7cc2bf-6fca-45d7-ac73-f6f456905115" providerId="ADAL" clId="{CD0291E4-0692-CA4E-9AD9-8205492C3634}" dt="2020-04-08T00:07:42.198" v="18" actId="27636"/>
          <ac:spMkLst>
            <pc:docMk/>
            <pc:sldMk cId="3752880570" sldId="317"/>
            <ac:spMk id="65538" creationId="{00000000-0000-0000-0000-000000000000}"/>
          </ac:spMkLst>
        </pc:spChg>
      </pc:sldChg>
      <pc:sldChg chg="addSp modSp mod setBg">
        <pc:chgData name="Adjiwanou, Vissého" userId="9b7cc2bf-6fca-45d7-ac73-f6f456905115" providerId="ADAL" clId="{CD0291E4-0692-CA4E-9AD9-8205492C3634}" dt="2020-04-08T00:41:17.985" v="322" actId="26606"/>
        <pc:sldMkLst>
          <pc:docMk/>
          <pc:sldMk cId="3517212054" sldId="319"/>
        </pc:sldMkLst>
        <pc:spChg chg="add">
          <ac:chgData name="Adjiwanou, Vissého" userId="9b7cc2bf-6fca-45d7-ac73-f6f456905115" providerId="ADAL" clId="{CD0291E4-0692-CA4E-9AD9-8205492C3634}" dt="2020-04-08T00:41:17.985" v="322" actId="26606"/>
          <ac:spMkLst>
            <pc:docMk/>
            <pc:sldMk cId="3517212054" sldId="319"/>
            <ac:spMk id="72" creationId="{85016AEC-0320-4ED0-8ECB-FE11DDDFE17A}"/>
          </ac:spMkLst>
        </pc:spChg>
        <pc:spChg chg="add">
          <ac:chgData name="Adjiwanou, Vissého" userId="9b7cc2bf-6fca-45d7-ac73-f6f456905115" providerId="ADAL" clId="{CD0291E4-0692-CA4E-9AD9-8205492C3634}" dt="2020-04-08T00:41:17.985" v="322" actId="26606"/>
          <ac:spMkLst>
            <pc:docMk/>
            <pc:sldMk cId="3517212054" sldId="319"/>
            <ac:spMk id="74" creationId="{D3CDB30C-1F82-41E6-A067-831D6E89184F}"/>
          </ac:spMkLst>
        </pc:spChg>
        <pc:spChg chg="add">
          <ac:chgData name="Adjiwanou, Vissého" userId="9b7cc2bf-6fca-45d7-ac73-f6f456905115" providerId="ADAL" clId="{CD0291E4-0692-CA4E-9AD9-8205492C3634}" dt="2020-04-08T00:41:17.985" v="322" actId="26606"/>
          <ac:spMkLst>
            <pc:docMk/>
            <pc:sldMk cId="3517212054" sldId="319"/>
            <ac:spMk id="76" creationId="{2DDA86DD-F997-4F66-A87C-5B58AB6D19EC}"/>
          </ac:spMkLst>
        </pc:spChg>
        <pc:spChg chg="add">
          <ac:chgData name="Adjiwanou, Vissého" userId="9b7cc2bf-6fca-45d7-ac73-f6f456905115" providerId="ADAL" clId="{CD0291E4-0692-CA4E-9AD9-8205492C3634}" dt="2020-04-08T00:41:17.985" v="322" actId="26606"/>
          <ac:spMkLst>
            <pc:docMk/>
            <pc:sldMk cId="3517212054" sldId="319"/>
            <ac:spMk id="78" creationId="{D241B827-437E-40A3-A732-669230D6A5BC}"/>
          </ac:spMkLst>
        </pc:spChg>
        <pc:spChg chg="mod">
          <ac:chgData name="Adjiwanou, Vissého" userId="9b7cc2bf-6fca-45d7-ac73-f6f456905115" providerId="ADAL" clId="{CD0291E4-0692-CA4E-9AD9-8205492C3634}" dt="2020-04-08T00:41:17.985" v="322" actId="26606"/>
          <ac:spMkLst>
            <pc:docMk/>
            <pc:sldMk cId="3517212054" sldId="319"/>
            <ac:spMk id="67586" creationId="{00000000-0000-0000-0000-000000000000}"/>
          </ac:spMkLst>
        </pc:spChg>
        <pc:spChg chg="mod">
          <ac:chgData name="Adjiwanou, Vissého" userId="9b7cc2bf-6fca-45d7-ac73-f6f456905115" providerId="ADAL" clId="{CD0291E4-0692-CA4E-9AD9-8205492C3634}" dt="2020-04-08T00:41:17.985" v="322" actId="26606"/>
          <ac:spMkLst>
            <pc:docMk/>
            <pc:sldMk cId="3517212054" sldId="319"/>
            <ac:spMk id="67587" creationId="{00000000-0000-0000-0000-000000000000}"/>
          </ac:spMkLst>
        </pc:spChg>
      </pc:sldChg>
      <pc:sldChg chg="modSp">
        <pc:chgData name="Adjiwanou, Vissého" userId="9b7cc2bf-6fca-45d7-ac73-f6f456905115" providerId="ADAL" clId="{CD0291E4-0692-CA4E-9AD9-8205492C3634}" dt="2020-04-08T00:07:42.294" v="24" actId="27636"/>
        <pc:sldMkLst>
          <pc:docMk/>
          <pc:sldMk cId="3171708071" sldId="323"/>
        </pc:sldMkLst>
        <pc:spChg chg="mod">
          <ac:chgData name="Adjiwanou, Vissého" userId="9b7cc2bf-6fca-45d7-ac73-f6f456905115" providerId="ADAL" clId="{CD0291E4-0692-CA4E-9AD9-8205492C3634}" dt="2020-04-08T00:07:42.294" v="24" actId="27636"/>
          <ac:spMkLst>
            <pc:docMk/>
            <pc:sldMk cId="3171708071" sldId="323"/>
            <ac:spMk id="2" creationId="{00000000-0000-0000-0000-000000000000}"/>
          </ac:spMkLst>
        </pc:spChg>
      </pc:sldChg>
      <pc:sldChg chg="addSp modSp mod setBg">
        <pc:chgData name="Adjiwanou, Vissého" userId="9b7cc2bf-6fca-45d7-ac73-f6f456905115" providerId="ADAL" clId="{CD0291E4-0692-CA4E-9AD9-8205492C3634}" dt="2020-04-08T13:09:02.199" v="689" actId="27636"/>
        <pc:sldMkLst>
          <pc:docMk/>
          <pc:sldMk cId="4051776452" sldId="324"/>
        </pc:sldMkLst>
        <pc:spChg chg="add">
          <ac:chgData name="Adjiwanou, Vissého" userId="9b7cc2bf-6fca-45d7-ac73-f6f456905115" providerId="ADAL" clId="{CD0291E4-0692-CA4E-9AD9-8205492C3634}" dt="2020-04-08T00:44:41.151" v="382" actId="26606"/>
          <ac:spMkLst>
            <pc:docMk/>
            <pc:sldMk cId="4051776452" sldId="324"/>
            <ac:spMk id="72" creationId="{85016AEC-0320-4ED0-8ECB-FE11DDDFE17A}"/>
          </ac:spMkLst>
        </pc:spChg>
        <pc:spChg chg="add">
          <ac:chgData name="Adjiwanou, Vissého" userId="9b7cc2bf-6fca-45d7-ac73-f6f456905115" providerId="ADAL" clId="{CD0291E4-0692-CA4E-9AD9-8205492C3634}" dt="2020-04-08T00:44:41.151" v="382" actId="26606"/>
          <ac:spMkLst>
            <pc:docMk/>
            <pc:sldMk cId="4051776452" sldId="324"/>
            <ac:spMk id="74" creationId="{D3CDB30C-1F82-41E6-A067-831D6E89184F}"/>
          </ac:spMkLst>
        </pc:spChg>
        <pc:spChg chg="add">
          <ac:chgData name="Adjiwanou, Vissého" userId="9b7cc2bf-6fca-45d7-ac73-f6f456905115" providerId="ADAL" clId="{CD0291E4-0692-CA4E-9AD9-8205492C3634}" dt="2020-04-08T00:44:41.151" v="382" actId="26606"/>
          <ac:spMkLst>
            <pc:docMk/>
            <pc:sldMk cId="4051776452" sldId="324"/>
            <ac:spMk id="76" creationId="{2DDA86DD-F997-4F66-A87C-5B58AB6D19EC}"/>
          </ac:spMkLst>
        </pc:spChg>
        <pc:spChg chg="add">
          <ac:chgData name="Adjiwanou, Vissého" userId="9b7cc2bf-6fca-45d7-ac73-f6f456905115" providerId="ADAL" clId="{CD0291E4-0692-CA4E-9AD9-8205492C3634}" dt="2020-04-08T00:44:41.151" v="382" actId="26606"/>
          <ac:spMkLst>
            <pc:docMk/>
            <pc:sldMk cId="4051776452" sldId="324"/>
            <ac:spMk id="78" creationId="{D241B827-437E-40A3-A732-669230D6A5BC}"/>
          </ac:spMkLst>
        </pc:spChg>
        <pc:spChg chg="mod">
          <ac:chgData name="Adjiwanou, Vissého" userId="9b7cc2bf-6fca-45d7-ac73-f6f456905115" providerId="ADAL" clId="{CD0291E4-0692-CA4E-9AD9-8205492C3634}" dt="2020-04-08T00:44:41.151" v="382" actId="26606"/>
          <ac:spMkLst>
            <pc:docMk/>
            <pc:sldMk cId="4051776452" sldId="324"/>
            <ac:spMk id="48130" creationId="{00000000-0000-0000-0000-000000000000}"/>
          </ac:spMkLst>
        </pc:spChg>
        <pc:spChg chg="mod">
          <ac:chgData name="Adjiwanou, Vissého" userId="9b7cc2bf-6fca-45d7-ac73-f6f456905115" providerId="ADAL" clId="{CD0291E4-0692-CA4E-9AD9-8205492C3634}" dt="2020-04-08T13:09:02.199" v="689" actId="27636"/>
          <ac:spMkLst>
            <pc:docMk/>
            <pc:sldMk cId="4051776452" sldId="324"/>
            <ac:spMk id="48131" creationId="{00000000-0000-0000-0000-000000000000}"/>
          </ac:spMkLst>
        </pc:spChg>
      </pc:sldChg>
      <pc:sldChg chg="addSp modSp mod setBg">
        <pc:chgData name="Adjiwanou, Vissého" userId="9b7cc2bf-6fca-45d7-ac73-f6f456905115" providerId="ADAL" clId="{CD0291E4-0692-CA4E-9AD9-8205492C3634}" dt="2020-04-08T13:10:09.779" v="698" actId="27636"/>
        <pc:sldMkLst>
          <pc:docMk/>
          <pc:sldMk cId="228845372" sldId="325"/>
        </pc:sldMkLst>
        <pc:spChg chg="add">
          <ac:chgData name="Adjiwanou, Vissého" userId="9b7cc2bf-6fca-45d7-ac73-f6f456905115" providerId="ADAL" clId="{CD0291E4-0692-CA4E-9AD9-8205492C3634}" dt="2020-04-08T00:44:52.805" v="385" actId="26606"/>
          <ac:spMkLst>
            <pc:docMk/>
            <pc:sldMk cId="228845372" sldId="325"/>
            <ac:spMk id="72" creationId="{85016AEC-0320-4ED0-8ECB-FE11DDDFE17A}"/>
          </ac:spMkLst>
        </pc:spChg>
        <pc:spChg chg="add">
          <ac:chgData name="Adjiwanou, Vissého" userId="9b7cc2bf-6fca-45d7-ac73-f6f456905115" providerId="ADAL" clId="{CD0291E4-0692-CA4E-9AD9-8205492C3634}" dt="2020-04-08T00:44:52.805" v="385" actId="26606"/>
          <ac:spMkLst>
            <pc:docMk/>
            <pc:sldMk cId="228845372" sldId="325"/>
            <ac:spMk id="74" creationId="{D3CDB30C-1F82-41E6-A067-831D6E89184F}"/>
          </ac:spMkLst>
        </pc:spChg>
        <pc:spChg chg="add">
          <ac:chgData name="Adjiwanou, Vissého" userId="9b7cc2bf-6fca-45d7-ac73-f6f456905115" providerId="ADAL" clId="{CD0291E4-0692-CA4E-9AD9-8205492C3634}" dt="2020-04-08T00:44:52.805" v="385" actId="26606"/>
          <ac:spMkLst>
            <pc:docMk/>
            <pc:sldMk cId="228845372" sldId="325"/>
            <ac:spMk id="76" creationId="{2DDA86DD-F997-4F66-A87C-5B58AB6D19EC}"/>
          </ac:spMkLst>
        </pc:spChg>
        <pc:spChg chg="add">
          <ac:chgData name="Adjiwanou, Vissého" userId="9b7cc2bf-6fca-45d7-ac73-f6f456905115" providerId="ADAL" clId="{CD0291E4-0692-CA4E-9AD9-8205492C3634}" dt="2020-04-08T00:44:52.805" v="385" actId="26606"/>
          <ac:spMkLst>
            <pc:docMk/>
            <pc:sldMk cId="228845372" sldId="325"/>
            <ac:spMk id="78" creationId="{D241B827-437E-40A3-A732-669230D6A5BC}"/>
          </ac:spMkLst>
        </pc:spChg>
        <pc:spChg chg="mod">
          <ac:chgData name="Adjiwanou, Vissého" userId="9b7cc2bf-6fca-45d7-ac73-f6f456905115" providerId="ADAL" clId="{CD0291E4-0692-CA4E-9AD9-8205492C3634}" dt="2020-04-08T00:44:52.805" v="385" actId="26606"/>
          <ac:spMkLst>
            <pc:docMk/>
            <pc:sldMk cId="228845372" sldId="325"/>
            <ac:spMk id="56322" creationId="{00000000-0000-0000-0000-000000000000}"/>
          </ac:spMkLst>
        </pc:spChg>
        <pc:spChg chg="mod">
          <ac:chgData name="Adjiwanou, Vissého" userId="9b7cc2bf-6fca-45d7-ac73-f6f456905115" providerId="ADAL" clId="{CD0291E4-0692-CA4E-9AD9-8205492C3634}" dt="2020-04-08T13:10:09.779" v="698" actId="27636"/>
          <ac:spMkLst>
            <pc:docMk/>
            <pc:sldMk cId="228845372" sldId="325"/>
            <ac:spMk id="56323" creationId="{00000000-0000-0000-0000-000000000000}"/>
          </ac:spMkLst>
        </pc:spChg>
      </pc:sldChg>
      <pc:sldChg chg="addSp modSp mod setBg">
        <pc:chgData name="Adjiwanou, Vissého" userId="9b7cc2bf-6fca-45d7-ac73-f6f456905115" providerId="ADAL" clId="{CD0291E4-0692-CA4E-9AD9-8205492C3634}" dt="2020-04-08T13:11:21.216" v="703" actId="20577"/>
        <pc:sldMkLst>
          <pc:docMk/>
          <pc:sldMk cId="3354337236" sldId="327"/>
        </pc:sldMkLst>
        <pc:spChg chg="add">
          <ac:chgData name="Adjiwanou, Vissého" userId="9b7cc2bf-6fca-45d7-ac73-f6f456905115" providerId="ADAL" clId="{CD0291E4-0692-CA4E-9AD9-8205492C3634}" dt="2020-04-08T00:45:20.112" v="387" actId="26606"/>
          <ac:spMkLst>
            <pc:docMk/>
            <pc:sldMk cId="3354337236" sldId="327"/>
            <ac:spMk id="72" creationId="{85016AEC-0320-4ED0-8ECB-FE11DDDFE17A}"/>
          </ac:spMkLst>
        </pc:spChg>
        <pc:spChg chg="add">
          <ac:chgData name="Adjiwanou, Vissého" userId="9b7cc2bf-6fca-45d7-ac73-f6f456905115" providerId="ADAL" clId="{CD0291E4-0692-CA4E-9AD9-8205492C3634}" dt="2020-04-08T00:45:20.112" v="387" actId="26606"/>
          <ac:spMkLst>
            <pc:docMk/>
            <pc:sldMk cId="3354337236" sldId="327"/>
            <ac:spMk id="74" creationId="{D3CDB30C-1F82-41E6-A067-831D6E89184F}"/>
          </ac:spMkLst>
        </pc:spChg>
        <pc:spChg chg="add">
          <ac:chgData name="Adjiwanou, Vissého" userId="9b7cc2bf-6fca-45d7-ac73-f6f456905115" providerId="ADAL" clId="{CD0291E4-0692-CA4E-9AD9-8205492C3634}" dt="2020-04-08T00:45:20.112" v="387" actId="26606"/>
          <ac:spMkLst>
            <pc:docMk/>
            <pc:sldMk cId="3354337236" sldId="327"/>
            <ac:spMk id="76" creationId="{2DDA86DD-F997-4F66-A87C-5B58AB6D19EC}"/>
          </ac:spMkLst>
        </pc:spChg>
        <pc:spChg chg="add">
          <ac:chgData name="Adjiwanou, Vissého" userId="9b7cc2bf-6fca-45d7-ac73-f6f456905115" providerId="ADAL" clId="{CD0291E4-0692-CA4E-9AD9-8205492C3634}" dt="2020-04-08T00:45:20.112" v="387" actId="26606"/>
          <ac:spMkLst>
            <pc:docMk/>
            <pc:sldMk cId="3354337236" sldId="327"/>
            <ac:spMk id="78" creationId="{D241B827-437E-40A3-A732-669230D6A5BC}"/>
          </ac:spMkLst>
        </pc:spChg>
        <pc:spChg chg="mod">
          <ac:chgData name="Adjiwanou, Vissého" userId="9b7cc2bf-6fca-45d7-ac73-f6f456905115" providerId="ADAL" clId="{CD0291E4-0692-CA4E-9AD9-8205492C3634}" dt="2020-04-08T00:45:20.112" v="387" actId="26606"/>
          <ac:spMkLst>
            <pc:docMk/>
            <pc:sldMk cId="3354337236" sldId="327"/>
            <ac:spMk id="64514" creationId="{00000000-0000-0000-0000-000000000000}"/>
          </ac:spMkLst>
        </pc:spChg>
        <pc:spChg chg="mod">
          <ac:chgData name="Adjiwanou, Vissého" userId="9b7cc2bf-6fca-45d7-ac73-f6f456905115" providerId="ADAL" clId="{CD0291E4-0692-CA4E-9AD9-8205492C3634}" dt="2020-04-08T13:11:21.216" v="703" actId="20577"/>
          <ac:spMkLst>
            <pc:docMk/>
            <pc:sldMk cId="3354337236" sldId="327"/>
            <ac:spMk id="64515" creationId="{00000000-0000-0000-0000-000000000000}"/>
          </ac:spMkLst>
        </pc:spChg>
      </pc:sldChg>
      <pc:sldChg chg="addSp modSp mod setBg">
        <pc:chgData name="Adjiwanou, Vissého" userId="9b7cc2bf-6fca-45d7-ac73-f6f456905115" providerId="ADAL" clId="{CD0291E4-0692-CA4E-9AD9-8205492C3634}" dt="2020-04-08T13:10:59.423" v="702" actId="255"/>
        <pc:sldMkLst>
          <pc:docMk/>
          <pc:sldMk cId="1791597522" sldId="328"/>
        </pc:sldMkLst>
        <pc:spChg chg="add">
          <ac:chgData name="Adjiwanou, Vissého" userId="9b7cc2bf-6fca-45d7-ac73-f6f456905115" providerId="ADAL" clId="{CD0291E4-0692-CA4E-9AD9-8205492C3634}" dt="2020-04-08T00:45:24.091" v="388" actId="26606"/>
          <ac:spMkLst>
            <pc:docMk/>
            <pc:sldMk cId="1791597522" sldId="328"/>
            <ac:spMk id="72" creationId="{85016AEC-0320-4ED0-8ECB-FE11DDDFE17A}"/>
          </ac:spMkLst>
        </pc:spChg>
        <pc:spChg chg="add">
          <ac:chgData name="Adjiwanou, Vissého" userId="9b7cc2bf-6fca-45d7-ac73-f6f456905115" providerId="ADAL" clId="{CD0291E4-0692-CA4E-9AD9-8205492C3634}" dt="2020-04-08T00:45:24.091" v="388" actId="26606"/>
          <ac:spMkLst>
            <pc:docMk/>
            <pc:sldMk cId="1791597522" sldId="328"/>
            <ac:spMk id="74" creationId="{D3CDB30C-1F82-41E6-A067-831D6E89184F}"/>
          </ac:spMkLst>
        </pc:spChg>
        <pc:spChg chg="add">
          <ac:chgData name="Adjiwanou, Vissého" userId="9b7cc2bf-6fca-45d7-ac73-f6f456905115" providerId="ADAL" clId="{CD0291E4-0692-CA4E-9AD9-8205492C3634}" dt="2020-04-08T00:45:24.091" v="388" actId="26606"/>
          <ac:spMkLst>
            <pc:docMk/>
            <pc:sldMk cId="1791597522" sldId="328"/>
            <ac:spMk id="76" creationId="{2DDA86DD-F997-4F66-A87C-5B58AB6D19EC}"/>
          </ac:spMkLst>
        </pc:spChg>
        <pc:spChg chg="add">
          <ac:chgData name="Adjiwanou, Vissého" userId="9b7cc2bf-6fca-45d7-ac73-f6f456905115" providerId="ADAL" clId="{CD0291E4-0692-CA4E-9AD9-8205492C3634}" dt="2020-04-08T00:45:24.091" v="388" actId="26606"/>
          <ac:spMkLst>
            <pc:docMk/>
            <pc:sldMk cId="1791597522" sldId="328"/>
            <ac:spMk id="78" creationId="{D241B827-437E-40A3-A732-669230D6A5BC}"/>
          </ac:spMkLst>
        </pc:spChg>
        <pc:spChg chg="mod">
          <ac:chgData name="Adjiwanou, Vissého" userId="9b7cc2bf-6fca-45d7-ac73-f6f456905115" providerId="ADAL" clId="{CD0291E4-0692-CA4E-9AD9-8205492C3634}" dt="2020-04-08T00:45:24.091" v="388" actId="26606"/>
          <ac:spMkLst>
            <pc:docMk/>
            <pc:sldMk cId="1791597522" sldId="328"/>
            <ac:spMk id="66562" creationId="{00000000-0000-0000-0000-000000000000}"/>
          </ac:spMkLst>
        </pc:spChg>
        <pc:spChg chg="mod">
          <ac:chgData name="Adjiwanou, Vissého" userId="9b7cc2bf-6fca-45d7-ac73-f6f456905115" providerId="ADAL" clId="{CD0291E4-0692-CA4E-9AD9-8205492C3634}" dt="2020-04-08T13:10:59.423" v="702" actId="255"/>
          <ac:spMkLst>
            <pc:docMk/>
            <pc:sldMk cId="1791597522" sldId="328"/>
            <ac:spMk id="66563" creationId="{00000000-0000-0000-0000-000000000000}"/>
          </ac:spMkLst>
        </pc:spChg>
      </pc:sldChg>
      <pc:sldChg chg="addSp modSp mod setBg">
        <pc:chgData name="Adjiwanou, Vissého" userId="9b7cc2bf-6fca-45d7-ac73-f6f456905115" providerId="ADAL" clId="{CD0291E4-0692-CA4E-9AD9-8205492C3634}" dt="2020-04-08T13:12:08.705" v="705" actId="207"/>
        <pc:sldMkLst>
          <pc:docMk/>
          <pc:sldMk cId="231908590" sldId="330"/>
        </pc:sldMkLst>
        <pc:spChg chg="add">
          <ac:chgData name="Adjiwanou, Vissého" userId="9b7cc2bf-6fca-45d7-ac73-f6f456905115" providerId="ADAL" clId="{CD0291E4-0692-CA4E-9AD9-8205492C3634}" dt="2020-04-08T00:45:31.007" v="390" actId="26606"/>
          <ac:spMkLst>
            <pc:docMk/>
            <pc:sldMk cId="231908590" sldId="330"/>
            <ac:spMk id="72" creationId="{85016AEC-0320-4ED0-8ECB-FE11DDDFE17A}"/>
          </ac:spMkLst>
        </pc:spChg>
        <pc:spChg chg="add">
          <ac:chgData name="Adjiwanou, Vissého" userId="9b7cc2bf-6fca-45d7-ac73-f6f456905115" providerId="ADAL" clId="{CD0291E4-0692-CA4E-9AD9-8205492C3634}" dt="2020-04-08T00:45:31.007" v="390" actId="26606"/>
          <ac:spMkLst>
            <pc:docMk/>
            <pc:sldMk cId="231908590" sldId="330"/>
            <ac:spMk id="74" creationId="{D3CDB30C-1F82-41E6-A067-831D6E89184F}"/>
          </ac:spMkLst>
        </pc:spChg>
        <pc:spChg chg="add">
          <ac:chgData name="Adjiwanou, Vissého" userId="9b7cc2bf-6fca-45d7-ac73-f6f456905115" providerId="ADAL" clId="{CD0291E4-0692-CA4E-9AD9-8205492C3634}" dt="2020-04-08T00:45:31.007" v="390" actId="26606"/>
          <ac:spMkLst>
            <pc:docMk/>
            <pc:sldMk cId="231908590" sldId="330"/>
            <ac:spMk id="76" creationId="{2DDA86DD-F997-4F66-A87C-5B58AB6D19EC}"/>
          </ac:spMkLst>
        </pc:spChg>
        <pc:spChg chg="add">
          <ac:chgData name="Adjiwanou, Vissého" userId="9b7cc2bf-6fca-45d7-ac73-f6f456905115" providerId="ADAL" clId="{CD0291E4-0692-CA4E-9AD9-8205492C3634}" dt="2020-04-08T00:45:31.007" v="390" actId="26606"/>
          <ac:spMkLst>
            <pc:docMk/>
            <pc:sldMk cId="231908590" sldId="330"/>
            <ac:spMk id="78" creationId="{D241B827-437E-40A3-A732-669230D6A5BC}"/>
          </ac:spMkLst>
        </pc:spChg>
        <pc:spChg chg="mod">
          <ac:chgData name="Adjiwanou, Vissého" userId="9b7cc2bf-6fca-45d7-ac73-f6f456905115" providerId="ADAL" clId="{CD0291E4-0692-CA4E-9AD9-8205492C3634}" dt="2020-04-08T00:45:31.007" v="390" actId="26606"/>
          <ac:spMkLst>
            <pc:docMk/>
            <pc:sldMk cId="231908590" sldId="330"/>
            <ac:spMk id="70658" creationId="{00000000-0000-0000-0000-000000000000}"/>
          </ac:spMkLst>
        </pc:spChg>
        <pc:spChg chg="mod">
          <ac:chgData name="Adjiwanou, Vissého" userId="9b7cc2bf-6fca-45d7-ac73-f6f456905115" providerId="ADAL" clId="{CD0291E4-0692-CA4E-9AD9-8205492C3634}" dt="2020-04-08T13:12:08.705" v="705" actId="207"/>
          <ac:spMkLst>
            <pc:docMk/>
            <pc:sldMk cId="231908590" sldId="330"/>
            <ac:spMk id="70659" creationId="{00000000-0000-0000-0000-000000000000}"/>
          </ac:spMkLst>
        </pc:spChg>
      </pc:sldChg>
      <pc:sldChg chg="addSp modSp mod setBg">
        <pc:chgData name="Adjiwanou, Vissého" userId="9b7cc2bf-6fca-45d7-ac73-f6f456905115" providerId="ADAL" clId="{CD0291E4-0692-CA4E-9AD9-8205492C3634}" dt="2020-04-08T00:45:46.052" v="391" actId="26606"/>
        <pc:sldMkLst>
          <pc:docMk/>
          <pc:sldMk cId="2962473558" sldId="331"/>
        </pc:sldMkLst>
        <pc:spChg chg="add">
          <ac:chgData name="Adjiwanou, Vissého" userId="9b7cc2bf-6fca-45d7-ac73-f6f456905115" providerId="ADAL" clId="{CD0291E4-0692-CA4E-9AD9-8205492C3634}" dt="2020-04-08T00:45:46.052" v="391" actId="26606"/>
          <ac:spMkLst>
            <pc:docMk/>
            <pc:sldMk cId="2962473558" sldId="331"/>
            <ac:spMk id="72" creationId="{85016AEC-0320-4ED0-8ECB-FE11DDDFE17A}"/>
          </ac:spMkLst>
        </pc:spChg>
        <pc:spChg chg="add">
          <ac:chgData name="Adjiwanou, Vissého" userId="9b7cc2bf-6fca-45d7-ac73-f6f456905115" providerId="ADAL" clId="{CD0291E4-0692-CA4E-9AD9-8205492C3634}" dt="2020-04-08T00:45:46.052" v="391" actId="26606"/>
          <ac:spMkLst>
            <pc:docMk/>
            <pc:sldMk cId="2962473558" sldId="331"/>
            <ac:spMk id="74" creationId="{D3CDB30C-1F82-41E6-A067-831D6E89184F}"/>
          </ac:spMkLst>
        </pc:spChg>
        <pc:spChg chg="add">
          <ac:chgData name="Adjiwanou, Vissého" userId="9b7cc2bf-6fca-45d7-ac73-f6f456905115" providerId="ADAL" clId="{CD0291E4-0692-CA4E-9AD9-8205492C3634}" dt="2020-04-08T00:45:46.052" v="391" actId="26606"/>
          <ac:spMkLst>
            <pc:docMk/>
            <pc:sldMk cId="2962473558" sldId="331"/>
            <ac:spMk id="76" creationId="{2DDA86DD-F997-4F66-A87C-5B58AB6D19EC}"/>
          </ac:spMkLst>
        </pc:spChg>
        <pc:spChg chg="add">
          <ac:chgData name="Adjiwanou, Vissého" userId="9b7cc2bf-6fca-45d7-ac73-f6f456905115" providerId="ADAL" clId="{CD0291E4-0692-CA4E-9AD9-8205492C3634}" dt="2020-04-08T00:45:46.052" v="391" actId="26606"/>
          <ac:spMkLst>
            <pc:docMk/>
            <pc:sldMk cId="2962473558" sldId="331"/>
            <ac:spMk id="78" creationId="{D241B827-437E-40A3-A732-669230D6A5BC}"/>
          </ac:spMkLst>
        </pc:spChg>
        <pc:spChg chg="mod">
          <ac:chgData name="Adjiwanou, Vissého" userId="9b7cc2bf-6fca-45d7-ac73-f6f456905115" providerId="ADAL" clId="{CD0291E4-0692-CA4E-9AD9-8205492C3634}" dt="2020-04-08T00:45:46.052" v="391" actId="26606"/>
          <ac:spMkLst>
            <pc:docMk/>
            <pc:sldMk cId="2962473558" sldId="331"/>
            <ac:spMk id="72706" creationId="{00000000-0000-0000-0000-000000000000}"/>
          </ac:spMkLst>
        </pc:spChg>
        <pc:spChg chg="mod">
          <ac:chgData name="Adjiwanou, Vissého" userId="9b7cc2bf-6fca-45d7-ac73-f6f456905115" providerId="ADAL" clId="{CD0291E4-0692-CA4E-9AD9-8205492C3634}" dt="2020-04-08T00:45:46.052" v="391" actId="26606"/>
          <ac:spMkLst>
            <pc:docMk/>
            <pc:sldMk cId="2962473558" sldId="331"/>
            <ac:spMk id="72707" creationId="{00000000-0000-0000-0000-000000000000}"/>
          </ac:spMkLst>
        </pc:spChg>
      </pc:sldChg>
      <pc:sldChg chg="modSp">
        <pc:chgData name="Adjiwanou, Vissého" userId="9b7cc2bf-6fca-45d7-ac73-f6f456905115" providerId="ADAL" clId="{CD0291E4-0692-CA4E-9AD9-8205492C3634}" dt="2020-04-08T00:07:42.793" v="59" actId="27636"/>
        <pc:sldMkLst>
          <pc:docMk/>
          <pc:sldMk cId="2150449262" sldId="336"/>
        </pc:sldMkLst>
        <pc:spChg chg="mod">
          <ac:chgData name="Adjiwanou, Vissého" userId="9b7cc2bf-6fca-45d7-ac73-f6f456905115" providerId="ADAL" clId="{CD0291E4-0692-CA4E-9AD9-8205492C3634}" dt="2020-04-08T00:07:42.793" v="59" actId="27636"/>
          <ac:spMkLst>
            <pc:docMk/>
            <pc:sldMk cId="2150449262" sldId="336"/>
            <ac:spMk id="80898" creationId="{00000000-0000-0000-0000-000000000000}"/>
          </ac:spMkLst>
        </pc:spChg>
      </pc:sldChg>
      <pc:sldChg chg="addSp modSp mod setBg">
        <pc:chgData name="Adjiwanou, Vissého" userId="9b7cc2bf-6fca-45d7-ac73-f6f456905115" providerId="ADAL" clId="{CD0291E4-0692-CA4E-9AD9-8205492C3634}" dt="2020-04-08T13:12:45.662" v="706" actId="26606"/>
        <pc:sldMkLst>
          <pc:docMk/>
          <pc:sldMk cId="3219743411" sldId="338"/>
        </pc:sldMkLst>
        <pc:spChg chg="add">
          <ac:chgData name="Adjiwanou, Vissého" userId="9b7cc2bf-6fca-45d7-ac73-f6f456905115" providerId="ADAL" clId="{CD0291E4-0692-CA4E-9AD9-8205492C3634}" dt="2020-04-08T13:12:45.662" v="706" actId="26606"/>
          <ac:spMkLst>
            <pc:docMk/>
            <pc:sldMk cId="3219743411" sldId="338"/>
            <ac:spMk id="72" creationId="{7D67C2EE-AFA7-458A-8695-51B546F47323}"/>
          </ac:spMkLst>
        </pc:spChg>
        <pc:spChg chg="add">
          <ac:chgData name="Adjiwanou, Vissého" userId="9b7cc2bf-6fca-45d7-ac73-f6f456905115" providerId="ADAL" clId="{CD0291E4-0692-CA4E-9AD9-8205492C3634}" dt="2020-04-08T13:12:45.662" v="706" actId="26606"/>
          <ac:spMkLst>
            <pc:docMk/>
            <pc:sldMk cId="3219743411" sldId="338"/>
            <ac:spMk id="74" creationId="{A5271697-90F1-4A23-8EF2-0179F2EAFACB}"/>
          </ac:spMkLst>
        </pc:spChg>
        <pc:spChg chg="add">
          <ac:chgData name="Adjiwanou, Vissého" userId="9b7cc2bf-6fca-45d7-ac73-f6f456905115" providerId="ADAL" clId="{CD0291E4-0692-CA4E-9AD9-8205492C3634}" dt="2020-04-08T13:12:45.662" v="706" actId="26606"/>
          <ac:spMkLst>
            <pc:docMk/>
            <pc:sldMk cId="3219743411" sldId="338"/>
            <ac:spMk id="76" creationId="{9D800584-727A-48CF-8223-244AD9717CAA}"/>
          </ac:spMkLst>
        </pc:spChg>
        <pc:spChg chg="add">
          <ac:chgData name="Adjiwanou, Vissého" userId="9b7cc2bf-6fca-45d7-ac73-f6f456905115" providerId="ADAL" clId="{CD0291E4-0692-CA4E-9AD9-8205492C3634}" dt="2020-04-08T13:12:45.662" v="706" actId="26606"/>
          <ac:spMkLst>
            <pc:docMk/>
            <pc:sldMk cId="3219743411" sldId="338"/>
            <ac:spMk id="100" creationId="{D9F5512A-48E1-4C07-B75E-3CCC517B6804}"/>
          </ac:spMkLst>
        </pc:spChg>
        <pc:spChg chg="mod">
          <ac:chgData name="Adjiwanou, Vissého" userId="9b7cc2bf-6fca-45d7-ac73-f6f456905115" providerId="ADAL" clId="{CD0291E4-0692-CA4E-9AD9-8205492C3634}" dt="2020-04-08T13:12:45.662" v="706" actId="26606"/>
          <ac:spMkLst>
            <pc:docMk/>
            <pc:sldMk cId="3219743411" sldId="338"/>
            <ac:spMk id="87042" creationId="{00000000-0000-0000-0000-000000000000}"/>
          </ac:spMkLst>
        </pc:spChg>
        <pc:spChg chg="mod">
          <ac:chgData name="Adjiwanou, Vissého" userId="9b7cc2bf-6fca-45d7-ac73-f6f456905115" providerId="ADAL" clId="{CD0291E4-0692-CA4E-9AD9-8205492C3634}" dt="2020-04-08T13:12:45.662" v="706" actId="26606"/>
          <ac:spMkLst>
            <pc:docMk/>
            <pc:sldMk cId="3219743411" sldId="338"/>
            <ac:spMk id="87043" creationId="{00000000-0000-0000-0000-000000000000}"/>
          </ac:spMkLst>
        </pc:spChg>
        <pc:grpChg chg="add">
          <ac:chgData name="Adjiwanou, Vissého" userId="9b7cc2bf-6fca-45d7-ac73-f6f456905115" providerId="ADAL" clId="{CD0291E4-0692-CA4E-9AD9-8205492C3634}" dt="2020-04-08T13:12:45.662" v="706" actId="26606"/>
          <ac:grpSpMkLst>
            <pc:docMk/>
            <pc:sldMk cId="3219743411" sldId="338"/>
            <ac:grpSpMk id="78" creationId="{1221A507-76C4-489F-9F32-ECC44C5DC4F7}"/>
          </ac:grpSpMkLst>
        </pc:grpChg>
      </pc:sldChg>
      <pc:sldChg chg="modSp">
        <pc:chgData name="Adjiwanou, Vissého" userId="9b7cc2bf-6fca-45d7-ac73-f6f456905115" providerId="ADAL" clId="{CD0291E4-0692-CA4E-9AD9-8205492C3634}" dt="2020-04-08T00:07:42.822" v="60" actId="27636"/>
        <pc:sldMkLst>
          <pc:docMk/>
          <pc:sldMk cId="1700495826" sldId="341"/>
        </pc:sldMkLst>
        <pc:spChg chg="mod">
          <ac:chgData name="Adjiwanou, Vissého" userId="9b7cc2bf-6fca-45d7-ac73-f6f456905115" providerId="ADAL" clId="{CD0291E4-0692-CA4E-9AD9-8205492C3634}" dt="2020-04-08T00:07:42.822" v="60" actId="27636"/>
          <ac:spMkLst>
            <pc:docMk/>
            <pc:sldMk cId="1700495826" sldId="341"/>
            <ac:spMk id="82946" creationId="{00000000-0000-0000-0000-000000000000}"/>
          </ac:spMkLst>
        </pc:spChg>
      </pc:sldChg>
      <pc:sldChg chg="del">
        <pc:chgData name="Adjiwanou, Vissého" userId="9b7cc2bf-6fca-45d7-ac73-f6f456905115" providerId="ADAL" clId="{CD0291E4-0692-CA4E-9AD9-8205492C3634}" dt="2020-04-08T00:24:54.579" v="236" actId="2696"/>
        <pc:sldMkLst>
          <pc:docMk/>
          <pc:sldMk cId="1287875805" sldId="344"/>
        </pc:sldMkLst>
      </pc:sldChg>
      <pc:sldChg chg="addSp delSp modSp mod setBg">
        <pc:chgData name="Adjiwanou, Vissého" userId="9b7cc2bf-6fca-45d7-ac73-f6f456905115" providerId="ADAL" clId="{CD0291E4-0692-CA4E-9AD9-8205492C3634}" dt="2020-04-08T00:43:24.638" v="359" actId="1035"/>
        <pc:sldMkLst>
          <pc:docMk/>
          <pc:sldMk cId="2029530450" sldId="346"/>
        </pc:sldMkLst>
        <pc:spChg chg="add mod">
          <ac:chgData name="Adjiwanou, Vissého" userId="9b7cc2bf-6fca-45d7-ac73-f6f456905115" providerId="ADAL" clId="{CD0291E4-0692-CA4E-9AD9-8205492C3634}" dt="2020-04-08T00:43:24.638" v="359" actId="1035"/>
          <ac:spMkLst>
            <pc:docMk/>
            <pc:sldMk cId="2029530450" sldId="346"/>
            <ac:spMk id="9" creationId="{E02EC145-1ED5-3144-8621-FD5FEF94799A}"/>
          </ac:spMkLst>
        </pc:spChg>
        <pc:spChg chg="add">
          <ac:chgData name="Adjiwanou, Vissého" userId="9b7cc2bf-6fca-45d7-ac73-f6f456905115" providerId="ADAL" clId="{CD0291E4-0692-CA4E-9AD9-8205492C3634}" dt="2020-04-08T00:43:13.873" v="338" actId="26606"/>
          <ac:spMkLst>
            <pc:docMk/>
            <pc:sldMk cId="2029530450" sldId="346"/>
            <ac:spMk id="72" creationId="{85016AEC-0320-4ED0-8ECB-FE11DDDFE17A}"/>
          </ac:spMkLst>
        </pc:spChg>
        <pc:spChg chg="add">
          <ac:chgData name="Adjiwanou, Vissého" userId="9b7cc2bf-6fca-45d7-ac73-f6f456905115" providerId="ADAL" clId="{CD0291E4-0692-CA4E-9AD9-8205492C3634}" dt="2020-04-08T00:43:13.873" v="338" actId="26606"/>
          <ac:spMkLst>
            <pc:docMk/>
            <pc:sldMk cId="2029530450" sldId="346"/>
            <ac:spMk id="74" creationId="{D3CDB30C-1F82-41E6-A067-831D6E89184F}"/>
          </ac:spMkLst>
        </pc:spChg>
        <pc:spChg chg="add">
          <ac:chgData name="Adjiwanou, Vissého" userId="9b7cc2bf-6fca-45d7-ac73-f6f456905115" providerId="ADAL" clId="{CD0291E4-0692-CA4E-9AD9-8205492C3634}" dt="2020-04-08T00:43:13.873" v="338" actId="26606"/>
          <ac:spMkLst>
            <pc:docMk/>
            <pc:sldMk cId="2029530450" sldId="346"/>
            <ac:spMk id="76" creationId="{2DDA86DD-F997-4F66-A87C-5B58AB6D19EC}"/>
          </ac:spMkLst>
        </pc:spChg>
        <pc:spChg chg="add">
          <ac:chgData name="Adjiwanou, Vissého" userId="9b7cc2bf-6fca-45d7-ac73-f6f456905115" providerId="ADAL" clId="{CD0291E4-0692-CA4E-9AD9-8205492C3634}" dt="2020-04-08T00:43:13.873" v="338" actId="26606"/>
          <ac:spMkLst>
            <pc:docMk/>
            <pc:sldMk cId="2029530450" sldId="346"/>
            <ac:spMk id="78" creationId="{D241B827-437E-40A3-A732-669230D6A5BC}"/>
          </ac:spMkLst>
        </pc:spChg>
        <pc:spChg chg="mod">
          <ac:chgData name="Adjiwanou, Vissého" userId="9b7cc2bf-6fca-45d7-ac73-f6f456905115" providerId="ADAL" clId="{CD0291E4-0692-CA4E-9AD9-8205492C3634}" dt="2020-04-08T00:43:13.873" v="338" actId="26606"/>
          <ac:spMkLst>
            <pc:docMk/>
            <pc:sldMk cId="2029530450" sldId="346"/>
            <ac:spMk id="21506" creationId="{00000000-0000-0000-0000-000000000000}"/>
          </ac:spMkLst>
        </pc:spChg>
        <pc:spChg chg="mod">
          <ac:chgData name="Adjiwanou, Vissého" userId="9b7cc2bf-6fca-45d7-ac73-f6f456905115" providerId="ADAL" clId="{CD0291E4-0692-CA4E-9AD9-8205492C3634}" dt="2020-04-08T00:43:13.873" v="338" actId="26606"/>
          <ac:spMkLst>
            <pc:docMk/>
            <pc:sldMk cId="2029530450" sldId="346"/>
            <ac:spMk id="21507" creationId="{00000000-0000-0000-0000-000000000000}"/>
          </ac:spMkLst>
        </pc:spChg>
        <pc:spChg chg="del">
          <ac:chgData name="Adjiwanou, Vissého" userId="9b7cc2bf-6fca-45d7-ac73-f6f456905115" providerId="ADAL" clId="{CD0291E4-0692-CA4E-9AD9-8205492C3634}" dt="2020-04-08T00:43:11.600" v="337"/>
          <ac:spMkLst>
            <pc:docMk/>
            <pc:sldMk cId="2029530450" sldId="346"/>
            <ac:spMk id="21508" creationId="{00000000-0000-0000-0000-000000000000}"/>
          </ac:spMkLst>
        </pc:spChg>
      </pc:sldChg>
      <pc:sldChg chg="addSp delSp modSp mod setBg delAnim modAnim">
        <pc:chgData name="Adjiwanou, Vissého" userId="9b7cc2bf-6fca-45d7-ac73-f6f456905115" providerId="ADAL" clId="{CD0291E4-0692-CA4E-9AD9-8205492C3634}" dt="2020-04-08T00:43:54.721" v="376" actId="1036"/>
        <pc:sldMkLst>
          <pc:docMk/>
          <pc:sldMk cId="379247984" sldId="347"/>
        </pc:sldMkLst>
        <pc:spChg chg="add mod">
          <ac:chgData name="Adjiwanou, Vissého" userId="9b7cc2bf-6fca-45d7-ac73-f6f456905115" providerId="ADAL" clId="{CD0291E4-0692-CA4E-9AD9-8205492C3634}" dt="2020-04-08T00:43:54.721" v="376" actId="1036"/>
          <ac:spMkLst>
            <pc:docMk/>
            <pc:sldMk cId="379247984" sldId="347"/>
            <ac:spMk id="11" creationId="{DE9F92AA-A03C-4A46-9B1C-B1D5AA66DF52}"/>
          </ac:spMkLst>
        </pc:spChg>
        <pc:spChg chg="add">
          <ac:chgData name="Adjiwanou, Vissého" userId="9b7cc2bf-6fca-45d7-ac73-f6f456905115" providerId="ADAL" clId="{CD0291E4-0692-CA4E-9AD9-8205492C3634}" dt="2020-04-08T00:43:44.452" v="363" actId="26606"/>
          <ac:spMkLst>
            <pc:docMk/>
            <pc:sldMk cId="379247984" sldId="347"/>
            <ac:spMk id="72" creationId="{85016AEC-0320-4ED0-8ECB-FE11DDDFE17A}"/>
          </ac:spMkLst>
        </pc:spChg>
        <pc:spChg chg="add">
          <ac:chgData name="Adjiwanou, Vissého" userId="9b7cc2bf-6fca-45d7-ac73-f6f456905115" providerId="ADAL" clId="{CD0291E4-0692-CA4E-9AD9-8205492C3634}" dt="2020-04-08T00:43:44.452" v="363" actId="26606"/>
          <ac:spMkLst>
            <pc:docMk/>
            <pc:sldMk cId="379247984" sldId="347"/>
            <ac:spMk id="74" creationId="{D3CDB30C-1F82-41E6-A067-831D6E89184F}"/>
          </ac:spMkLst>
        </pc:spChg>
        <pc:spChg chg="add">
          <ac:chgData name="Adjiwanou, Vissého" userId="9b7cc2bf-6fca-45d7-ac73-f6f456905115" providerId="ADAL" clId="{CD0291E4-0692-CA4E-9AD9-8205492C3634}" dt="2020-04-08T00:43:44.452" v="363" actId="26606"/>
          <ac:spMkLst>
            <pc:docMk/>
            <pc:sldMk cId="379247984" sldId="347"/>
            <ac:spMk id="76" creationId="{2DDA86DD-F997-4F66-A87C-5B58AB6D19EC}"/>
          </ac:spMkLst>
        </pc:spChg>
        <pc:spChg chg="add">
          <ac:chgData name="Adjiwanou, Vissého" userId="9b7cc2bf-6fca-45d7-ac73-f6f456905115" providerId="ADAL" clId="{CD0291E4-0692-CA4E-9AD9-8205492C3634}" dt="2020-04-08T00:43:44.452" v="363" actId="26606"/>
          <ac:spMkLst>
            <pc:docMk/>
            <pc:sldMk cId="379247984" sldId="347"/>
            <ac:spMk id="78" creationId="{D241B827-437E-40A3-A732-669230D6A5BC}"/>
          </ac:spMkLst>
        </pc:spChg>
        <pc:spChg chg="mod">
          <ac:chgData name="Adjiwanou, Vissého" userId="9b7cc2bf-6fca-45d7-ac73-f6f456905115" providerId="ADAL" clId="{CD0291E4-0692-CA4E-9AD9-8205492C3634}" dt="2020-04-08T00:43:44.452" v="363" actId="26606"/>
          <ac:spMkLst>
            <pc:docMk/>
            <pc:sldMk cId="379247984" sldId="347"/>
            <ac:spMk id="23554" creationId="{00000000-0000-0000-0000-000000000000}"/>
          </ac:spMkLst>
        </pc:spChg>
        <pc:spChg chg="mod">
          <ac:chgData name="Adjiwanou, Vissého" userId="9b7cc2bf-6fca-45d7-ac73-f6f456905115" providerId="ADAL" clId="{CD0291E4-0692-CA4E-9AD9-8205492C3634}" dt="2020-04-08T00:43:44.452" v="363" actId="26606"/>
          <ac:spMkLst>
            <pc:docMk/>
            <pc:sldMk cId="379247984" sldId="347"/>
            <ac:spMk id="23555" creationId="{00000000-0000-0000-0000-000000000000}"/>
          </ac:spMkLst>
        </pc:spChg>
        <pc:spChg chg="del">
          <ac:chgData name="Adjiwanou, Vissého" userId="9b7cc2bf-6fca-45d7-ac73-f6f456905115" providerId="ADAL" clId="{CD0291E4-0692-CA4E-9AD9-8205492C3634}" dt="2020-04-08T00:43:42.411" v="362"/>
          <ac:spMkLst>
            <pc:docMk/>
            <pc:sldMk cId="379247984" sldId="347"/>
            <ac:spMk id="23558" creationId="{00000000-0000-0000-0000-000000000000}"/>
          </ac:spMkLst>
        </pc:spChg>
        <pc:spChg chg="del">
          <ac:chgData name="Adjiwanou, Vissého" userId="9b7cc2bf-6fca-45d7-ac73-f6f456905115" providerId="ADAL" clId="{CD0291E4-0692-CA4E-9AD9-8205492C3634}" dt="2020-04-08T00:43:39.609" v="361" actId="478"/>
          <ac:spMkLst>
            <pc:docMk/>
            <pc:sldMk cId="379247984" sldId="347"/>
            <ac:spMk id="102404" creationId="{00000000-0000-0000-0000-000000000000}"/>
          </ac:spMkLst>
        </pc:spChg>
        <pc:spChg chg="del">
          <ac:chgData name="Adjiwanou, Vissého" userId="9b7cc2bf-6fca-45d7-ac73-f6f456905115" providerId="ADAL" clId="{CD0291E4-0692-CA4E-9AD9-8205492C3634}" dt="2020-04-08T00:43:37.054" v="360" actId="478"/>
          <ac:spMkLst>
            <pc:docMk/>
            <pc:sldMk cId="379247984" sldId="347"/>
            <ac:spMk id="102405" creationId="{00000000-0000-0000-0000-000000000000}"/>
          </ac:spMkLst>
        </pc:spChg>
      </pc:sldChg>
      <pc:sldChg chg="addSp modSp mod setBg">
        <pc:chgData name="Adjiwanou, Vissého" userId="9b7cc2bf-6fca-45d7-ac73-f6f456905115" providerId="ADAL" clId="{CD0291E4-0692-CA4E-9AD9-8205492C3634}" dt="2020-04-08T00:43:58.751" v="377" actId="26606"/>
        <pc:sldMkLst>
          <pc:docMk/>
          <pc:sldMk cId="2151450906" sldId="348"/>
        </pc:sldMkLst>
        <pc:spChg chg="add">
          <ac:chgData name="Adjiwanou, Vissého" userId="9b7cc2bf-6fca-45d7-ac73-f6f456905115" providerId="ADAL" clId="{CD0291E4-0692-CA4E-9AD9-8205492C3634}" dt="2020-04-08T00:43:58.751" v="377" actId="26606"/>
          <ac:spMkLst>
            <pc:docMk/>
            <pc:sldMk cId="2151450906" sldId="348"/>
            <ac:spMk id="72" creationId="{85016AEC-0320-4ED0-8ECB-FE11DDDFE17A}"/>
          </ac:spMkLst>
        </pc:spChg>
        <pc:spChg chg="add">
          <ac:chgData name="Adjiwanou, Vissého" userId="9b7cc2bf-6fca-45d7-ac73-f6f456905115" providerId="ADAL" clId="{CD0291E4-0692-CA4E-9AD9-8205492C3634}" dt="2020-04-08T00:43:58.751" v="377" actId="26606"/>
          <ac:spMkLst>
            <pc:docMk/>
            <pc:sldMk cId="2151450906" sldId="348"/>
            <ac:spMk id="74" creationId="{D3CDB30C-1F82-41E6-A067-831D6E89184F}"/>
          </ac:spMkLst>
        </pc:spChg>
        <pc:spChg chg="add">
          <ac:chgData name="Adjiwanou, Vissého" userId="9b7cc2bf-6fca-45d7-ac73-f6f456905115" providerId="ADAL" clId="{CD0291E4-0692-CA4E-9AD9-8205492C3634}" dt="2020-04-08T00:43:58.751" v="377" actId="26606"/>
          <ac:spMkLst>
            <pc:docMk/>
            <pc:sldMk cId="2151450906" sldId="348"/>
            <ac:spMk id="76" creationId="{2DDA86DD-F997-4F66-A87C-5B58AB6D19EC}"/>
          </ac:spMkLst>
        </pc:spChg>
        <pc:spChg chg="add">
          <ac:chgData name="Adjiwanou, Vissého" userId="9b7cc2bf-6fca-45d7-ac73-f6f456905115" providerId="ADAL" clId="{CD0291E4-0692-CA4E-9AD9-8205492C3634}" dt="2020-04-08T00:43:58.751" v="377" actId="26606"/>
          <ac:spMkLst>
            <pc:docMk/>
            <pc:sldMk cId="2151450906" sldId="348"/>
            <ac:spMk id="78" creationId="{D241B827-437E-40A3-A732-669230D6A5BC}"/>
          </ac:spMkLst>
        </pc:spChg>
        <pc:spChg chg="mod">
          <ac:chgData name="Adjiwanou, Vissého" userId="9b7cc2bf-6fca-45d7-ac73-f6f456905115" providerId="ADAL" clId="{CD0291E4-0692-CA4E-9AD9-8205492C3634}" dt="2020-04-08T00:43:58.751" v="377" actId="26606"/>
          <ac:spMkLst>
            <pc:docMk/>
            <pc:sldMk cId="2151450906" sldId="348"/>
            <ac:spMk id="25602" creationId="{00000000-0000-0000-0000-000000000000}"/>
          </ac:spMkLst>
        </pc:spChg>
        <pc:spChg chg="mod">
          <ac:chgData name="Adjiwanou, Vissého" userId="9b7cc2bf-6fca-45d7-ac73-f6f456905115" providerId="ADAL" clId="{CD0291E4-0692-CA4E-9AD9-8205492C3634}" dt="2020-04-08T00:43:58.751" v="377" actId="26606"/>
          <ac:spMkLst>
            <pc:docMk/>
            <pc:sldMk cId="2151450906" sldId="348"/>
            <ac:spMk id="25603" creationId="{00000000-0000-0000-0000-000000000000}"/>
          </ac:spMkLst>
        </pc:spChg>
      </pc:sldChg>
      <pc:sldChg chg="addSp modSp mod setBg">
        <pc:chgData name="Adjiwanou, Vissého" userId="9b7cc2bf-6fca-45d7-ac73-f6f456905115" providerId="ADAL" clId="{CD0291E4-0692-CA4E-9AD9-8205492C3634}" dt="2020-04-08T00:44:07.072" v="378" actId="26606"/>
        <pc:sldMkLst>
          <pc:docMk/>
          <pc:sldMk cId="1935099400" sldId="349"/>
        </pc:sldMkLst>
        <pc:spChg chg="add">
          <ac:chgData name="Adjiwanou, Vissého" userId="9b7cc2bf-6fca-45d7-ac73-f6f456905115" providerId="ADAL" clId="{CD0291E4-0692-CA4E-9AD9-8205492C3634}" dt="2020-04-08T00:44:07.072" v="378" actId="26606"/>
          <ac:spMkLst>
            <pc:docMk/>
            <pc:sldMk cId="1935099400" sldId="349"/>
            <ac:spMk id="72" creationId="{85016AEC-0320-4ED0-8ECB-FE11DDDFE17A}"/>
          </ac:spMkLst>
        </pc:spChg>
        <pc:spChg chg="add">
          <ac:chgData name="Adjiwanou, Vissého" userId="9b7cc2bf-6fca-45d7-ac73-f6f456905115" providerId="ADAL" clId="{CD0291E4-0692-CA4E-9AD9-8205492C3634}" dt="2020-04-08T00:44:07.072" v="378" actId="26606"/>
          <ac:spMkLst>
            <pc:docMk/>
            <pc:sldMk cId="1935099400" sldId="349"/>
            <ac:spMk id="74" creationId="{D3CDB30C-1F82-41E6-A067-831D6E89184F}"/>
          </ac:spMkLst>
        </pc:spChg>
        <pc:spChg chg="add">
          <ac:chgData name="Adjiwanou, Vissého" userId="9b7cc2bf-6fca-45d7-ac73-f6f456905115" providerId="ADAL" clId="{CD0291E4-0692-CA4E-9AD9-8205492C3634}" dt="2020-04-08T00:44:07.072" v="378" actId="26606"/>
          <ac:spMkLst>
            <pc:docMk/>
            <pc:sldMk cId="1935099400" sldId="349"/>
            <ac:spMk id="76" creationId="{2DDA86DD-F997-4F66-A87C-5B58AB6D19EC}"/>
          </ac:spMkLst>
        </pc:spChg>
        <pc:spChg chg="add">
          <ac:chgData name="Adjiwanou, Vissého" userId="9b7cc2bf-6fca-45d7-ac73-f6f456905115" providerId="ADAL" clId="{CD0291E4-0692-CA4E-9AD9-8205492C3634}" dt="2020-04-08T00:44:07.072" v="378" actId="26606"/>
          <ac:spMkLst>
            <pc:docMk/>
            <pc:sldMk cId="1935099400" sldId="349"/>
            <ac:spMk id="78" creationId="{D241B827-437E-40A3-A732-669230D6A5BC}"/>
          </ac:spMkLst>
        </pc:spChg>
        <pc:spChg chg="mod">
          <ac:chgData name="Adjiwanou, Vissého" userId="9b7cc2bf-6fca-45d7-ac73-f6f456905115" providerId="ADAL" clId="{CD0291E4-0692-CA4E-9AD9-8205492C3634}" dt="2020-04-08T00:44:07.072" v="378" actId="26606"/>
          <ac:spMkLst>
            <pc:docMk/>
            <pc:sldMk cId="1935099400" sldId="349"/>
            <ac:spMk id="31746" creationId="{00000000-0000-0000-0000-000000000000}"/>
          </ac:spMkLst>
        </pc:spChg>
        <pc:spChg chg="mod">
          <ac:chgData name="Adjiwanou, Vissého" userId="9b7cc2bf-6fca-45d7-ac73-f6f456905115" providerId="ADAL" clId="{CD0291E4-0692-CA4E-9AD9-8205492C3634}" dt="2020-04-08T00:44:07.072" v="378" actId="26606"/>
          <ac:spMkLst>
            <pc:docMk/>
            <pc:sldMk cId="1935099400" sldId="349"/>
            <ac:spMk id="31747" creationId="{00000000-0000-0000-0000-000000000000}"/>
          </ac:spMkLst>
        </pc:spChg>
      </pc:sldChg>
      <pc:sldChg chg="addSp modSp mod setBg">
        <pc:chgData name="Adjiwanou, Vissého" userId="9b7cc2bf-6fca-45d7-ac73-f6f456905115" providerId="ADAL" clId="{CD0291E4-0692-CA4E-9AD9-8205492C3634}" dt="2020-04-08T00:44:11.428" v="379" actId="26606"/>
        <pc:sldMkLst>
          <pc:docMk/>
          <pc:sldMk cId="4248640793" sldId="351"/>
        </pc:sldMkLst>
        <pc:spChg chg="add">
          <ac:chgData name="Adjiwanou, Vissého" userId="9b7cc2bf-6fca-45d7-ac73-f6f456905115" providerId="ADAL" clId="{CD0291E4-0692-CA4E-9AD9-8205492C3634}" dt="2020-04-08T00:44:11.428" v="379" actId="26606"/>
          <ac:spMkLst>
            <pc:docMk/>
            <pc:sldMk cId="4248640793" sldId="351"/>
            <ac:spMk id="72" creationId="{85016AEC-0320-4ED0-8ECB-FE11DDDFE17A}"/>
          </ac:spMkLst>
        </pc:spChg>
        <pc:spChg chg="add">
          <ac:chgData name="Adjiwanou, Vissého" userId="9b7cc2bf-6fca-45d7-ac73-f6f456905115" providerId="ADAL" clId="{CD0291E4-0692-CA4E-9AD9-8205492C3634}" dt="2020-04-08T00:44:11.428" v="379" actId="26606"/>
          <ac:spMkLst>
            <pc:docMk/>
            <pc:sldMk cId="4248640793" sldId="351"/>
            <ac:spMk id="74" creationId="{D3CDB30C-1F82-41E6-A067-831D6E89184F}"/>
          </ac:spMkLst>
        </pc:spChg>
        <pc:spChg chg="add">
          <ac:chgData name="Adjiwanou, Vissého" userId="9b7cc2bf-6fca-45d7-ac73-f6f456905115" providerId="ADAL" clId="{CD0291E4-0692-CA4E-9AD9-8205492C3634}" dt="2020-04-08T00:44:11.428" v="379" actId="26606"/>
          <ac:spMkLst>
            <pc:docMk/>
            <pc:sldMk cId="4248640793" sldId="351"/>
            <ac:spMk id="76" creationId="{2DDA86DD-F997-4F66-A87C-5B58AB6D19EC}"/>
          </ac:spMkLst>
        </pc:spChg>
        <pc:spChg chg="add">
          <ac:chgData name="Adjiwanou, Vissého" userId="9b7cc2bf-6fca-45d7-ac73-f6f456905115" providerId="ADAL" clId="{CD0291E4-0692-CA4E-9AD9-8205492C3634}" dt="2020-04-08T00:44:11.428" v="379" actId="26606"/>
          <ac:spMkLst>
            <pc:docMk/>
            <pc:sldMk cId="4248640793" sldId="351"/>
            <ac:spMk id="78" creationId="{D241B827-437E-40A3-A732-669230D6A5BC}"/>
          </ac:spMkLst>
        </pc:spChg>
        <pc:spChg chg="mod">
          <ac:chgData name="Adjiwanou, Vissého" userId="9b7cc2bf-6fca-45d7-ac73-f6f456905115" providerId="ADAL" clId="{CD0291E4-0692-CA4E-9AD9-8205492C3634}" dt="2020-04-08T00:44:11.428" v="379" actId="26606"/>
          <ac:spMkLst>
            <pc:docMk/>
            <pc:sldMk cId="4248640793" sldId="351"/>
            <ac:spMk id="35842" creationId="{00000000-0000-0000-0000-000000000000}"/>
          </ac:spMkLst>
        </pc:spChg>
        <pc:spChg chg="mod">
          <ac:chgData name="Adjiwanou, Vissého" userId="9b7cc2bf-6fca-45d7-ac73-f6f456905115" providerId="ADAL" clId="{CD0291E4-0692-CA4E-9AD9-8205492C3634}" dt="2020-04-08T00:44:11.428" v="379" actId="26606"/>
          <ac:spMkLst>
            <pc:docMk/>
            <pc:sldMk cId="4248640793" sldId="351"/>
            <ac:spMk id="35843" creationId="{00000000-0000-0000-0000-000000000000}"/>
          </ac:spMkLst>
        </pc:spChg>
      </pc:sldChg>
      <pc:sldChg chg="delSp modSp delAnim">
        <pc:chgData name="Adjiwanou, Vissého" userId="9b7cc2bf-6fca-45d7-ac73-f6f456905115" providerId="ADAL" clId="{CD0291E4-0692-CA4E-9AD9-8205492C3634}" dt="2020-04-08T13:07:22.036" v="647" actId="1037"/>
        <pc:sldMkLst>
          <pc:docMk/>
          <pc:sldMk cId="2992292454" sldId="352"/>
        </pc:sldMkLst>
        <pc:spChg chg="mod">
          <ac:chgData name="Adjiwanou, Vissého" userId="9b7cc2bf-6fca-45d7-ac73-f6f456905115" providerId="ADAL" clId="{CD0291E4-0692-CA4E-9AD9-8205492C3634}" dt="2020-04-08T13:07:22.036" v="647" actId="1037"/>
          <ac:spMkLst>
            <pc:docMk/>
            <pc:sldMk cId="2992292454" sldId="352"/>
            <ac:spMk id="5" creationId="{00000000-0000-0000-0000-000000000000}"/>
          </ac:spMkLst>
        </pc:spChg>
        <pc:spChg chg="del">
          <ac:chgData name="Adjiwanou, Vissého" userId="9b7cc2bf-6fca-45d7-ac73-f6f456905115" providerId="ADAL" clId="{CD0291E4-0692-CA4E-9AD9-8205492C3634}" dt="2020-04-08T13:07:07.558" v="620" actId="478"/>
          <ac:spMkLst>
            <pc:docMk/>
            <pc:sldMk cId="2992292454" sldId="352"/>
            <ac:spMk id="10" creationId="{00000000-0000-0000-0000-000000000000}"/>
          </ac:spMkLst>
        </pc:spChg>
        <pc:spChg chg="del">
          <ac:chgData name="Adjiwanou, Vissého" userId="9b7cc2bf-6fca-45d7-ac73-f6f456905115" providerId="ADAL" clId="{CD0291E4-0692-CA4E-9AD9-8205492C3634}" dt="2020-04-08T13:07:02.262" v="619" actId="478"/>
          <ac:spMkLst>
            <pc:docMk/>
            <pc:sldMk cId="2992292454" sldId="352"/>
            <ac:spMk id="13" creationId="{00000000-0000-0000-0000-000000000000}"/>
          </ac:spMkLst>
        </pc:spChg>
        <pc:cxnChg chg="del">
          <ac:chgData name="Adjiwanou, Vissého" userId="9b7cc2bf-6fca-45d7-ac73-f6f456905115" providerId="ADAL" clId="{CD0291E4-0692-CA4E-9AD9-8205492C3634}" dt="2020-04-08T13:07:09.510" v="621" actId="478"/>
          <ac:cxnSpMkLst>
            <pc:docMk/>
            <pc:sldMk cId="2992292454" sldId="352"/>
            <ac:cxnSpMk id="8" creationId="{00000000-0000-0000-0000-000000000000}"/>
          </ac:cxnSpMkLst>
        </pc:cxnChg>
      </pc:sldChg>
      <pc:sldChg chg="delSp modSp delAnim">
        <pc:chgData name="Adjiwanou, Vissého" userId="9b7cc2bf-6fca-45d7-ac73-f6f456905115" providerId="ADAL" clId="{CD0291E4-0692-CA4E-9AD9-8205492C3634}" dt="2020-04-08T13:07:38.774" v="681" actId="1036"/>
        <pc:sldMkLst>
          <pc:docMk/>
          <pc:sldMk cId="1393931360" sldId="353"/>
        </pc:sldMkLst>
        <pc:spChg chg="mod">
          <ac:chgData name="Adjiwanou, Vissého" userId="9b7cc2bf-6fca-45d7-ac73-f6f456905115" providerId="ADAL" clId="{CD0291E4-0692-CA4E-9AD9-8205492C3634}" dt="2020-04-08T13:07:38.774" v="681" actId="1036"/>
          <ac:spMkLst>
            <pc:docMk/>
            <pc:sldMk cId="1393931360" sldId="353"/>
            <ac:spMk id="6" creationId="{00000000-0000-0000-0000-000000000000}"/>
          </ac:spMkLst>
        </pc:spChg>
        <pc:spChg chg="del">
          <ac:chgData name="Adjiwanou, Vissého" userId="9b7cc2bf-6fca-45d7-ac73-f6f456905115" providerId="ADAL" clId="{CD0291E4-0692-CA4E-9AD9-8205492C3634}" dt="2020-04-08T13:07:33.199" v="664" actId="478"/>
          <ac:spMkLst>
            <pc:docMk/>
            <pc:sldMk cId="1393931360" sldId="353"/>
            <ac:spMk id="7" creationId="{00000000-0000-0000-0000-000000000000}"/>
          </ac:spMkLst>
        </pc:spChg>
      </pc:sldChg>
      <pc:sldChg chg="addSp modSp mod setBg">
        <pc:chgData name="Adjiwanou, Vissého" userId="9b7cc2bf-6fca-45d7-ac73-f6f456905115" providerId="ADAL" clId="{CD0291E4-0692-CA4E-9AD9-8205492C3634}" dt="2020-04-08T00:44:29.302" v="380" actId="26606"/>
        <pc:sldMkLst>
          <pc:docMk/>
          <pc:sldMk cId="1373701244" sldId="354"/>
        </pc:sldMkLst>
        <pc:spChg chg="add">
          <ac:chgData name="Adjiwanou, Vissého" userId="9b7cc2bf-6fca-45d7-ac73-f6f456905115" providerId="ADAL" clId="{CD0291E4-0692-CA4E-9AD9-8205492C3634}" dt="2020-04-08T00:44:29.302" v="380" actId="26606"/>
          <ac:spMkLst>
            <pc:docMk/>
            <pc:sldMk cId="1373701244" sldId="354"/>
            <ac:spMk id="72" creationId="{85016AEC-0320-4ED0-8ECB-FE11DDDFE17A}"/>
          </ac:spMkLst>
        </pc:spChg>
        <pc:spChg chg="add">
          <ac:chgData name="Adjiwanou, Vissého" userId="9b7cc2bf-6fca-45d7-ac73-f6f456905115" providerId="ADAL" clId="{CD0291E4-0692-CA4E-9AD9-8205492C3634}" dt="2020-04-08T00:44:29.302" v="380" actId="26606"/>
          <ac:spMkLst>
            <pc:docMk/>
            <pc:sldMk cId="1373701244" sldId="354"/>
            <ac:spMk id="74" creationId="{D3CDB30C-1F82-41E6-A067-831D6E89184F}"/>
          </ac:spMkLst>
        </pc:spChg>
        <pc:spChg chg="add">
          <ac:chgData name="Adjiwanou, Vissého" userId="9b7cc2bf-6fca-45d7-ac73-f6f456905115" providerId="ADAL" clId="{CD0291E4-0692-CA4E-9AD9-8205492C3634}" dt="2020-04-08T00:44:29.302" v="380" actId="26606"/>
          <ac:spMkLst>
            <pc:docMk/>
            <pc:sldMk cId="1373701244" sldId="354"/>
            <ac:spMk id="76" creationId="{2DDA86DD-F997-4F66-A87C-5B58AB6D19EC}"/>
          </ac:spMkLst>
        </pc:spChg>
        <pc:spChg chg="add">
          <ac:chgData name="Adjiwanou, Vissého" userId="9b7cc2bf-6fca-45d7-ac73-f6f456905115" providerId="ADAL" clId="{CD0291E4-0692-CA4E-9AD9-8205492C3634}" dt="2020-04-08T00:44:29.302" v="380" actId="26606"/>
          <ac:spMkLst>
            <pc:docMk/>
            <pc:sldMk cId="1373701244" sldId="354"/>
            <ac:spMk id="78" creationId="{D241B827-437E-40A3-A732-669230D6A5BC}"/>
          </ac:spMkLst>
        </pc:spChg>
        <pc:spChg chg="mod">
          <ac:chgData name="Adjiwanou, Vissého" userId="9b7cc2bf-6fca-45d7-ac73-f6f456905115" providerId="ADAL" clId="{CD0291E4-0692-CA4E-9AD9-8205492C3634}" dt="2020-04-08T00:44:29.302" v="380" actId="26606"/>
          <ac:spMkLst>
            <pc:docMk/>
            <pc:sldMk cId="1373701244" sldId="354"/>
            <ac:spMk id="37890" creationId="{00000000-0000-0000-0000-000000000000}"/>
          </ac:spMkLst>
        </pc:spChg>
        <pc:spChg chg="mod">
          <ac:chgData name="Adjiwanou, Vissého" userId="9b7cc2bf-6fca-45d7-ac73-f6f456905115" providerId="ADAL" clId="{CD0291E4-0692-CA4E-9AD9-8205492C3634}" dt="2020-04-08T00:44:29.302" v="380" actId="26606"/>
          <ac:spMkLst>
            <pc:docMk/>
            <pc:sldMk cId="1373701244" sldId="354"/>
            <ac:spMk id="37891" creationId="{00000000-0000-0000-0000-000000000000}"/>
          </ac:spMkLst>
        </pc:spChg>
      </pc:sldChg>
      <pc:sldChg chg="modSp">
        <pc:chgData name="Adjiwanou, Vissého" userId="9b7cc2bf-6fca-45d7-ac73-f6f456905115" providerId="ADAL" clId="{CD0291E4-0692-CA4E-9AD9-8205492C3634}" dt="2020-04-08T00:07:42.504" v="41" actId="27636"/>
        <pc:sldMkLst>
          <pc:docMk/>
          <pc:sldMk cId="1407640927" sldId="355"/>
        </pc:sldMkLst>
        <pc:spChg chg="mod">
          <ac:chgData name="Adjiwanou, Vissého" userId="9b7cc2bf-6fca-45d7-ac73-f6f456905115" providerId="ADAL" clId="{CD0291E4-0692-CA4E-9AD9-8205492C3634}" dt="2020-04-08T00:07:42.504" v="41" actId="27636"/>
          <ac:spMkLst>
            <pc:docMk/>
            <pc:sldMk cId="1407640927" sldId="355"/>
            <ac:spMk id="39939" creationId="{00000000-0000-0000-0000-000000000000}"/>
          </ac:spMkLst>
        </pc:spChg>
      </pc:sldChg>
      <pc:sldChg chg="del">
        <pc:chgData name="Adjiwanou, Vissého" userId="9b7cc2bf-6fca-45d7-ac73-f6f456905115" providerId="ADAL" clId="{CD0291E4-0692-CA4E-9AD9-8205492C3634}" dt="2020-04-08T13:07:52.467" v="682" actId="2696"/>
        <pc:sldMkLst>
          <pc:docMk/>
          <pc:sldMk cId="163272567" sldId="356"/>
        </pc:sldMkLst>
      </pc:sldChg>
      <pc:sldChg chg="addSp modSp mod setBg">
        <pc:chgData name="Adjiwanou, Vissého" userId="9b7cc2bf-6fca-45d7-ac73-f6f456905115" providerId="ADAL" clId="{CD0291E4-0692-CA4E-9AD9-8205492C3634}" dt="2020-04-08T13:08:25.038" v="683" actId="207"/>
        <pc:sldMkLst>
          <pc:docMk/>
          <pc:sldMk cId="1178747775" sldId="358"/>
        </pc:sldMkLst>
        <pc:spChg chg="add">
          <ac:chgData name="Adjiwanou, Vissého" userId="9b7cc2bf-6fca-45d7-ac73-f6f456905115" providerId="ADAL" clId="{CD0291E4-0692-CA4E-9AD9-8205492C3634}" dt="2020-04-08T00:44:36.212" v="381" actId="26606"/>
          <ac:spMkLst>
            <pc:docMk/>
            <pc:sldMk cId="1178747775" sldId="358"/>
            <ac:spMk id="72" creationId="{85016AEC-0320-4ED0-8ECB-FE11DDDFE17A}"/>
          </ac:spMkLst>
        </pc:spChg>
        <pc:spChg chg="add">
          <ac:chgData name="Adjiwanou, Vissého" userId="9b7cc2bf-6fca-45d7-ac73-f6f456905115" providerId="ADAL" clId="{CD0291E4-0692-CA4E-9AD9-8205492C3634}" dt="2020-04-08T00:44:36.212" v="381" actId="26606"/>
          <ac:spMkLst>
            <pc:docMk/>
            <pc:sldMk cId="1178747775" sldId="358"/>
            <ac:spMk id="74" creationId="{D3CDB30C-1F82-41E6-A067-831D6E89184F}"/>
          </ac:spMkLst>
        </pc:spChg>
        <pc:spChg chg="add">
          <ac:chgData name="Adjiwanou, Vissého" userId="9b7cc2bf-6fca-45d7-ac73-f6f456905115" providerId="ADAL" clId="{CD0291E4-0692-CA4E-9AD9-8205492C3634}" dt="2020-04-08T00:44:36.212" v="381" actId="26606"/>
          <ac:spMkLst>
            <pc:docMk/>
            <pc:sldMk cId="1178747775" sldId="358"/>
            <ac:spMk id="76" creationId="{2DDA86DD-F997-4F66-A87C-5B58AB6D19EC}"/>
          </ac:spMkLst>
        </pc:spChg>
        <pc:spChg chg="add">
          <ac:chgData name="Adjiwanou, Vissého" userId="9b7cc2bf-6fca-45d7-ac73-f6f456905115" providerId="ADAL" clId="{CD0291E4-0692-CA4E-9AD9-8205492C3634}" dt="2020-04-08T00:44:36.212" v="381" actId="26606"/>
          <ac:spMkLst>
            <pc:docMk/>
            <pc:sldMk cId="1178747775" sldId="358"/>
            <ac:spMk id="78" creationId="{D241B827-437E-40A3-A732-669230D6A5BC}"/>
          </ac:spMkLst>
        </pc:spChg>
        <pc:spChg chg="mod">
          <ac:chgData name="Adjiwanou, Vissého" userId="9b7cc2bf-6fca-45d7-ac73-f6f456905115" providerId="ADAL" clId="{CD0291E4-0692-CA4E-9AD9-8205492C3634}" dt="2020-04-08T00:44:36.212" v="381" actId="26606"/>
          <ac:spMkLst>
            <pc:docMk/>
            <pc:sldMk cId="1178747775" sldId="358"/>
            <ac:spMk id="44034" creationId="{00000000-0000-0000-0000-000000000000}"/>
          </ac:spMkLst>
        </pc:spChg>
        <pc:spChg chg="mod">
          <ac:chgData name="Adjiwanou, Vissého" userId="9b7cc2bf-6fca-45d7-ac73-f6f456905115" providerId="ADAL" clId="{CD0291E4-0692-CA4E-9AD9-8205492C3634}" dt="2020-04-08T13:08:25.038" v="683" actId="207"/>
          <ac:spMkLst>
            <pc:docMk/>
            <pc:sldMk cId="1178747775" sldId="358"/>
            <ac:spMk id="44035" creationId="{00000000-0000-0000-0000-000000000000}"/>
          </ac:spMkLst>
        </pc:spChg>
      </pc:sldChg>
      <pc:sldChg chg="addSp modSp mod setBg">
        <pc:chgData name="Adjiwanou, Vissého" userId="9b7cc2bf-6fca-45d7-ac73-f6f456905115" providerId="ADAL" clId="{CD0291E4-0692-CA4E-9AD9-8205492C3634}" dt="2020-04-08T13:09:21.905" v="690" actId="207"/>
        <pc:sldMkLst>
          <pc:docMk/>
          <pc:sldMk cId="4197892746" sldId="360"/>
        </pc:sldMkLst>
        <pc:spChg chg="add">
          <ac:chgData name="Adjiwanou, Vissého" userId="9b7cc2bf-6fca-45d7-ac73-f6f456905115" providerId="ADAL" clId="{CD0291E4-0692-CA4E-9AD9-8205492C3634}" dt="2020-04-08T00:44:44.579" v="383" actId="26606"/>
          <ac:spMkLst>
            <pc:docMk/>
            <pc:sldMk cId="4197892746" sldId="360"/>
            <ac:spMk id="72" creationId="{85016AEC-0320-4ED0-8ECB-FE11DDDFE17A}"/>
          </ac:spMkLst>
        </pc:spChg>
        <pc:spChg chg="add">
          <ac:chgData name="Adjiwanou, Vissého" userId="9b7cc2bf-6fca-45d7-ac73-f6f456905115" providerId="ADAL" clId="{CD0291E4-0692-CA4E-9AD9-8205492C3634}" dt="2020-04-08T00:44:44.579" v="383" actId="26606"/>
          <ac:spMkLst>
            <pc:docMk/>
            <pc:sldMk cId="4197892746" sldId="360"/>
            <ac:spMk id="74" creationId="{D3CDB30C-1F82-41E6-A067-831D6E89184F}"/>
          </ac:spMkLst>
        </pc:spChg>
        <pc:spChg chg="add">
          <ac:chgData name="Adjiwanou, Vissého" userId="9b7cc2bf-6fca-45d7-ac73-f6f456905115" providerId="ADAL" clId="{CD0291E4-0692-CA4E-9AD9-8205492C3634}" dt="2020-04-08T00:44:44.579" v="383" actId="26606"/>
          <ac:spMkLst>
            <pc:docMk/>
            <pc:sldMk cId="4197892746" sldId="360"/>
            <ac:spMk id="76" creationId="{2DDA86DD-F997-4F66-A87C-5B58AB6D19EC}"/>
          </ac:spMkLst>
        </pc:spChg>
        <pc:spChg chg="add">
          <ac:chgData name="Adjiwanou, Vissého" userId="9b7cc2bf-6fca-45d7-ac73-f6f456905115" providerId="ADAL" clId="{CD0291E4-0692-CA4E-9AD9-8205492C3634}" dt="2020-04-08T00:44:44.579" v="383" actId="26606"/>
          <ac:spMkLst>
            <pc:docMk/>
            <pc:sldMk cId="4197892746" sldId="360"/>
            <ac:spMk id="78" creationId="{D241B827-437E-40A3-A732-669230D6A5BC}"/>
          </ac:spMkLst>
        </pc:spChg>
        <pc:spChg chg="mod">
          <ac:chgData name="Adjiwanou, Vissého" userId="9b7cc2bf-6fca-45d7-ac73-f6f456905115" providerId="ADAL" clId="{CD0291E4-0692-CA4E-9AD9-8205492C3634}" dt="2020-04-08T00:44:44.579" v="383" actId="26606"/>
          <ac:spMkLst>
            <pc:docMk/>
            <pc:sldMk cId="4197892746" sldId="360"/>
            <ac:spMk id="50178" creationId="{00000000-0000-0000-0000-000000000000}"/>
          </ac:spMkLst>
        </pc:spChg>
        <pc:spChg chg="mod">
          <ac:chgData name="Adjiwanou, Vissého" userId="9b7cc2bf-6fca-45d7-ac73-f6f456905115" providerId="ADAL" clId="{CD0291E4-0692-CA4E-9AD9-8205492C3634}" dt="2020-04-08T13:09:21.905" v="690" actId="207"/>
          <ac:spMkLst>
            <pc:docMk/>
            <pc:sldMk cId="4197892746" sldId="360"/>
            <ac:spMk id="50179" creationId="{00000000-0000-0000-0000-000000000000}"/>
          </ac:spMkLst>
        </pc:spChg>
      </pc:sldChg>
      <pc:sldChg chg="addSp modSp mod setBg">
        <pc:chgData name="Adjiwanou, Vissého" userId="9b7cc2bf-6fca-45d7-ac73-f6f456905115" providerId="ADAL" clId="{CD0291E4-0692-CA4E-9AD9-8205492C3634}" dt="2020-04-08T00:44:47.260" v="384" actId="26606"/>
        <pc:sldMkLst>
          <pc:docMk/>
          <pc:sldMk cId="1461595501" sldId="361"/>
        </pc:sldMkLst>
        <pc:spChg chg="add">
          <ac:chgData name="Adjiwanou, Vissého" userId="9b7cc2bf-6fca-45d7-ac73-f6f456905115" providerId="ADAL" clId="{CD0291E4-0692-CA4E-9AD9-8205492C3634}" dt="2020-04-08T00:44:47.260" v="384" actId="26606"/>
          <ac:spMkLst>
            <pc:docMk/>
            <pc:sldMk cId="1461595501" sldId="361"/>
            <ac:spMk id="72" creationId="{85016AEC-0320-4ED0-8ECB-FE11DDDFE17A}"/>
          </ac:spMkLst>
        </pc:spChg>
        <pc:spChg chg="add">
          <ac:chgData name="Adjiwanou, Vissého" userId="9b7cc2bf-6fca-45d7-ac73-f6f456905115" providerId="ADAL" clId="{CD0291E4-0692-CA4E-9AD9-8205492C3634}" dt="2020-04-08T00:44:47.260" v="384" actId="26606"/>
          <ac:spMkLst>
            <pc:docMk/>
            <pc:sldMk cId="1461595501" sldId="361"/>
            <ac:spMk id="74" creationId="{D3CDB30C-1F82-41E6-A067-831D6E89184F}"/>
          </ac:spMkLst>
        </pc:spChg>
        <pc:spChg chg="add">
          <ac:chgData name="Adjiwanou, Vissého" userId="9b7cc2bf-6fca-45d7-ac73-f6f456905115" providerId="ADAL" clId="{CD0291E4-0692-CA4E-9AD9-8205492C3634}" dt="2020-04-08T00:44:47.260" v="384" actId="26606"/>
          <ac:spMkLst>
            <pc:docMk/>
            <pc:sldMk cId="1461595501" sldId="361"/>
            <ac:spMk id="76" creationId="{2DDA86DD-F997-4F66-A87C-5B58AB6D19EC}"/>
          </ac:spMkLst>
        </pc:spChg>
        <pc:spChg chg="add">
          <ac:chgData name="Adjiwanou, Vissého" userId="9b7cc2bf-6fca-45d7-ac73-f6f456905115" providerId="ADAL" clId="{CD0291E4-0692-CA4E-9AD9-8205492C3634}" dt="2020-04-08T00:44:47.260" v="384" actId="26606"/>
          <ac:spMkLst>
            <pc:docMk/>
            <pc:sldMk cId="1461595501" sldId="361"/>
            <ac:spMk id="78" creationId="{D241B827-437E-40A3-A732-669230D6A5BC}"/>
          </ac:spMkLst>
        </pc:spChg>
        <pc:spChg chg="mod">
          <ac:chgData name="Adjiwanou, Vissého" userId="9b7cc2bf-6fca-45d7-ac73-f6f456905115" providerId="ADAL" clId="{CD0291E4-0692-CA4E-9AD9-8205492C3634}" dt="2020-04-08T00:44:47.260" v="384" actId="26606"/>
          <ac:spMkLst>
            <pc:docMk/>
            <pc:sldMk cId="1461595501" sldId="361"/>
            <ac:spMk id="54274" creationId="{00000000-0000-0000-0000-000000000000}"/>
          </ac:spMkLst>
        </pc:spChg>
        <pc:spChg chg="mod">
          <ac:chgData name="Adjiwanou, Vissého" userId="9b7cc2bf-6fca-45d7-ac73-f6f456905115" providerId="ADAL" clId="{CD0291E4-0692-CA4E-9AD9-8205492C3634}" dt="2020-04-08T00:44:47.260" v="384" actId="26606"/>
          <ac:spMkLst>
            <pc:docMk/>
            <pc:sldMk cId="1461595501" sldId="361"/>
            <ac:spMk id="54275" creationId="{00000000-0000-0000-0000-000000000000}"/>
          </ac:spMkLst>
        </pc:spChg>
      </pc:sldChg>
      <pc:sldChg chg="addSp modSp mod setBg">
        <pc:chgData name="Adjiwanou, Vissého" userId="9b7cc2bf-6fca-45d7-ac73-f6f456905115" providerId="ADAL" clId="{CD0291E4-0692-CA4E-9AD9-8205492C3634}" dt="2020-04-08T00:44:55.461" v="386" actId="26606"/>
        <pc:sldMkLst>
          <pc:docMk/>
          <pc:sldMk cId="3244511505" sldId="362"/>
        </pc:sldMkLst>
        <pc:spChg chg="add">
          <ac:chgData name="Adjiwanou, Vissého" userId="9b7cc2bf-6fca-45d7-ac73-f6f456905115" providerId="ADAL" clId="{CD0291E4-0692-CA4E-9AD9-8205492C3634}" dt="2020-04-08T00:44:55.461" v="386" actId="26606"/>
          <ac:spMkLst>
            <pc:docMk/>
            <pc:sldMk cId="3244511505" sldId="362"/>
            <ac:spMk id="72" creationId="{85016AEC-0320-4ED0-8ECB-FE11DDDFE17A}"/>
          </ac:spMkLst>
        </pc:spChg>
        <pc:spChg chg="add">
          <ac:chgData name="Adjiwanou, Vissého" userId="9b7cc2bf-6fca-45d7-ac73-f6f456905115" providerId="ADAL" clId="{CD0291E4-0692-CA4E-9AD9-8205492C3634}" dt="2020-04-08T00:44:55.461" v="386" actId="26606"/>
          <ac:spMkLst>
            <pc:docMk/>
            <pc:sldMk cId="3244511505" sldId="362"/>
            <ac:spMk id="74" creationId="{D3CDB30C-1F82-41E6-A067-831D6E89184F}"/>
          </ac:spMkLst>
        </pc:spChg>
        <pc:spChg chg="add">
          <ac:chgData name="Adjiwanou, Vissého" userId="9b7cc2bf-6fca-45d7-ac73-f6f456905115" providerId="ADAL" clId="{CD0291E4-0692-CA4E-9AD9-8205492C3634}" dt="2020-04-08T00:44:55.461" v="386" actId="26606"/>
          <ac:spMkLst>
            <pc:docMk/>
            <pc:sldMk cId="3244511505" sldId="362"/>
            <ac:spMk id="76" creationId="{2DDA86DD-F997-4F66-A87C-5B58AB6D19EC}"/>
          </ac:spMkLst>
        </pc:spChg>
        <pc:spChg chg="add">
          <ac:chgData name="Adjiwanou, Vissého" userId="9b7cc2bf-6fca-45d7-ac73-f6f456905115" providerId="ADAL" clId="{CD0291E4-0692-CA4E-9AD9-8205492C3634}" dt="2020-04-08T00:44:55.461" v="386" actId="26606"/>
          <ac:spMkLst>
            <pc:docMk/>
            <pc:sldMk cId="3244511505" sldId="362"/>
            <ac:spMk id="78" creationId="{D241B827-437E-40A3-A732-669230D6A5BC}"/>
          </ac:spMkLst>
        </pc:spChg>
        <pc:spChg chg="mod">
          <ac:chgData name="Adjiwanou, Vissého" userId="9b7cc2bf-6fca-45d7-ac73-f6f456905115" providerId="ADAL" clId="{CD0291E4-0692-CA4E-9AD9-8205492C3634}" dt="2020-04-08T00:44:55.461" v="386" actId="26606"/>
          <ac:spMkLst>
            <pc:docMk/>
            <pc:sldMk cId="3244511505" sldId="362"/>
            <ac:spMk id="60418" creationId="{00000000-0000-0000-0000-000000000000}"/>
          </ac:spMkLst>
        </pc:spChg>
        <pc:spChg chg="mod">
          <ac:chgData name="Adjiwanou, Vissého" userId="9b7cc2bf-6fca-45d7-ac73-f6f456905115" providerId="ADAL" clId="{CD0291E4-0692-CA4E-9AD9-8205492C3634}" dt="2020-04-08T00:44:55.461" v="386" actId="26606"/>
          <ac:spMkLst>
            <pc:docMk/>
            <pc:sldMk cId="3244511505" sldId="362"/>
            <ac:spMk id="60419" creationId="{00000000-0000-0000-0000-000000000000}"/>
          </ac:spMkLst>
        </pc:spChg>
      </pc:sldChg>
      <pc:sldChg chg="modSp">
        <pc:chgData name="Adjiwanou, Vissého" userId="9b7cc2bf-6fca-45d7-ac73-f6f456905115" providerId="ADAL" clId="{CD0291E4-0692-CA4E-9AD9-8205492C3634}" dt="2020-04-08T00:07:42.858" v="61" actId="27636"/>
        <pc:sldMkLst>
          <pc:docMk/>
          <pc:sldMk cId="4189506951" sldId="369"/>
        </pc:sldMkLst>
        <pc:spChg chg="mod">
          <ac:chgData name="Adjiwanou, Vissého" userId="9b7cc2bf-6fca-45d7-ac73-f6f456905115" providerId="ADAL" clId="{CD0291E4-0692-CA4E-9AD9-8205492C3634}" dt="2020-04-08T00:07:42.858" v="61" actId="27636"/>
          <ac:spMkLst>
            <pc:docMk/>
            <pc:sldMk cId="4189506951" sldId="369"/>
            <ac:spMk id="3" creationId="{DDA4F8F6-A312-0B48-92DF-07734165CE97}"/>
          </ac:spMkLst>
        </pc:spChg>
      </pc:sldChg>
      <pc:sldChg chg="addSp delSp modSp mod setBg">
        <pc:chgData name="Adjiwanou, Vissého" userId="9b7cc2bf-6fca-45d7-ac73-f6f456905115" providerId="ADAL" clId="{CD0291E4-0692-CA4E-9AD9-8205492C3634}" dt="2020-04-08T00:52:14.454" v="409" actId="255"/>
        <pc:sldMkLst>
          <pc:docMk/>
          <pc:sldMk cId="834489005" sldId="370"/>
        </pc:sldMkLst>
        <pc:spChg chg="mod">
          <ac:chgData name="Adjiwanou, Vissého" userId="9b7cc2bf-6fca-45d7-ac73-f6f456905115" providerId="ADAL" clId="{CD0291E4-0692-CA4E-9AD9-8205492C3634}" dt="2020-04-08T00:52:14.454" v="409" actId="255"/>
          <ac:spMkLst>
            <pc:docMk/>
            <pc:sldMk cId="834489005" sldId="370"/>
            <ac:spMk id="3" creationId="{00000000-0000-0000-0000-000000000000}"/>
          </ac:spMkLst>
        </pc:spChg>
        <pc:spChg chg="add del mod">
          <ac:chgData name="Adjiwanou, Vissého" userId="9b7cc2bf-6fca-45d7-ac73-f6f456905115" providerId="ADAL" clId="{CD0291E4-0692-CA4E-9AD9-8205492C3634}" dt="2020-04-08T00:07:45.189" v="63"/>
          <ac:spMkLst>
            <pc:docMk/>
            <pc:sldMk cId="834489005" sldId="370"/>
            <ac:spMk id="5" creationId="{0185EB9D-F6F5-BA4D-B7D5-A841BBBC836A}"/>
          </ac:spMkLst>
        </pc:spChg>
        <pc:spChg chg="add">
          <ac:chgData name="Adjiwanou, Vissého" userId="9b7cc2bf-6fca-45d7-ac73-f6f456905115" providerId="ADAL" clId="{CD0291E4-0692-CA4E-9AD9-8205492C3634}" dt="2020-04-08T00:07:51.522" v="64" actId="26606"/>
          <ac:spMkLst>
            <pc:docMk/>
            <pc:sldMk cId="834489005" sldId="370"/>
            <ac:spMk id="7" creationId="{0185EB9D-F6F5-BA4D-B7D5-A841BBBC836A}"/>
          </ac:spMkLst>
        </pc:spChg>
        <pc:spChg chg="add">
          <ac:chgData name="Adjiwanou, Vissého" userId="9b7cc2bf-6fca-45d7-ac73-f6f456905115" providerId="ADAL" clId="{CD0291E4-0692-CA4E-9AD9-8205492C3634}" dt="2020-04-08T00:07:51.522" v="64" actId="26606"/>
          <ac:spMkLst>
            <pc:docMk/>
            <pc:sldMk cId="834489005" sldId="370"/>
            <ac:spMk id="10" creationId="{3B854194-185D-494D-905C-7C7CB2E30F6E}"/>
          </ac:spMkLst>
        </pc:spChg>
        <pc:spChg chg="add">
          <ac:chgData name="Adjiwanou, Vissého" userId="9b7cc2bf-6fca-45d7-ac73-f6f456905115" providerId="ADAL" clId="{CD0291E4-0692-CA4E-9AD9-8205492C3634}" dt="2020-04-08T00:07:51.522" v="64" actId="26606"/>
          <ac:spMkLst>
            <pc:docMk/>
            <pc:sldMk cId="834489005" sldId="370"/>
            <ac:spMk id="12" creationId="{B4F5FA0D-0104-4987-8241-EFF7C85B88DE}"/>
          </ac:spMkLst>
        </pc:spChg>
        <pc:picChg chg="add">
          <ac:chgData name="Adjiwanou, Vissého" userId="9b7cc2bf-6fca-45d7-ac73-f6f456905115" providerId="ADAL" clId="{CD0291E4-0692-CA4E-9AD9-8205492C3634}" dt="2020-04-08T00:07:51.522" v="64" actId="26606"/>
          <ac:picMkLst>
            <pc:docMk/>
            <pc:sldMk cId="834489005" sldId="370"/>
            <ac:picMk id="14" creationId="{2897127E-6CEF-446C-BE87-93B7C46E49D1}"/>
          </ac:picMkLst>
        </pc:picChg>
      </pc:sldChg>
      <pc:sldChg chg="addSp modSp mod setBg">
        <pc:chgData name="Adjiwanou, Vissého" userId="9b7cc2bf-6fca-45d7-ac73-f6f456905115" providerId="ADAL" clId="{CD0291E4-0692-CA4E-9AD9-8205492C3634}" dt="2020-04-08T13:11:49.184" v="704" actId="207"/>
        <pc:sldMkLst>
          <pc:docMk/>
          <pc:sldMk cId="3411623446" sldId="372"/>
        </pc:sldMkLst>
        <pc:spChg chg="add">
          <ac:chgData name="Adjiwanou, Vissého" userId="9b7cc2bf-6fca-45d7-ac73-f6f456905115" providerId="ADAL" clId="{CD0291E4-0692-CA4E-9AD9-8205492C3634}" dt="2020-04-08T00:45:28.254" v="389" actId="26606"/>
          <ac:spMkLst>
            <pc:docMk/>
            <pc:sldMk cId="3411623446" sldId="372"/>
            <ac:spMk id="72" creationId="{85016AEC-0320-4ED0-8ECB-FE11DDDFE17A}"/>
          </ac:spMkLst>
        </pc:spChg>
        <pc:spChg chg="add">
          <ac:chgData name="Adjiwanou, Vissého" userId="9b7cc2bf-6fca-45d7-ac73-f6f456905115" providerId="ADAL" clId="{CD0291E4-0692-CA4E-9AD9-8205492C3634}" dt="2020-04-08T00:45:28.254" v="389" actId="26606"/>
          <ac:spMkLst>
            <pc:docMk/>
            <pc:sldMk cId="3411623446" sldId="372"/>
            <ac:spMk id="74" creationId="{D3CDB30C-1F82-41E6-A067-831D6E89184F}"/>
          </ac:spMkLst>
        </pc:spChg>
        <pc:spChg chg="add">
          <ac:chgData name="Adjiwanou, Vissého" userId="9b7cc2bf-6fca-45d7-ac73-f6f456905115" providerId="ADAL" clId="{CD0291E4-0692-CA4E-9AD9-8205492C3634}" dt="2020-04-08T00:45:28.254" v="389" actId="26606"/>
          <ac:spMkLst>
            <pc:docMk/>
            <pc:sldMk cId="3411623446" sldId="372"/>
            <ac:spMk id="76" creationId="{2DDA86DD-F997-4F66-A87C-5B58AB6D19EC}"/>
          </ac:spMkLst>
        </pc:spChg>
        <pc:spChg chg="add">
          <ac:chgData name="Adjiwanou, Vissého" userId="9b7cc2bf-6fca-45d7-ac73-f6f456905115" providerId="ADAL" clId="{CD0291E4-0692-CA4E-9AD9-8205492C3634}" dt="2020-04-08T00:45:28.254" v="389" actId="26606"/>
          <ac:spMkLst>
            <pc:docMk/>
            <pc:sldMk cId="3411623446" sldId="372"/>
            <ac:spMk id="78" creationId="{D241B827-437E-40A3-A732-669230D6A5BC}"/>
          </ac:spMkLst>
        </pc:spChg>
        <pc:spChg chg="mod">
          <ac:chgData name="Adjiwanou, Vissého" userId="9b7cc2bf-6fca-45d7-ac73-f6f456905115" providerId="ADAL" clId="{CD0291E4-0692-CA4E-9AD9-8205492C3634}" dt="2020-04-08T00:45:28.254" v="389" actId="26606"/>
          <ac:spMkLst>
            <pc:docMk/>
            <pc:sldMk cId="3411623446" sldId="372"/>
            <ac:spMk id="68610" creationId="{00000000-0000-0000-0000-000000000000}"/>
          </ac:spMkLst>
        </pc:spChg>
        <pc:spChg chg="mod">
          <ac:chgData name="Adjiwanou, Vissého" userId="9b7cc2bf-6fca-45d7-ac73-f6f456905115" providerId="ADAL" clId="{CD0291E4-0692-CA4E-9AD9-8205492C3634}" dt="2020-04-08T13:11:49.184" v="704" actId="207"/>
          <ac:spMkLst>
            <pc:docMk/>
            <pc:sldMk cId="3411623446" sldId="372"/>
            <ac:spMk id="68611" creationId="{00000000-0000-0000-0000-000000000000}"/>
          </ac:spMkLst>
        </pc:spChg>
      </pc:sldChg>
      <pc:sldChg chg="modSp">
        <pc:chgData name="Adjiwanou, Vissého" userId="9b7cc2bf-6fca-45d7-ac73-f6f456905115" providerId="ADAL" clId="{CD0291E4-0692-CA4E-9AD9-8205492C3634}" dt="2020-04-08T00:07:42.783" v="58" actId="27636"/>
        <pc:sldMkLst>
          <pc:docMk/>
          <pc:sldMk cId="3574135255" sldId="373"/>
        </pc:sldMkLst>
        <pc:spChg chg="mod">
          <ac:chgData name="Adjiwanou, Vissého" userId="9b7cc2bf-6fca-45d7-ac73-f6f456905115" providerId="ADAL" clId="{CD0291E4-0692-CA4E-9AD9-8205492C3634}" dt="2020-04-08T00:07:42.783" v="58" actId="27636"/>
          <ac:spMkLst>
            <pc:docMk/>
            <pc:sldMk cId="3574135255" sldId="373"/>
            <ac:spMk id="76802" creationId="{00000000-0000-0000-0000-000000000000}"/>
          </ac:spMkLst>
        </pc:spChg>
      </pc:sldChg>
      <pc:sldChg chg="add del">
        <pc:chgData name="Adjiwanou, Vissého" userId="9b7cc2bf-6fca-45d7-ac73-f6f456905115" providerId="ADAL" clId="{CD0291E4-0692-CA4E-9AD9-8205492C3634}" dt="2020-04-08T00:10:13.301" v="189" actId="2696"/>
        <pc:sldMkLst>
          <pc:docMk/>
          <pc:sldMk cId="3500493887" sldId="374"/>
        </pc:sldMkLst>
      </pc:sldChg>
      <pc:sldChg chg="addSp delSp modSp add mod setBg">
        <pc:chgData name="Adjiwanou, Vissého" userId="9b7cc2bf-6fca-45d7-ac73-f6f456905115" providerId="ADAL" clId="{CD0291E4-0692-CA4E-9AD9-8205492C3634}" dt="2020-04-08T00:10:10.702" v="188" actId="20577"/>
        <pc:sldMkLst>
          <pc:docMk/>
          <pc:sldMk cId="790372451" sldId="375"/>
        </pc:sldMkLst>
        <pc:spChg chg="mod">
          <ac:chgData name="Adjiwanou, Vissého" userId="9b7cc2bf-6fca-45d7-ac73-f6f456905115" providerId="ADAL" clId="{CD0291E4-0692-CA4E-9AD9-8205492C3634}" dt="2020-04-08T00:10:10.702" v="188" actId="20577"/>
          <ac:spMkLst>
            <pc:docMk/>
            <pc:sldMk cId="790372451" sldId="375"/>
            <ac:spMk id="2" creationId="{A17B5F8A-C705-2F4D-AAE3-9FD6BC984D63}"/>
          </ac:spMkLst>
        </pc:spChg>
        <pc:spChg chg="del">
          <ac:chgData name="Adjiwanou, Vissého" userId="9b7cc2bf-6fca-45d7-ac73-f6f456905115" providerId="ADAL" clId="{CD0291E4-0692-CA4E-9AD9-8205492C3634}" dt="2020-04-08T00:10:01.488" v="160" actId="26606"/>
          <ac:spMkLst>
            <pc:docMk/>
            <pc:sldMk cId="790372451" sldId="375"/>
            <ac:spMk id="3" creationId="{7CE2D2C5-3FC8-4647-8CAF-A4E6115F0EB7}"/>
          </ac:spMkLst>
        </pc:spChg>
        <pc:spChg chg="add">
          <ac:chgData name="Adjiwanou, Vissého" userId="9b7cc2bf-6fca-45d7-ac73-f6f456905115" providerId="ADAL" clId="{CD0291E4-0692-CA4E-9AD9-8205492C3634}" dt="2020-04-08T00:10:01.488" v="160" actId="26606"/>
          <ac:spMkLst>
            <pc:docMk/>
            <pc:sldMk cId="790372451" sldId="375"/>
            <ac:spMk id="8" creationId="{23962611-DFD5-4092-AAFD-559E3DFCE2C9}"/>
          </ac:spMkLst>
        </pc:spChg>
        <pc:picChg chg="add">
          <ac:chgData name="Adjiwanou, Vissého" userId="9b7cc2bf-6fca-45d7-ac73-f6f456905115" providerId="ADAL" clId="{CD0291E4-0692-CA4E-9AD9-8205492C3634}" dt="2020-04-08T00:10:01.488" v="160" actId="26606"/>
          <ac:picMkLst>
            <pc:docMk/>
            <pc:sldMk cId="790372451" sldId="375"/>
            <ac:picMk id="10" creationId="{2270F1FA-0425-408F-9861-80BF5AFB276D}"/>
          </ac:picMkLst>
        </pc:picChg>
      </pc:sldChg>
      <pc:sldChg chg="addSp delSp modSp add mod setBg delDesignElem">
        <pc:chgData name="Adjiwanou, Vissého" userId="9b7cc2bf-6fca-45d7-ac73-f6f456905115" providerId="ADAL" clId="{CD0291E4-0692-CA4E-9AD9-8205492C3634}" dt="2020-04-08T00:24:08.222" v="207" actId="20577"/>
        <pc:sldMkLst>
          <pc:docMk/>
          <pc:sldMk cId="790207172" sldId="376"/>
        </pc:sldMkLst>
        <pc:spChg chg="mod">
          <ac:chgData name="Adjiwanou, Vissého" userId="9b7cc2bf-6fca-45d7-ac73-f6f456905115" providerId="ADAL" clId="{CD0291E4-0692-CA4E-9AD9-8205492C3634}" dt="2020-04-08T00:24:08.222" v="207" actId="20577"/>
          <ac:spMkLst>
            <pc:docMk/>
            <pc:sldMk cId="790207172" sldId="376"/>
            <ac:spMk id="2" creationId="{A17B5F8A-C705-2F4D-AAE3-9FD6BC984D63}"/>
          </ac:spMkLst>
        </pc:spChg>
        <pc:spChg chg="add">
          <ac:chgData name="Adjiwanou, Vissého" userId="9b7cc2bf-6fca-45d7-ac73-f6f456905115" providerId="ADAL" clId="{CD0291E4-0692-CA4E-9AD9-8205492C3634}" dt="2020-04-08T00:23:58.085" v="192" actId="26606"/>
          <ac:spMkLst>
            <pc:docMk/>
            <pc:sldMk cId="790207172" sldId="376"/>
            <ac:spMk id="7" creationId="{23962611-DFD5-4092-AAFD-559E3DFCE2C9}"/>
          </ac:spMkLst>
        </pc:spChg>
        <pc:spChg chg="del">
          <ac:chgData name="Adjiwanou, Vissého" userId="9b7cc2bf-6fca-45d7-ac73-f6f456905115" providerId="ADAL" clId="{CD0291E4-0692-CA4E-9AD9-8205492C3634}" dt="2020-04-08T00:23:53.114" v="191"/>
          <ac:spMkLst>
            <pc:docMk/>
            <pc:sldMk cId="790207172" sldId="376"/>
            <ac:spMk id="8" creationId="{23962611-DFD5-4092-AAFD-559E3DFCE2C9}"/>
          </ac:spMkLst>
        </pc:spChg>
        <pc:picChg chg="add">
          <ac:chgData name="Adjiwanou, Vissého" userId="9b7cc2bf-6fca-45d7-ac73-f6f456905115" providerId="ADAL" clId="{CD0291E4-0692-CA4E-9AD9-8205492C3634}" dt="2020-04-08T00:23:58.085" v="192" actId="26606"/>
          <ac:picMkLst>
            <pc:docMk/>
            <pc:sldMk cId="790207172" sldId="376"/>
            <ac:picMk id="9" creationId="{2270F1FA-0425-408F-9861-80BF5AFB276D}"/>
          </ac:picMkLst>
        </pc:picChg>
        <pc:picChg chg="del">
          <ac:chgData name="Adjiwanou, Vissého" userId="9b7cc2bf-6fca-45d7-ac73-f6f456905115" providerId="ADAL" clId="{CD0291E4-0692-CA4E-9AD9-8205492C3634}" dt="2020-04-08T00:23:53.114" v="191"/>
          <ac:picMkLst>
            <pc:docMk/>
            <pc:sldMk cId="790207172" sldId="376"/>
            <ac:picMk id="10" creationId="{2270F1FA-0425-408F-9861-80BF5AFB276D}"/>
          </ac:picMkLst>
        </pc:picChg>
      </pc:sldChg>
      <pc:sldChg chg="addSp delSp modSp add mod setBg delDesignElem">
        <pc:chgData name="Adjiwanou, Vissého" userId="9b7cc2bf-6fca-45d7-ac73-f6f456905115" providerId="ADAL" clId="{CD0291E4-0692-CA4E-9AD9-8205492C3634}" dt="2020-04-08T00:43:00.621" v="336" actId="26606"/>
        <pc:sldMkLst>
          <pc:docMk/>
          <pc:sldMk cId="1370413000" sldId="377"/>
        </pc:sldMkLst>
        <pc:spChg chg="mod">
          <ac:chgData name="Adjiwanou, Vissého" userId="9b7cc2bf-6fca-45d7-ac73-f6f456905115" providerId="ADAL" clId="{CD0291E4-0692-CA4E-9AD9-8205492C3634}" dt="2020-04-08T00:43:00.621" v="336" actId="26606"/>
          <ac:spMkLst>
            <pc:docMk/>
            <pc:sldMk cId="1370413000" sldId="377"/>
            <ac:spMk id="2" creationId="{A17B5F8A-C705-2F4D-AAE3-9FD6BC984D63}"/>
          </ac:spMkLst>
        </pc:spChg>
        <pc:spChg chg="add del">
          <ac:chgData name="Adjiwanou, Vissého" userId="9b7cc2bf-6fca-45d7-ac73-f6f456905115" providerId="ADAL" clId="{CD0291E4-0692-CA4E-9AD9-8205492C3634}" dt="2020-04-08T00:43:00.621" v="336" actId="26606"/>
          <ac:spMkLst>
            <pc:docMk/>
            <pc:sldMk cId="1370413000" sldId="377"/>
            <ac:spMk id="4" creationId="{23962611-DFD5-4092-AAFD-559E3DFCE2C9}"/>
          </ac:spMkLst>
        </pc:spChg>
        <pc:spChg chg="del">
          <ac:chgData name="Adjiwanou, Vissého" userId="9b7cc2bf-6fca-45d7-ac73-f6f456905115" providerId="ADAL" clId="{CD0291E4-0692-CA4E-9AD9-8205492C3634}" dt="2020-04-08T00:24:28.341" v="210"/>
          <ac:spMkLst>
            <pc:docMk/>
            <pc:sldMk cId="1370413000" sldId="377"/>
            <ac:spMk id="7" creationId="{23962611-DFD5-4092-AAFD-559E3DFCE2C9}"/>
          </ac:spMkLst>
        </pc:spChg>
        <pc:spChg chg="add">
          <ac:chgData name="Adjiwanou, Vissého" userId="9b7cc2bf-6fca-45d7-ac73-f6f456905115" providerId="ADAL" clId="{CD0291E4-0692-CA4E-9AD9-8205492C3634}" dt="2020-04-08T00:43:00.621" v="336" actId="26606"/>
          <ac:spMkLst>
            <pc:docMk/>
            <pc:sldMk cId="1370413000" sldId="377"/>
            <ac:spMk id="10" creationId="{23962611-DFD5-4092-AAFD-559E3DFCE2C9}"/>
          </ac:spMkLst>
        </pc:spChg>
        <pc:picChg chg="add del">
          <ac:chgData name="Adjiwanou, Vissého" userId="9b7cc2bf-6fca-45d7-ac73-f6f456905115" providerId="ADAL" clId="{CD0291E4-0692-CA4E-9AD9-8205492C3634}" dt="2020-04-08T00:43:00.621" v="336" actId="26606"/>
          <ac:picMkLst>
            <pc:docMk/>
            <pc:sldMk cId="1370413000" sldId="377"/>
            <ac:picMk id="5" creationId="{2270F1FA-0425-408F-9861-80BF5AFB276D}"/>
          </ac:picMkLst>
        </pc:picChg>
        <pc:picChg chg="del">
          <ac:chgData name="Adjiwanou, Vissého" userId="9b7cc2bf-6fca-45d7-ac73-f6f456905115" providerId="ADAL" clId="{CD0291E4-0692-CA4E-9AD9-8205492C3634}" dt="2020-04-08T00:24:28.341" v="210"/>
          <ac:picMkLst>
            <pc:docMk/>
            <pc:sldMk cId="1370413000" sldId="377"/>
            <ac:picMk id="9" creationId="{2270F1FA-0425-408F-9861-80BF5AFB276D}"/>
          </ac:picMkLst>
        </pc:picChg>
        <pc:picChg chg="add">
          <ac:chgData name="Adjiwanou, Vissého" userId="9b7cc2bf-6fca-45d7-ac73-f6f456905115" providerId="ADAL" clId="{CD0291E4-0692-CA4E-9AD9-8205492C3634}" dt="2020-04-08T00:43:00.621" v="336" actId="26606"/>
          <ac:picMkLst>
            <pc:docMk/>
            <pc:sldMk cId="1370413000" sldId="377"/>
            <ac:picMk id="12" creationId="{2270F1FA-0425-408F-9861-80BF5AFB276D}"/>
          </ac:picMkLst>
        </pc:picChg>
      </pc:sldChg>
      <pc:sldChg chg="addSp modSp add mod setBg">
        <pc:chgData name="Adjiwanou, Vissého" userId="9b7cc2bf-6fca-45d7-ac73-f6f456905115" providerId="ADAL" clId="{CD0291E4-0692-CA4E-9AD9-8205492C3634}" dt="2020-04-08T12:47:43.199" v="530" actId="26606"/>
        <pc:sldMkLst>
          <pc:docMk/>
          <pc:sldMk cId="595609737" sldId="378"/>
        </pc:sldMkLst>
        <pc:spChg chg="mod">
          <ac:chgData name="Adjiwanou, Vissého" userId="9b7cc2bf-6fca-45d7-ac73-f6f456905115" providerId="ADAL" clId="{CD0291E4-0692-CA4E-9AD9-8205492C3634}" dt="2020-04-08T12:47:43.199" v="530" actId="26606"/>
          <ac:spMkLst>
            <pc:docMk/>
            <pc:sldMk cId="595609737" sldId="378"/>
            <ac:spMk id="2" creationId="{CCF20645-838C-C54B-B48B-4812F65124C4}"/>
          </ac:spMkLst>
        </pc:spChg>
        <pc:spChg chg="mod">
          <ac:chgData name="Adjiwanou, Vissého" userId="9b7cc2bf-6fca-45d7-ac73-f6f456905115" providerId="ADAL" clId="{CD0291E4-0692-CA4E-9AD9-8205492C3634}" dt="2020-04-08T12:47:43.199" v="530" actId="26606"/>
          <ac:spMkLst>
            <pc:docMk/>
            <pc:sldMk cId="595609737" sldId="378"/>
            <ac:spMk id="3" creationId="{0D0DEB65-CEE6-9347-BD6C-A3C24AB65F2D}"/>
          </ac:spMkLst>
        </pc:spChg>
        <pc:spChg chg="add">
          <ac:chgData name="Adjiwanou, Vissého" userId="9b7cc2bf-6fca-45d7-ac73-f6f456905115" providerId="ADAL" clId="{CD0291E4-0692-CA4E-9AD9-8205492C3634}" dt="2020-04-08T12:47:43.199" v="530" actId="26606"/>
          <ac:spMkLst>
            <pc:docMk/>
            <pc:sldMk cId="595609737" sldId="378"/>
            <ac:spMk id="8" creationId="{85016AEC-0320-4ED0-8ECB-FE11DDDFE17A}"/>
          </ac:spMkLst>
        </pc:spChg>
        <pc:spChg chg="add">
          <ac:chgData name="Adjiwanou, Vissého" userId="9b7cc2bf-6fca-45d7-ac73-f6f456905115" providerId="ADAL" clId="{CD0291E4-0692-CA4E-9AD9-8205492C3634}" dt="2020-04-08T12:47:43.199" v="530" actId="26606"/>
          <ac:spMkLst>
            <pc:docMk/>
            <pc:sldMk cId="595609737" sldId="378"/>
            <ac:spMk id="10" creationId="{D3CDB30C-1F82-41E6-A067-831D6E89184F}"/>
          </ac:spMkLst>
        </pc:spChg>
        <pc:spChg chg="add">
          <ac:chgData name="Adjiwanou, Vissého" userId="9b7cc2bf-6fca-45d7-ac73-f6f456905115" providerId="ADAL" clId="{CD0291E4-0692-CA4E-9AD9-8205492C3634}" dt="2020-04-08T12:47:43.199" v="530" actId="26606"/>
          <ac:spMkLst>
            <pc:docMk/>
            <pc:sldMk cId="595609737" sldId="378"/>
            <ac:spMk id="12" creationId="{2DDA86DD-F997-4F66-A87C-5B58AB6D19EC}"/>
          </ac:spMkLst>
        </pc:spChg>
        <pc:spChg chg="add">
          <ac:chgData name="Adjiwanou, Vissého" userId="9b7cc2bf-6fca-45d7-ac73-f6f456905115" providerId="ADAL" clId="{CD0291E4-0692-CA4E-9AD9-8205492C3634}" dt="2020-04-08T12:47:43.199" v="530" actId="26606"/>
          <ac:spMkLst>
            <pc:docMk/>
            <pc:sldMk cId="595609737" sldId="378"/>
            <ac:spMk id="14" creationId="{D241B827-437E-40A3-A732-669230D6A5BC}"/>
          </ac:spMkLst>
        </pc:spChg>
      </pc:sldChg>
    </pc:docChg>
  </pc:docChgLst>
  <pc:docChgLst>
    <pc:chgData name="Visseho Adjiwanou" userId="5c74024f-daf4-49ec-bc1f-27ac2877430c" providerId="ADAL" clId="{52C69AA0-9460-DF4D-9630-B919D814A31C}"/>
    <pc:docChg chg="undo custSel addSld delSld modSld">
      <pc:chgData name="Visseho Adjiwanou" userId="5c74024f-daf4-49ec-bc1f-27ac2877430c" providerId="ADAL" clId="{52C69AA0-9460-DF4D-9630-B919D814A31C}" dt="2023-09-27T13:15:45.479" v="429" actId="20577"/>
      <pc:docMkLst>
        <pc:docMk/>
      </pc:docMkLst>
      <pc:sldChg chg="modSp mod">
        <pc:chgData name="Visseho Adjiwanou" userId="5c74024f-daf4-49ec-bc1f-27ac2877430c" providerId="ADAL" clId="{52C69AA0-9460-DF4D-9630-B919D814A31C}" dt="2023-09-27T12:21:43.419" v="2" actId="20577"/>
        <pc:sldMkLst>
          <pc:docMk/>
          <pc:sldMk cId="3171668976" sldId="312"/>
        </pc:sldMkLst>
        <pc:spChg chg="mod">
          <ac:chgData name="Visseho Adjiwanou" userId="5c74024f-daf4-49ec-bc1f-27ac2877430c" providerId="ADAL" clId="{52C69AA0-9460-DF4D-9630-B919D814A31C}" dt="2023-09-27T12:21:43.419" v="2" actId="20577"/>
          <ac:spMkLst>
            <pc:docMk/>
            <pc:sldMk cId="3171668976" sldId="312"/>
            <ac:spMk id="3" creationId="{00000000-0000-0000-0000-000000000000}"/>
          </ac:spMkLst>
        </pc:spChg>
      </pc:sldChg>
      <pc:sldChg chg="modSp mod">
        <pc:chgData name="Visseho Adjiwanou" userId="5c74024f-daf4-49ec-bc1f-27ac2877430c" providerId="ADAL" clId="{52C69AA0-9460-DF4D-9630-B919D814A31C}" dt="2023-09-27T12:21:48.859" v="5" actId="20577"/>
        <pc:sldMkLst>
          <pc:docMk/>
          <pc:sldMk cId="431118877" sldId="313"/>
        </pc:sldMkLst>
        <pc:spChg chg="mod">
          <ac:chgData name="Visseho Adjiwanou" userId="5c74024f-daf4-49ec-bc1f-27ac2877430c" providerId="ADAL" clId="{52C69AA0-9460-DF4D-9630-B919D814A31C}" dt="2023-09-27T12:21:48.859" v="5" actId="20577"/>
          <ac:spMkLst>
            <pc:docMk/>
            <pc:sldMk cId="431118877" sldId="313"/>
            <ac:spMk id="3" creationId="{00000000-0000-0000-0000-000000000000}"/>
          </ac:spMkLst>
        </pc:spChg>
      </pc:sldChg>
      <pc:sldChg chg="modSp mod">
        <pc:chgData name="Visseho Adjiwanou" userId="5c74024f-daf4-49ec-bc1f-27ac2877430c" providerId="ADAL" clId="{52C69AA0-9460-DF4D-9630-B919D814A31C}" dt="2023-09-27T12:22:13.654" v="8" actId="20577"/>
        <pc:sldMkLst>
          <pc:docMk/>
          <pc:sldMk cId="430103090" sldId="315"/>
        </pc:sldMkLst>
        <pc:spChg chg="mod">
          <ac:chgData name="Visseho Adjiwanou" userId="5c74024f-daf4-49ec-bc1f-27ac2877430c" providerId="ADAL" clId="{52C69AA0-9460-DF4D-9630-B919D814A31C}" dt="2023-09-27T12:22:13.654" v="8" actId="20577"/>
          <ac:spMkLst>
            <pc:docMk/>
            <pc:sldMk cId="430103090" sldId="315"/>
            <ac:spMk id="58371" creationId="{00000000-0000-0000-0000-000000000000}"/>
          </ac:spMkLst>
        </pc:spChg>
      </pc:sldChg>
      <pc:sldChg chg="del">
        <pc:chgData name="Visseho Adjiwanou" userId="5c74024f-daf4-49ec-bc1f-27ac2877430c" providerId="ADAL" clId="{52C69AA0-9460-DF4D-9630-B919D814A31C}" dt="2023-09-27T12:43:21.112" v="18" actId="2696"/>
        <pc:sldMkLst>
          <pc:docMk/>
          <pc:sldMk cId="228845372" sldId="325"/>
        </pc:sldMkLst>
      </pc:sldChg>
      <pc:sldChg chg="delSp add setBg delDesignElem">
        <pc:chgData name="Visseho Adjiwanou" userId="5c74024f-daf4-49ec-bc1f-27ac2877430c" providerId="ADAL" clId="{52C69AA0-9460-DF4D-9630-B919D814A31C}" dt="2023-09-27T12:43:30.587" v="23"/>
        <pc:sldMkLst>
          <pc:docMk/>
          <pc:sldMk cId="2060058398" sldId="325"/>
        </pc:sldMkLst>
        <pc:spChg chg="del">
          <ac:chgData name="Visseho Adjiwanou" userId="5c74024f-daf4-49ec-bc1f-27ac2877430c" providerId="ADAL" clId="{52C69AA0-9460-DF4D-9630-B919D814A31C}" dt="2023-09-27T12:43:30.587" v="23"/>
          <ac:spMkLst>
            <pc:docMk/>
            <pc:sldMk cId="2060058398" sldId="325"/>
            <ac:spMk id="72" creationId="{85016AEC-0320-4ED0-8ECB-FE11DDDFE17A}"/>
          </ac:spMkLst>
        </pc:spChg>
        <pc:spChg chg="del">
          <ac:chgData name="Visseho Adjiwanou" userId="5c74024f-daf4-49ec-bc1f-27ac2877430c" providerId="ADAL" clId="{52C69AA0-9460-DF4D-9630-B919D814A31C}" dt="2023-09-27T12:43:30.587" v="23"/>
          <ac:spMkLst>
            <pc:docMk/>
            <pc:sldMk cId="2060058398" sldId="325"/>
            <ac:spMk id="74" creationId="{D3CDB30C-1F82-41E6-A067-831D6E89184F}"/>
          </ac:spMkLst>
        </pc:spChg>
        <pc:spChg chg="del">
          <ac:chgData name="Visseho Adjiwanou" userId="5c74024f-daf4-49ec-bc1f-27ac2877430c" providerId="ADAL" clId="{52C69AA0-9460-DF4D-9630-B919D814A31C}" dt="2023-09-27T12:43:30.587" v="23"/>
          <ac:spMkLst>
            <pc:docMk/>
            <pc:sldMk cId="2060058398" sldId="325"/>
            <ac:spMk id="76" creationId="{2DDA86DD-F997-4F66-A87C-5B58AB6D19EC}"/>
          </ac:spMkLst>
        </pc:spChg>
        <pc:spChg chg="del">
          <ac:chgData name="Visseho Adjiwanou" userId="5c74024f-daf4-49ec-bc1f-27ac2877430c" providerId="ADAL" clId="{52C69AA0-9460-DF4D-9630-B919D814A31C}" dt="2023-09-27T12:43:30.587" v="23"/>
          <ac:spMkLst>
            <pc:docMk/>
            <pc:sldMk cId="2060058398" sldId="325"/>
            <ac:spMk id="78" creationId="{D241B827-437E-40A3-A732-669230D6A5BC}"/>
          </ac:spMkLst>
        </pc:spChg>
      </pc:sldChg>
      <pc:sldChg chg="del">
        <pc:chgData name="Visseho Adjiwanou" userId="5c74024f-daf4-49ec-bc1f-27ac2877430c" providerId="ADAL" clId="{52C69AA0-9460-DF4D-9630-B919D814A31C}" dt="2023-09-27T12:43:21.112" v="18" actId="2696"/>
        <pc:sldMkLst>
          <pc:docMk/>
          <pc:sldMk cId="3354337236" sldId="327"/>
        </pc:sldMkLst>
      </pc:sldChg>
      <pc:sldChg chg="delSp add setBg delDesignElem">
        <pc:chgData name="Visseho Adjiwanou" userId="5c74024f-daf4-49ec-bc1f-27ac2877430c" providerId="ADAL" clId="{52C69AA0-9460-DF4D-9630-B919D814A31C}" dt="2023-09-27T12:43:30.587" v="23"/>
        <pc:sldMkLst>
          <pc:docMk/>
          <pc:sldMk cId="3927299749" sldId="327"/>
        </pc:sldMkLst>
        <pc:spChg chg="del">
          <ac:chgData name="Visseho Adjiwanou" userId="5c74024f-daf4-49ec-bc1f-27ac2877430c" providerId="ADAL" clId="{52C69AA0-9460-DF4D-9630-B919D814A31C}" dt="2023-09-27T12:43:30.587" v="23"/>
          <ac:spMkLst>
            <pc:docMk/>
            <pc:sldMk cId="3927299749" sldId="327"/>
            <ac:spMk id="72" creationId="{85016AEC-0320-4ED0-8ECB-FE11DDDFE17A}"/>
          </ac:spMkLst>
        </pc:spChg>
        <pc:spChg chg="del">
          <ac:chgData name="Visseho Adjiwanou" userId="5c74024f-daf4-49ec-bc1f-27ac2877430c" providerId="ADAL" clId="{52C69AA0-9460-DF4D-9630-B919D814A31C}" dt="2023-09-27T12:43:30.587" v="23"/>
          <ac:spMkLst>
            <pc:docMk/>
            <pc:sldMk cId="3927299749" sldId="327"/>
            <ac:spMk id="74" creationId="{D3CDB30C-1F82-41E6-A067-831D6E89184F}"/>
          </ac:spMkLst>
        </pc:spChg>
        <pc:spChg chg="del">
          <ac:chgData name="Visseho Adjiwanou" userId="5c74024f-daf4-49ec-bc1f-27ac2877430c" providerId="ADAL" clId="{52C69AA0-9460-DF4D-9630-B919D814A31C}" dt="2023-09-27T12:43:30.587" v="23"/>
          <ac:spMkLst>
            <pc:docMk/>
            <pc:sldMk cId="3927299749" sldId="327"/>
            <ac:spMk id="76" creationId="{2DDA86DD-F997-4F66-A87C-5B58AB6D19EC}"/>
          </ac:spMkLst>
        </pc:spChg>
        <pc:spChg chg="del">
          <ac:chgData name="Visseho Adjiwanou" userId="5c74024f-daf4-49ec-bc1f-27ac2877430c" providerId="ADAL" clId="{52C69AA0-9460-DF4D-9630-B919D814A31C}" dt="2023-09-27T12:43:30.587" v="23"/>
          <ac:spMkLst>
            <pc:docMk/>
            <pc:sldMk cId="3927299749" sldId="327"/>
            <ac:spMk id="78" creationId="{D241B827-437E-40A3-A732-669230D6A5BC}"/>
          </ac:spMkLst>
        </pc:spChg>
      </pc:sldChg>
      <pc:sldChg chg="del">
        <pc:chgData name="Visseho Adjiwanou" userId="5c74024f-daf4-49ec-bc1f-27ac2877430c" providerId="ADAL" clId="{52C69AA0-9460-DF4D-9630-B919D814A31C}" dt="2023-09-27T12:46:56.157" v="211" actId="2696"/>
        <pc:sldMkLst>
          <pc:docMk/>
          <pc:sldMk cId="1791597522" sldId="328"/>
        </pc:sldMkLst>
      </pc:sldChg>
      <pc:sldChg chg="delSp add setBg delDesignElem">
        <pc:chgData name="Visseho Adjiwanou" userId="5c74024f-daf4-49ec-bc1f-27ac2877430c" providerId="ADAL" clId="{52C69AA0-9460-DF4D-9630-B919D814A31C}" dt="2023-09-27T12:47:11.568" v="214"/>
        <pc:sldMkLst>
          <pc:docMk/>
          <pc:sldMk cId="4224032863" sldId="328"/>
        </pc:sldMkLst>
        <pc:spChg chg="del">
          <ac:chgData name="Visseho Adjiwanou" userId="5c74024f-daf4-49ec-bc1f-27ac2877430c" providerId="ADAL" clId="{52C69AA0-9460-DF4D-9630-B919D814A31C}" dt="2023-09-27T12:47:11.568" v="214"/>
          <ac:spMkLst>
            <pc:docMk/>
            <pc:sldMk cId="4224032863" sldId="328"/>
            <ac:spMk id="72" creationId="{85016AEC-0320-4ED0-8ECB-FE11DDDFE17A}"/>
          </ac:spMkLst>
        </pc:spChg>
        <pc:spChg chg="del">
          <ac:chgData name="Visseho Adjiwanou" userId="5c74024f-daf4-49ec-bc1f-27ac2877430c" providerId="ADAL" clId="{52C69AA0-9460-DF4D-9630-B919D814A31C}" dt="2023-09-27T12:47:11.568" v="214"/>
          <ac:spMkLst>
            <pc:docMk/>
            <pc:sldMk cId="4224032863" sldId="328"/>
            <ac:spMk id="74" creationId="{D3CDB30C-1F82-41E6-A067-831D6E89184F}"/>
          </ac:spMkLst>
        </pc:spChg>
        <pc:spChg chg="del">
          <ac:chgData name="Visseho Adjiwanou" userId="5c74024f-daf4-49ec-bc1f-27ac2877430c" providerId="ADAL" clId="{52C69AA0-9460-DF4D-9630-B919D814A31C}" dt="2023-09-27T12:47:11.568" v="214"/>
          <ac:spMkLst>
            <pc:docMk/>
            <pc:sldMk cId="4224032863" sldId="328"/>
            <ac:spMk id="76" creationId="{2DDA86DD-F997-4F66-A87C-5B58AB6D19EC}"/>
          </ac:spMkLst>
        </pc:spChg>
        <pc:spChg chg="del">
          <ac:chgData name="Visseho Adjiwanou" userId="5c74024f-daf4-49ec-bc1f-27ac2877430c" providerId="ADAL" clId="{52C69AA0-9460-DF4D-9630-B919D814A31C}" dt="2023-09-27T12:47:11.568" v="214"/>
          <ac:spMkLst>
            <pc:docMk/>
            <pc:sldMk cId="4224032863" sldId="328"/>
            <ac:spMk id="78" creationId="{D241B827-437E-40A3-A732-669230D6A5BC}"/>
          </ac:spMkLst>
        </pc:spChg>
      </pc:sldChg>
      <pc:sldChg chg="del">
        <pc:chgData name="Visseho Adjiwanou" userId="5c74024f-daf4-49ec-bc1f-27ac2877430c" providerId="ADAL" clId="{52C69AA0-9460-DF4D-9630-B919D814A31C}" dt="2023-09-27T12:43:21.112" v="18" actId="2696"/>
        <pc:sldMkLst>
          <pc:docMk/>
          <pc:sldMk cId="231908590" sldId="330"/>
        </pc:sldMkLst>
      </pc:sldChg>
      <pc:sldChg chg="delSp add setBg delDesignElem">
        <pc:chgData name="Visseho Adjiwanou" userId="5c74024f-daf4-49ec-bc1f-27ac2877430c" providerId="ADAL" clId="{52C69AA0-9460-DF4D-9630-B919D814A31C}" dt="2023-09-27T12:43:30.587" v="23"/>
        <pc:sldMkLst>
          <pc:docMk/>
          <pc:sldMk cId="4031153626" sldId="330"/>
        </pc:sldMkLst>
        <pc:spChg chg="del">
          <ac:chgData name="Visseho Adjiwanou" userId="5c74024f-daf4-49ec-bc1f-27ac2877430c" providerId="ADAL" clId="{52C69AA0-9460-DF4D-9630-B919D814A31C}" dt="2023-09-27T12:43:30.587" v="23"/>
          <ac:spMkLst>
            <pc:docMk/>
            <pc:sldMk cId="4031153626" sldId="330"/>
            <ac:spMk id="72" creationId="{85016AEC-0320-4ED0-8ECB-FE11DDDFE17A}"/>
          </ac:spMkLst>
        </pc:spChg>
        <pc:spChg chg="del">
          <ac:chgData name="Visseho Adjiwanou" userId="5c74024f-daf4-49ec-bc1f-27ac2877430c" providerId="ADAL" clId="{52C69AA0-9460-DF4D-9630-B919D814A31C}" dt="2023-09-27T12:43:30.587" v="23"/>
          <ac:spMkLst>
            <pc:docMk/>
            <pc:sldMk cId="4031153626" sldId="330"/>
            <ac:spMk id="74" creationId="{D3CDB30C-1F82-41E6-A067-831D6E89184F}"/>
          </ac:spMkLst>
        </pc:spChg>
        <pc:spChg chg="del">
          <ac:chgData name="Visseho Adjiwanou" userId="5c74024f-daf4-49ec-bc1f-27ac2877430c" providerId="ADAL" clId="{52C69AA0-9460-DF4D-9630-B919D814A31C}" dt="2023-09-27T12:43:30.587" v="23"/>
          <ac:spMkLst>
            <pc:docMk/>
            <pc:sldMk cId="4031153626" sldId="330"/>
            <ac:spMk id="76" creationId="{2DDA86DD-F997-4F66-A87C-5B58AB6D19EC}"/>
          </ac:spMkLst>
        </pc:spChg>
        <pc:spChg chg="del">
          <ac:chgData name="Visseho Adjiwanou" userId="5c74024f-daf4-49ec-bc1f-27ac2877430c" providerId="ADAL" clId="{52C69AA0-9460-DF4D-9630-B919D814A31C}" dt="2023-09-27T12:43:30.587" v="23"/>
          <ac:spMkLst>
            <pc:docMk/>
            <pc:sldMk cId="4031153626" sldId="330"/>
            <ac:spMk id="78" creationId="{D241B827-437E-40A3-A732-669230D6A5BC}"/>
          </ac:spMkLst>
        </pc:spChg>
      </pc:sldChg>
      <pc:sldChg chg="modSp mod">
        <pc:chgData name="Visseho Adjiwanou" userId="5c74024f-daf4-49ec-bc1f-27ac2877430c" providerId="ADAL" clId="{52C69AA0-9460-DF4D-9630-B919D814A31C}" dt="2023-09-27T12:41:54.822" v="17"/>
        <pc:sldMkLst>
          <pc:docMk/>
          <pc:sldMk cId="1461595501" sldId="361"/>
        </pc:sldMkLst>
        <pc:spChg chg="mod">
          <ac:chgData name="Visseho Adjiwanou" userId="5c74024f-daf4-49ec-bc1f-27ac2877430c" providerId="ADAL" clId="{52C69AA0-9460-DF4D-9630-B919D814A31C}" dt="2023-09-27T12:41:54.822" v="17"/>
          <ac:spMkLst>
            <pc:docMk/>
            <pc:sldMk cId="1461595501" sldId="361"/>
            <ac:spMk id="54275" creationId="{00000000-0000-0000-0000-000000000000}"/>
          </ac:spMkLst>
        </pc:spChg>
      </pc:sldChg>
      <pc:sldChg chg="delSp add setBg delDesignElem">
        <pc:chgData name="Visseho Adjiwanou" userId="5c74024f-daf4-49ec-bc1f-27ac2877430c" providerId="ADAL" clId="{52C69AA0-9460-DF4D-9630-B919D814A31C}" dt="2023-09-27T12:43:30.587" v="23"/>
        <pc:sldMkLst>
          <pc:docMk/>
          <pc:sldMk cId="954297892" sldId="362"/>
        </pc:sldMkLst>
        <pc:spChg chg="del">
          <ac:chgData name="Visseho Adjiwanou" userId="5c74024f-daf4-49ec-bc1f-27ac2877430c" providerId="ADAL" clId="{52C69AA0-9460-DF4D-9630-B919D814A31C}" dt="2023-09-27T12:43:30.587" v="23"/>
          <ac:spMkLst>
            <pc:docMk/>
            <pc:sldMk cId="954297892" sldId="362"/>
            <ac:spMk id="72" creationId="{85016AEC-0320-4ED0-8ECB-FE11DDDFE17A}"/>
          </ac:spMkLst>
        </pc:spChg>
        <pc:spChg chg="del">
          <ac:chgData name="Visseho Adjiwanou" userId="5c74024f-daf4-49ec-bc1f-27ac2877430c" providerId="ADAL" clId="{52C69AA0-9460-DF4D-9630-B919D814A31C}" dt="2023-09-27T12:43:30.587" v="23"/>
          <ac:spMkLst>
            <pc:docMk/>
            <pc:sldMk cId="954297892" sldId="362"/>
            <ac:spMk id="74" creationId="{D3CDB30C-1F82-41E6-A067-831D6E89184F}"/>
          </ac:spMkLst>
        </pc:spChg>
        <pc:spChg chg="del">
          <ac:chgData name="Visseho Adjiwanou" userId="5c74024f-daf4-49ec-bc1f-27ac2877430c" providerId="ADAL" clId="{52C69AA0-9460-DF4D-9630-B919D814A31C}" dt="2023-09-27T12:43:30.587" v="23"/>
          <ac:spMkLst>
            <pc:docMk/>
            <pc:sldMk cId="954297892" sldId="362"/>
            <ac:spMk id="76" creationId="{2DDA86DD-F997-4F66-A87C-5B58AB6D19EC}"/>
          </ac:spMkLst>
        </pc:spChg>
        <pc:spChg chg="del">
          <ac:chgData name="Visseho Adjiwanou" userId="5c74024f-daf4-49ec-bc1f-27ac2877430c" providerId="ADAL" clId="{52C69AA0-9460-DF4D-9630-B919D814A31C}" dt="2023-09-27T12:43:30.587" v="23"/>
          <ac:spMkLst>
            <pc:docMk/>
            <pc:sldMk cId="954297892" sldId="362"/>
            <ac:spMk id="78" creationId="{D241B827-437E-40A3-A732-669230D6A5BC}"/>
          </ac:spMkLst>
        </pc:spChg>
      </pc:sldChg>
      <pc:sldChg chg="del">
        <pc:chgData name="Visseho Adjiwanou" userId="5c74024f-daf4-49ec-bc1f-27ac2877430c" providerId="ADAL" clId="{52C69AA0-9460-DF4D-9630-B919D814A31C}" dt="2023-09-27T12:43:21.112" v="18" actId="2696"/>
        <pc:sldMkLst>
          <pc:docMk/>
          <pc:sldMk cId="3244511505" sldId="362"/>
        </pc:sldMkLst>
      </pc:sldChg>
      <pc:sldChg chg="del">
        <pc:chgData name="Visseho Adjiwanou" userId="5c74024f-daf4-49ec-bc1f-27ac2877430c" providerId="ADAL" clId="{52C69AA0-9460-DF4D-9630-B919D814A31C}" dt="2023-09-27T12:43:21.112" v="18" actId="2696"/>
        <pc:sldMkLst>
          <pc:docMk/>
          <pc:sldMk cId="1652799712" sldId="363"/>
        </pc:sldMkLst>
      </pc:sldChg>
      <pc:sldChg chg="add">
        <pc:chgData name="Visseho Adjiwanou" userId="5c74024f-daf4-49ec-bc1f-27ac2877430c" providerId="ADAL" clId="{52C69AA0-9460-DF4D-9630-B919D814A31C}" dt="2023-09-27T12:43:30.587" v="23"/>
        <pc:sldMkLst>
          <pc:docMk/>
          <pc:sldMk cId="1996377867" sldId="363"/>
        </pc:sldMkLst>
      </pc:sldChg>
      <pc:sldChg chg="del">
        <pc:chgData name="Visseho Adjiwanou" userId="5c74024f-daf4-49ec-bc1f-27ac2877430c" providerId="ADAL" clId="{52C69AA0-9460-DF4D-9630-B919D814A31C}" dt="2023-09-27T12:43:21.112" v="18" actId="2696"/>
        <pc:sldMkLst>
          <pc:docMk/>
          <pc:sldMk cId="670484847" sldId="364"/>
        </pc:sldMkLst>
      </pc:sldChg>
      <pc:sldChg chg="add">
        <pc:chgData name="Visseho Adjiwanou" userId="5c74024f-daf4-49ec-bc1f-27ac2877430c" providerId="ADAL" clId="{52C69AA0-9460-DF4D-9630-B919D814A31C}" dt="2023-09-27T12:43:30.587" v="23"/>
        <pc:sldMkLst>
          <pc:docMk/>
          <pc:sldMk cId="1349715899" sldId="364"/>
        </pc:sldMkLst>
      </pc:sldChg>
      <pc:sldChg chg="del">
        <pc:chgData name="Visseho Adjiwanou" userId="5c74024f-daf4-49ec-bc1f-27ac2877430c" providerId="ADAL" clId="{52C69AA0-9460-DF4D-9630-B919D814A31C}" dt="2023-09-27T12:43:21.112" v="18" actId="2696"/>
        <pc:sldMkLst>
          <pc:docMk/>
          <pc:sldMk cId="1914719867" sldId="365"/>
        </pc:sldMkLst>
      </pc:sldChg>
      <pc:sldChg chg="add">
        <pc:chgData name="Visseho Adjiwanou" userId="5c74024f-daf4-49ec-bc1f-27ac2877430c" providerId="ADAL" clId="{52C69AA0-9460-DF4D-9630-B919D814A31C}" dt="2023-09-27T12:43:30.587" v="23"/>
        <pc:sldMkLst>
          <pc:docMk/>
          <pc:sldMk cId="2768903866" sldId="365"/>
        </pc:sldMkLst>
      </pc:sldChg>
      <pc:sldChg chg="del">
        <pc:chgData name="Visseho Adjiwanou" userId="5c74024f-daf4-49ec-bc1f-27ac2877430c" providerId="ADAL" clId="{52C69AA0-9460-DF4D-9630-B919D814A31C}" dt="2023-09-27T12:43:21.112" v="18" actId="2696"/>
        <pc:sldMkLst>
          <pc:docMk/>
          <pc:sldMk cId="169767743" sldId="366"/>
        </pc:sldMkLst>
      </pc:sldChg>
      <pc:sldChg chg="add">
        <pc:chgData name="Visseho Adjiwanou" userId="5c74024f-daf4-49ec-bc1f-27ac2877430c" providerId="ADAL" clId="{52C69AA0-9460-DF4D-9630-B919D814A31C}" dt="2023-09-27T12:43:30.587" v="23"/>
        <pc:sldMkLst>
          <pc:docMk/>
          <pc:sldMk cId="3953577824" sldId="366"/>
        </pc:sldMkLst>
      </pc:sldChg>
      <pc:sldChg chg="del">
        <pc:chgData name="Visseho Adjiwanou" userId="5c74024f-daf4-49ec-bc1f-27ac2877430c" providerId="ADAL" clId="{52C69AA0-9460-DF4D-9630-B919D814A31C}" dt="2023-09-27T12:43:21.112" v="18" actId="2696"/>
        <pc:sldMkLst>
          <pc:docMk/>
          <pc:sldMk cId="1531009807" sldId="367"/>
        </pc:sldMkLst>
      </pc:sldChg>
      <pc:sldChg chg="add">
        <pc:chgData name="Visseho Adjiwanou" userId="5c74024f-daf4-49ec-bc1f-27ac2877430c" providerId="ADAL" clId="{52C69AA0-9460-DF4D-9630-B919D814A31C}" dt="2023-09-27T12:43:30.587" v="23"/>
        <pc:sldMkLst>
          <pc:docMk/>
          <pc:sldMk cId="2481636401" sldId="367"/>
        </pc:sldMkLst>
      </pc:sldChg>
      <pc:sldChg chg="del">
        <pc:chgData name="Visseho Adjiwanou" userId="5c74024f-daf4-49ec-bc1f-27ac2877430c" providerId="ADAL" clId="{52C69AA0-9460-DF4D-9630-B919D814A31C}" dt="2023-09-27T12:46:56.157" v="211" actId="2696"/>
        <pc:sldMkLst>
          <pc:docMk/>
          <pc:sldMk cId="237484541" sldId="368"/>
        </pc:sldMkLst>
      </pc:sldChg>
      <pc:sldChg chg="add">
        <pc:chgData name="Visseho Adjiwanou" userId="5c74024f-daf4-49ec-bc1f-27ac2877430c" providerId="ADAL" clId="{52C69AA0-9460-DF4D-9630-B919D814A31C}" dt="2023-09-27T12:47:11.568" v="214"/>
        <pc:sldMkLst>
          <pc:docMk/>
          <pc:sldMk cId="3939483726" sldId="368"/>
        </pc:sldMkLst>
      </pc:sldChg>
      <pc:sldChg chg="modSp mod">
        <pc:chgData name="Visseho Adjiwanou" userId="5c74024f-daf4-49ec-bc1f-27ac2877430c" providerId="ADAL" clId="{52C69AA0-9460-DF4D-9630-B919D814A31C}" dt="2023-09-27T13:15:45.479" v="429" actId="20577"/>
        <pc:sldMkLst>
          <pc:docMk/>
          <pc:sldMk cId="4189506951" sldId="369"/>
        </pc:sldMkLst>
        <pc:spChg chg="mod">
          <ac:chgData name="Visseho Adjiwanou" userId="5c74024f-daf4-49ec-bc1f-27ac2877430c" providerId="ADAL" clId="{52C69AA0-9460-DF4D-9630-B919D814A31C}" dt="2023-09-27T13:15:27.534" v="410" actId="20577"/>
          <ac:spMkLst>
            <pc:docMk/>
            <pc:sldMk cId="4189506951" sldId="369"/>
            <ac:spMk id="3" creationId="{DDA4F8F6-A312-0B48-92DF-07734165CE97}"/>
          </ac:spMkLst>
        </pc:spChg>
        <pc:spChg chg="mod">
          <ac:chgData name="Visseho Adjiwanou" userId="5c74024f-daf4-49ec-bc1f-27ac2877430c" providerId="ADAL" clId="{52C69AA0-9460-DF4D-9630-B919D814A31C}" dt="2023-09-27T13:15:45.479" v="429" actId="20577"/>
          <ac:spMkLst>
            <pc:docMk/>
            <pc:sldMk cId="4189506951" sldId="369"/>
            <ac:spMk id="4" creationId="{925690AD-E99C-934C-BBCE-B17EF719AAFB}"/>
          </ac:spMkLst>
        </pc:spChg>
      </pc:sldChg>
      <pc:sldChg chg="delSp add setBg delDesignElem">
        <pc:chgData name="Visseho Adjiwanou" userId="5c74024f-daf4-49ec-bc1f-27ac2877430c" providerId="ADAL" clId="{52C69AA0-9460-DF4D-9630-B919D814A31C}" dt="2023-09-27T12:47:11.568" v="214"/>
        <pc:sldMkLst>
          <pc:docMk/>
          <pc:sldMk cId="1538289963" sldId="372"/>
        </pc:sldMkLst>
        <pc:spChg chg="del">
          <ac:chgData name="Visseho Adjiwanou" userId="5c74024f-daf4-49ec-bc1f-27ac2877430c" providerId="ADAL" clId="{52C69AA0-9460-DF4D-9630-B919D814A31C}" dt="2023-09-27T12:47:11.568" v="214"/>
          <ac:spMkLst>
            <pc:docMk/>
            <pc:sldMk cId="1538289963" sldId="372"/>
            <ac:spMk id="72" creationId="{85016AEC-0320-4ED0-8ECB-FE11DDDFE17A}"/>
          </ac:spMkLst>
        </pc:spChg>
        <pc:spChg chg="del">
          <ac:chgData name="Visseho Adjiwanou" userId="5c74024f-daf4-49ec-bc1f-27ac2877430c" providerId="ADAL" clId="{52C69AA0-9460-DF4D-9630-B919D814A31C}" dt="2023-09-27T12:47:11.568" v="214"/>
          <ac:spMkLst>
            <pc:docMk/>
            <pc:sldMk cId="1538289963" sldId="372"/>
            <ac:spMk id="74" creationId="{D3CDB30C-1F82-41E6-A067-831D6E89184F}"/>
          </ac:spMkLst>
        </pc:spChg>
        <pc:spChg chg="del">
          <ac:chgData name="Visseho Adjiwanou" userId="5c74024f-daf4-49ec-bc1f-27ac2877430c" providerId="ADAL" clId="{52C69AA0-9460-DF4D-9630-B919D814A31C}" dt="2023-09-27T12:47:11.568" v="214"/>
          <ac:spMkLst>
            <pc:docMk/>
            <pc:sldMk cId="1538289963" sldId="372"/>
            <ac:spMk id="76" creationId="{2DDA86DD-F997-4F66-A87C-5B58AB6D19EC}"/>
          </ac:spMkLst>
        </pc:spChg>
        <pc:spChg chg="del">
          <ac:chgData name="Visseho Adjiwanou" userId="5c74024f-daf4-49ec-bc1f-27ac2877430c" providerId="ADAL" clId="{52C69AA0-9460-DF4D-9630-B919D814A31C}" dt="2023-09-27T12:47:11.568" v="214"/>
          <ac:spMkLst>
            <pc:docMk/>
            <pc:sldMk cId="1538289963" sldId="372"/>
            <ac:spMk id="78" creationId="{D241B827-437E-40A3-A732-669230D6A5BC}"/>
          </ac:spMkLst>
        </pc:spChg>
      </pc:sldChg>
      <pc:sldChg chg="del">
        <pc:chgData name="Visseho Adjiwanou" userId="5c74024f-daf4-49ec-bc1f-27ac2877430c" providerId="ADAL" clId="{52C69AA0-9460-DF4D-9630-B919D814A31C}" dt="2023-09-27T12:46:56.157" v="211" actId="2696"/>
        <pc:sldMkLst>
          <pc:docMk/>
          <pc:sldMk cId="3411623446" sldId="372"/>
        </pc:sldMkLst>
      </pc:sldChg>
      <pc:sldChg chg="modSp new mod">
        <pc:chgData name="Visseho Adjiwanou" userId="5c74024f-daf4-49ec-bc1f-27ac2877430c" providerId="ADAL" clId="{52C69AA0-9460-DF4D-9630-B919D814A31C}" dt="2023-09-27T12:46:25.909" v="210" actId="20577"/>
        <pc:sldMkLst>
          <pc:docMk/>
          <pc:sldMk cId="3010690314" sldId="379"/>
        </pc:sldMkLst>
        <pc:spChg chg="mod">
          <ac:chgData name="Visseho Adjiwanou" userId="5c74024f-daf4-49ec-bc1f-27ac2877430c" providerId="ADAL" clId="{52C69AA0-9460-DF4D-9630-B919D814A31C}" dt="2023-09-27T12:46:25.909" v="210" actId="20577"/>
          <ac:spMkLst>
            <pc:docMk/>
            <pc:sldMk cId="3010690314" sldId="379"/>
            <ac:spMk id="2" creationId="{47D2330F-0555-4300-859D-F6FB314DD9D6}"/>
          </ac:spMkLst>
        </pc:spChg>
        <pc:spChg chg="mod">
          <ac:chgData name="Visseho Adjiwanou" userId="5c74024f-daf4-49ec-bc1f-27ac2877430c" providerId="ADAL" clId="{52C69AA0-9460-DF4D-9630-B919D814A31C}" dt="2023-09-27T12:45:41.110" v="191" actId="20577"/>
          <ac:spMkLst>
            <pc:docMk/>
            <pc:sldMk cId="3010690314" sldId="379"/>
            <ac:spMk id="3" creationId="{2CCEE6C2-E030-BA15-8873-8674F60A23B7}"/>
          </ac:spMkLst>
        </pc:spChg>
      </pc:sldChg>
      <pc:sldChg chg="new del">
        <pc:chgData name="Visseho Adjiwanou" userId="5c74024f-daf4-49ec-bc1f-27ac2877430c" providerId="ADAL" clId="{52C69AA0-9460-DF4D-9630-B919D814A31C}" dt="2023-09-27T12:50:35.743" v="216" actId="680"/>
        <pc:sldMkLst>
          <pc:docMk/>
          <pc:sldMk cId="2368274155" sldId="380"/>
        </pc:sldMkLst>
      </pc:sldChg>
      <pc:sldChg chg="modSp add mod">
        <pc:chgData name="Visseho Adjiwanou" userId="5c74024f-daf4-49ec-bc1f-27ac2877430c" providerId="ADAL" clId="{52C69AA0-9460-DF4D-9630-B919D814A31C}" dt="2023-09-27T13:04:17.562" v="345" actId="255"/>
        <pc:sldMkLst>
          <pc:docMk/>
          <pc:sldMk cId="4169242644" sldId="380"/>
        </pc:sldMkLst>
        <pc:spChg chg="mod">
          <ac:chgData name="Visseho Adjiwanou" userId="5c74024f-daf4-49ec-bc1f-27ac2877430c" providerId="ADAL" clId="{52C69AA0-9460-DF4D-9630-B919D814A31C}" dt="2023-09-27T13:04:17.562" v="345" actId="255"/>
          <ac:spMkLst>
            <pc:docMk/>
            <pc:sldMk cId="4169242644" sldId="380"/>
            <ac:spMk id="54274" creationId="{00000000-0000-0000-0000-000000000000}"/>
          </ac:spMkLst>
        </pc:spChg>
        <pc:spChg chg="mod">
          <ac:chgData name="Visseho Adjiwanou" userId="5c74024f-daf4-49ec-bc1f-27ac2877430c" providerId="ADAL" clId="{52C69AA0-9460-DF4D-9630-B919D814A31C}" dt="2023-09-27T13:03:57.656" v="343" actId="5793"/>
          <ac:spMkLst>
            <pc:docMk/>
            <pc:sldMk cId="4169242644" sldId="380"/>
            <ac:spMk id="54275" creationId="{00000000-0000-0000-0000-000000000000}"/>
          </ac:spMkLst>
        </pc:spChg>
      </pc:sldChg>
      <pc:sldChg chg="addSp delSp modSp add mod">
        <pc:chgData name="Visseho Adjiwanou" userId="5c74024f-daf4-49ec-bc1f-27ac2877430c" providerId="ADAL" clId="{52C69AA0-9460-DF4D-9630-B919D814A31C}" dt="2023-09-27T13:06:58.269" v="367" actId="14"/>
        <pc:sldMkLst>
          <pc:docMk/>
          <pc:sldMk cId="1871379382" sldId="381"/>
        </pc:sldMkLst>
        <pc:spChg chg="add del mod">
          <ac:chgData name="Visseho Adjiwanou" userId="5c74024f-daf4-49ec-bc1f-27ac2877430c" providerId="ADAL" clId="{52C69AA0-9460-DF4D-9630-B919D814A31C}" dt="2023-09-27T13:04:53.735" v="351" actId="478"/>
          <ac:spMkLst>
            <pc:docMk/>
            <pc:sldMk cId="1871379382" sldId="381"/>
            <ac:spMk id="3" creationId="{14BAE482-50AF-B8BA-AE82-85405008D8A1}"/>
          </ac:spMkLst>
        </pc:spChg>
        <pc:spChg chg="add mod">
          <ac:chgData name="Visseho Adjiwanou" userId="5c74024f-daf4-49ec-bc1f-27ac2877430c" providerId="ADAL" clId="{52C69AA0-9460-DF4D-9630-B919D814A31C}" dt="2023-09-27T13:04:46.343" v="350"/>
          <ac:spMkLst>
            <pc:docMk/>
            <pc:sldMk cId="1871379382" sldId="381"/>
            <ac:spMk id="4" creationId="{8EFD150A-D7A0-D5DA-7D3C-98055EC3F0B8}"/>
          </ac:spMkLst>
        </pc:spChg>
        <pc:spChg chg="del">
          <ac:chgData name="Visseho Adjiwanou" userId="5c74024f-daf4-49ec-bc1f-27ac2877430c" providerId="ADAL" clId="{52C69AA0-9460-DF4D-9630-B919D814A31C}" dt="2023-09-27T13:04:45.631" v="349" actId="478"/>
          <ac:spMkLst>
            <pc:docMk/>
            <pc:sldMk cId="1871379382" sldId="381"/>
            <ac:spMk id="54274" creationId="{00000000-0000-0000-0000-000000000000}"/>
          </ac:spMkLst>
        </pc:spChg>
        <pc:spChg chg="mod">
          <ac:chgData name="Visseho Adjiwanou" userId="5c74024f-daf4-49ec-bc1f-27ac2877430c" providerId="ADAL" clId="{52C69AA0-9460-DF4D-9630-B919D814A31C}" dt="2023-09-27T13:06:58.269" v="367" actId="14"/>
          <ac:spMkLst>
            <pc:docMk/>
            <pc:sldMk cId="1871379382" sldId="381"/>
            <ac:spMk id="54275" creationId="{00000000-0000-0000-0000-000000000000}"/>
          </ac:spMkLst>
        </pc:spChg>
      </pc:sldChg>
      <pc:sldChg chg="addSp delSp modSp add mod">
        <pc:chgData name="Visseho Adjiwanou" userId="5c74024f-daf4-49ec-bc1f-27ac2877430c" providerId="ADAL" clId="{52C69AA0-9460-DF4D-9630-B919D814A31C}" dt="2023-09-27T13:08:41.631" v="378" actId="255"/>
        <pc:sldMkLst>
          <pc:docMk/>
          <pc:sldMk cId="2286308022" sldId="382"/>
        </pc:sldMkLst>
        <pc:spChg chg="add del mod">
          <ac:chgData name="Visseho Adjiwanou" userId="5c74024f-daf4-49ec-bc1f-27ac2877430c" providerId="ADAL" clId="{52C69AA0-9460-DF4D-9630-B919D814A31C}" dt="2023-09-27T13:07:20.700" v="370" actId="478"/>
          <ac:spMkLst>
            <pc:docMk/>
            <pc:sldMk cId="2286308022" sldId="382"/>
            <ac:spMk id="3" creationId="{E08A7C1B-6914-0C29-8494-89A62F7E56DA}"/>
          </ac:spMkLst>
        </pc:spChg>
        <pc:spChg chg="add mod">
          <ac:chgData name="Visseho Adjiwanou" userId="5c74024f-daf4-49ec-bc1f-27ac2877430c" providerId="ADAL" clId="{52C69AA0-9460-DF4D-9630-B919D814A31C}" dt="2023-09-27T13:07:43.826" v="371" actId="2711"/>
          <ac:spMkLst>
            <pc:docMk/>
            <pc:sldMk cId="2286308022" sldId="382"/>
            <ac:spMk id="4" creationId="{3EE98D6C-A809-8CEB-D136-38E38819923B}"/>
          </ac:spMkLst>
        </pc:spChg>
        <pc:spChg chg="del">
          <ac:chgData name="Visseho Adjiwanou" userId="5c74024f-daf4-49ec-bc1f-27ac2877430c" providerId="ADAL" clId="{52C69AA0-9460-DF4D-9630-B919D814A31C}" dt="2023-09-27T13:07:16.896" v="368" actId="478"/>
          <ac:spMkLst>
            <pc:docMk/>
            <pc:sldMk cId="2286308022" sldId="382"/>
            <ac:spMk id="54274" creationId="{00000000-0000-0000-0000-000000000000}"/>
          </ac:spMkLst>
        </pc:spChg>
        <pc:spChg chg="mod">
          <ac:chgData name="Visseho Adjiwanou" userId="5c74024f-daf4-49ec-bc1f-27ac2877430c" providerId="ADAL" clId="{52C69AA0-9460-DF4D-9630-B919D814A31C}" dt="2023-09-27T13:08:41.631" v="378" actId="255"/>
          <ac:spMkLst>
            <pc:docMk/>
            <pc:sldMk cId="2286308022" sldId="382"/>
            <ac:spMk id="54275" creationId="{00000000-0000-0000-0000-000000000000}"/>
          </ac:spMkLst>
        </pc:spChg>
      </pc:sldChg>
      <pc:sldChg chg="addSp delSp modSp add mod">
        <pc:chgData name="Visseho Adjiwanou" userId="5c74024f-daf4-49ec-bc1f-27ac2877430c" providerId="ADAL" clId="{52C69AA0-9460-DF4D-9630-B919D814A31C}" dt="2023-09-27T13:10:10.672" v="387" actId="20577"/>
        <pc:sldMkLst>
          <pc:docMk/>
          <pc:sldMk cId="2892499974" sldId="383"/>
        </pc:sldMkLst>
        <pc:spChg chg="add del mod">
          <ac:chgData name="Visseho Adjiwanou" userId="5c74024f-daf4-49ec-bc1f-27ac2877430c" providerId="ADAL" clId="{52C69AA0-9460-DF4D-9630-B919D814A31C}" dt="2023-09-27T13:08:58.233" v="381" actId="478"/>
          <ac:spMkLst>
            <pc:docMk/>
            <pc:sldMk cId="2892499974" sldId="383"/>
            <ac:spMk id="3" creationId="{C998606D-3988-2E93-A8CD-ECE15716625B}"/>
          </ac:spMkLst>
        </pc:spChg>
        <pc:spChg chg="add mod">
          <ac:chgData name="Visseho Adjiwanou" userId="5c74024f-daf4-49ec-bc1f-27ac2877430c" providerId="ADAL" clId="{52C69AA0-9460-DF4D-9630-B919D814A31C}" dt="2023-09-27T13:09:10.004" v="382" actId="2711"/>
          <ac:spMkLst>
            <pc:docMk/>
            <pc:sldMk cId="2892499974" sldId="383"/>
            <ac:spMk id="4" creationId="{2CCDA6B0-9B94-590F-97F0-4B1E8583579E}"/>
          </ac:spMkLst>
        </pc:spChg>
        <pc:spChg chg="del">
          <ac:chgData name="Visseho Adjiwanou" userId="5c74024f-daf4-49ec-bc1f-27ac2877430c" providerId="ADAL" clId="{52C69AA0-9460-DF4D-9630-B919D814A31C}" dt="2023-09-27T13:08:54.480" v="379" actId="478"/>
          <ac:spMkLst>
            <pc:docMk/>
            <pc:sldMk cId="2892499974" sldId="383"/>
            <ac:spMk id="54274" creationId="{00000000-0000-0000-0000-000000000000}"/>
          </ac:spMkLst>
        </pc:spChg>
        <pc:spChg chg="mod">
          <ac:chgData name="Visseho Adjiwanou" userId="5c74024f-daf4-49ec-bc1f-27ac2877430c" providerId="ADAL" clId="{52C69AA0-9460-DF4D-9630-B919D814A31C}" dt="2023-09-27T13:10:10.672" v="387" actId="20577"/>
          <ac:spMkLst>
            <pc:docMk/>
            <pc:sldMk cId="2892499974" sldId="383"/>
            <ac:spMk id="54275" creationId="{00000000-0000-0000-0000-000000000000}"/>
          </ac:spMkLst>
        </pc:spChg>
      </pc:sldChg>
      <pc:sldChg chg="addSp delSp modSp add mod">
        <pc:chgData name="Visseho Adjiwanou" userId="5c74024f-daf4-49ec-bc1f-27ac2877430c" providerId="ADAL" clId="{52C69AA0-9460-DF4D-9630-B919D814A31C}" dt="2023-09-27T13:10:59.786" v="396" actId="20577"/>
        <pc:sldMkLst>
          <pc:docMk/>
          <pc:sldMk cId="2283624981" sldId="384"/>
        </pc:sldMkLst>
        <pc:spChg chg="add del mod">
          <ac:chgData name="Visseho Adjiwanou" userId="5c74024f-daf4-49ec-bc1f-27ac2877430c" providerId="ADAL" clId="{52C69AA0-9460-DF4D-9630-B919D814A31C}" dt="2023-09-27T13:10:24.945" v="390" actId="478"/>
          <ac:spMkLst>
            <pc:docMk/>
            <pc:sldMk cId="2283624981" sldId="384"/>
            <ac:spMk id="3" creationId="{C85DFB66-E7FC-BF0C-94C2-68FF0C8D17FD}"/>
          </ac:spMkLst>
        </pc:spChg>
        <pc:spChg chg="add mod">
          <ac:chgData name="Visseho Adjiwanou" userId="5c74024f-daf4-49ec-bc1f-27ac2877430c" providerId="ADAL" clId="{52C69AA0-9460-DF4D-9630-B919D814A31C}" dt="2023-09-27T13:10:29.926" v="391" actId="2711"/>
          <ac:spMkLst>
            <pc:docMk/>
            <pc:sldMk cId="2283624981" sldId="384"/>
            <ac:spMk id="4" creationId="{3EEA195F-9CCF-E64F-1AD0-0022394A1E36}"/>
          </ac:spMkLst>
        </pc:spChg>
        <pc:spChg chg="del">
          <ac:chgData name="Visseho Adjiwanou" userId="5c74024f-daf4-49ec-bc1f-27ac2877430c" providerId="ADAL" clId="{52C69AA0-9460-DF4D-9630-B919D814A31C}" dt="2023-09-27T13:10:19.762" v="388" actId="478"/>
          <ac:spMkLst>
            <pc:docMk/>
            <pc:sldMk cId="2283624981" sldId="384"/>
            <ac:spMk id="54274" creationId="{00000000-0000-0000-0000-000000000000}"/>
          </ac:spMkLst>
        </pc:spChg>
        <pc:spChg chg="mod">
          <ac:chgData name="Visseho Adjiwanou" userId="5c74024f-daf4-49ec-bc1f-27ac2877430c" providerId="ADAL" clId="{52C69AA0-9460-DF4D-9630-B919D814A31C}" dt="2023-09-27T13:10:59.786" v="396" actId="20577"/>
          <ac:spMkLst>
            <pc:docMk/>
            <pc:sldMk cId="2283624981" sldId="384"/>
            <ac:spMk id="54275" creationId="{00000000-0000-0000-0000-000000000000}"/>
          </ac:spMkLst>
        </pc:spChg>
      </pc:sldChg>
      <pc:sldChg chg="addSp delSp modSp add mod">
        <pc:chgData name="Visseho Adjiwanou" userId="5c74024f-daf4-49ec-bc1f-27ac2877430c" providerId="ADAL" clId="{52C69AA0-9460-DF4D-9630-B919D814A31C}" dt="2023-09-27T13:11:39.745" v="407" actId="27636"/>
        <pc:sldMkLst>
          <pc:docMk/>
          <pc:sldMk cId="4126080615" sldId="385"/>
        </pc:sldMkLst>
        <pc:spChg chg="add del mod">
          <ac:chgData name="Visseho Adjiwanou" userId="5c74024f-daf4-49ec-bc1f-27ac2877430c" providerId="ADAL" clId="{52C69AA0-9460-DF4D-9630-B919D814A31C}" dt="2023-09-27T13:11:10.912" v="399" actId="478"/>
          <ac:spMkLst>
            <pc:docMk/>
            <pc:sldMk cId="4126080615" sldId="385"/>
            <ac:spMk id="3" creationId="{2E34AE63-77EB-D271-B9D4-0730D1A674B0}"/>
          </ac:spMkLst>
        </pc:spChg>
        <pc:spChg chg="add mod">
          <ac:chgData name="Visseho Adjiwanou" userId="5c74024f-daf4-49ec-bc1f-27ac2877430c" providerId="ADAL" clId="{52C69AA0-9460-DF4D-9630-B919D814A31C}" dt="2023-09-27T13:11:20.604" v="400" actId="2711"/>
          <ac:spMkLst>
            <pc:docMk/>
            <pc:sldMk cId="4126080615" sldId="385"/>
            <ac:spMk id="4" creationId="{27E6FC26-4C0B-6AAC-A9E8-6D7F7A234D48}"/>
          </ac:spMkLst>
        </pc:spChg>
        <pc:spChg chg="del">
          <ac:chgData name="Visseho Adjiwanou" userId="5c74024f-daf4-49ec-bc1f-27ac2877430c" providerId="ADAL" clId="{52C69AA0-9460-DF4D-9630-B919D814A31C}" dt="2023-09-27T13:11:06.422" v="397" actId="478"/>
          <ac:spMkLst>
            <pc:docMk/>
            <pc:sldMk cId="4126080615" sldId="385"/>
            <ac:spMk id="54274" creationId="{00000000-0000-0000-0000-000000000000}"/>
          </ac:spMkLst>
        </pc:spChg>
        <pc:spChg chg="mod">
          <ac:chgData name="Visseho Adjiwanou" userId="5c74024f-daf4-49ec-bc1f-27ac2877430c" providerId="ADAL" clId="{52C69AA0-9460-DF4D-9630-B919D814A31C}" dt="2023-09-27T13:11:39.745" v="407" actId="27636"/>
          <ac:spMkLst>
            <pc:docMk/>
            <pc:sldMk cId="4126080615" sldId="385"/>
            <ac:spMk id="54275" creationId="{00000000-0000-0000-0000-000000000000}"/>
          </ac:spMkLst>
        </pc:spChg>
      </pc:sldChg>
      <pc:sldChg chg="addSp delSp modSp add mod">
        <pc:chgData name="Visseho Adjiwanou" userId="5c74024f-daf4-49ec-bc1f-27ac2877430c" providerId="ADAL" clId="{52C69AA0-9460-DF4D-9630-B919D814A31C}" dt="2023-09-27T13:04:38.273" v="348" actId="478"/>
        <pc:sldMkLst>
          <pc:docMk/>
          <pc:sldMk cId="4053991704" sldId="386"/>
        </pc:sldMkLst>
        <pc:spChg chg="add del mod">
          <ac:chgData name="Visseho Adjiwanou" userId="5c74024f-daf4-49ec-bc1f-27ac2877430c" providerId="ADAL" clId="{52C69AA0-9460-DF4D-9630-B919D814A31C}" dt="2023-09-27T13:04:38.273" v="348" actId="478"/>
          <ac:spMkLst>
            <pc:docMk/>
            <pc:sldMk cId="4053991704" sldId="386"/>
            <ac:spMk id="3" creationId="{FCFADA1A-6763-2B1B-E1F7-DE5B62BD7F3B}"/>
          </ac:spMkLst>
        </pc:spChg>
        <pc:spChg chg="add mod">
          <ac:chgData name="Visseho Adjiwanou" userId="5c74024f-daf4-49ec-bc1f-27ac2877430c" providerId="ADAL" clId="{52C69AA0-9460-DF4D-9630-B919D814A31C}" dt="2023-09-27T13:04:34.608" v="347"/>
          <ac:spMkLst>
            <pc:docMk/>
            <pc:sldMk cId="4053991704" sldId="386"/>
            <ac:spMk id="4" creationId="{8F06A9F8-BFCA-810E-AF31-E9D78E296EE8}"/>
          </ac:spMkLst>
        </pc:spChg>
        <pc:spChg chg="del">
          <ac:chgData name="Visseho Adjiwanou" userId="5c74024f-daf4-49ec-bc1f-27ac2877430c" providerId="ADAL" clId="{52C69AA0-9460-DF4D-9630-B919D814A31C}" dt="2023-09-27T13:04:33.771" v="346" actId="478"/>
          <ac:spMkLst>
            <pc:docMk/>
            <pc:sldMk cId="4053991704" sldId="386"/>
            <ac:spMk id="54274" creationId="{00000000-0000-0000-0000-000000000000}"/>
          </ac:spMkLst>
        </pc:spChg>
        <pc:spChg chg="mod">
          <ac:chgData name="Visseho Adjiwanou" userId="5c74024f-daf4-49ec-bc1f-27ac2877430c" providerId="ADAL" clId="{52C69AA0-9460-DF4D-9630-B919D814A31C}" dt="2023-09-27T12:59:44.882" v="292" actId="27636"/>
          <ac:spMkLst>
            <pc:docMk/>
            <pc:sldMk cId="4053991704" sldId="386"/>
            <ac:spMk id="542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ECBD-078C-774E-8DC5-1423F56E3820}" type="datetimeFigureOut">
              <a:rPr lang="en-US" smtClean="0"/>
              <a:t>10/13/23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2225C-A9B3-CD45-B718-C75496384EBE}" type="slidenum">
              <a:rPr lang="en-US" smtClean="0"/>
              <a:t>‹n°›</a:t>
            </a:fld>
            <a:endParaRPr lang="en-US"/>
          </a:p>
        </p:txBody>
      </p:sp>
    </p:spTree>
    <p:extLst>
      <p:ext uri="{BB962C8B-B14F-4D97-AF65-F5344CB8AC3E}">
        <p14:creationId xmlns:p14="http://schemas.microsoft.com/office/powerpoint/2010/main" val="32097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08B3D04-BA98-4D45-95D5-EE87E124729D}" type="slidenum">
              <a:rPr lang="fr-CA"/>
              <a:pPr/>
              <a:t>4</a:t>
            </a:fld>
            <a:endParaRPr lang="fr-CA"/>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buFontTx/>
              <a:buChar char="•"/>
            </a:pPr>
            <a:r>
              <a:rPr lang="fr-CA" dirty="0">
                <a:latin typeface="Arial" charset="0"/>
              </a:rPr>
              <a:t>Avant 8000 BC, le peuplement humain a connu des phases de croissance ou de décroissance plus ou moins longues, plus ou moins rapides. Il est avec la révolution néolithique du 8000 BC que la population mondiale a connu une croissance exponentielle plus ou moins stable.</a:t>
            </a:r>
          </a:p>
          <a:p>
            <a:pPr eaLnBrk="1" hangingPunct="1">
              <a:buFontTx/>
              <a:buChar char="•"/>
            </a:pPr>
            <a:r>
              <a:rPr lang="fr-CA" dirty="0">
                <a:latin typeface="Arial" charset="0"/>
              </a:rPr>
              <a:t>Sur la base des estimations, on peut dire que la population mondiale approchait 250 millions d’habitants au premier siècle de notre ère. Il avait grandit jusqu’a 400 million au moment de la peste noire en 1337.</a:t>
            </a:r>
          </a:p>
          <a:p>
            <a:pPr eaLnBrk="1" hangingPunct="1">
              <a:buFontTx/>
              <a:buChar char="•"/>
            </a:pPr>
            <a:r>
              <a:rPr lang="fr-CA" dirty="0">
                <a:latin typeface="Arial" charset="0"/>
              </a:rPr>
              <a:t>Si on se focalise sur les années après 8000 BC….</a:t>
            </a:r>
          </a:p>
        </p:txBody>
      </p:sp>
    </p:spTree>
    <p:extLst>
      <p:ext uri="{BB962C8B-B14F-4D97-AF65-F5344CB8AC3E}">
        <p14:creationId xmlns:p14="http://schemas.microsoft.com/office/powerpoint/2010/main" val="120478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D1D7F5A-ECF1-49AE-B375-DBD556C2C099}" type="slidenum">
              <a:rPr lang="fr-CA"/>
              <a:pPr/>
              <a:t>14</a:t>
            </a:fld>
            <a:endParaRPr lang="fr-CA"/>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AutoNum type="arabicPeriod"/>
            </a:pPr>
            <a:r>
              <a:rPr lang="fr-FR" dirty="0">
                <a:latin typeface="Helvetica" pitchFamily="-65" charset="0"/>
              </a:rPr>
              <a:t>La situation ancienne (ou traditionnelle) est une situation d'équilibre, caractérisée par un fort taux de natalité et un fort taux de mortalité, ce qui provoque donc un accroissement naturel faible. Cette phase est ponctuée de nombreux pics de mortalité dus à des guerres, des épidémies ou encore des famines. Le fort taux de natalité compense à la fois ces pics de mortalité et le fort taux de mortalité infantile.</a:t>
            </a:r>
          </a:p>
          <a:p>
            <a:pPr marL="228600" indent="-228600" eaLnBrk="1" hangingPunct="1">
              <a:buFontTx/>
              <a:buAutoNum type="arabicPeriod"/>
            </a:pPr>
            <a:r>
              <a:rPr lang="fr-FR" dirty="0">
                <a:latin typeface="Helvetica" pitchFamily="-65" charset="0"/>
              </a:rPr>
              <a:t>Dans la première phase de la TD, le taux de mortalité chute fortement tandis que la natalité reste forte voire augmente. L'accroissement naturel est donc fort, ce qui signifie une croissance rapide de la population.</a:t>
            </a:r>
            <a:endParaRPr lang="en-US" dirty="0">
              <a:latin typeface="Times New Roman" pitchFamily="-65" charset="0"/>
            </a:endParaRPr>
          </a:p>
          <a:p>
            <a:pPr marL="228600" indent="-228600" eaLnBrk="1" hangingPunct="1">
              <a:buFontTx/>
              <a:buAutoNum type="arabicPeriod"/>
            </a:pPr>
            <a:endParaRPr lang="en-US" dirty="0">
              <a:latin typeface="Times New Roman" pitchFamily="-65" charset="0"/>
            </a:endParaRPr>
          </a:p>
          <a:p>
            <a:pPr marL="228600" indent="-228600" eaLnBrk="1" hangingPunct="1"/>
            <a:endParaRPr lang="fr-CA" dirty="0">
              <a:latin typeface="Helvetica" pitchFamily="-65" charset="0"/>
            </a:endParaRPr>
          </a:p>
        </p:txBody>
      </p:sp>
    </p:spTree>
    <p:extLst>
      <p:ext uri="{BB962C8B-B14F-4D97-AF65-F5344CB8AC3E}">
        <p14:creationId xmlns:p14="http://schemas.microsoft.com/office/powerpoint/2010/main" val="120118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CF722A1-A744-4BCB-A60C-AE79CE48D880}" type="slidenum">
              <a:rPr lang="fr-CA"/>
              <a:pPr/>
              <a:t>15</a:t>
            </a:fld>
            <a:endParaRPr lang="fr-CA"/>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234635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FD72100-2EC7-45EC-AD7A-AFEB405D5244}" type="slidenum">
              <a:rPr lang="fr-CA"/>
              <a:pPr/>
              <a:t>16</a:t>
            </a:fld>
            <a:endParaRPr lang="fr-CA"/>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391034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D1D7F5A-ECF1-49AE-B375-DBD556C2C099}" type="slidenum">
              <a:rPr lang="fr-CA"/>
              <a:pPr/>
              <a:t>18</a:t>
            </a:fld>
            <a:endParaRPr lang="fr-CA"/>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AutoNum type="arabicPeriod"/>
            </a:pPr>
            <a:r>
              <a:rPr lang="fr-FR" dirty="0">
                <a:latin typeface="Helvetica" pitchFamily="-65" charset="0"/>
              </a:rPr>
              <a:t>La situation ancienne (ou traditionnelle) est une situation d'équilibre, caractérisée par un fort taux de natalité et un fort taux de mortalité, ce qui provoque donc un accroissement naturel faible. Cette phase est ponctuée de nombreux pics de mortalité dus à des guerres, des épidémies ou encore des famines. Le fort taux de natalité compense à la fois ces pics de mortalité et le fort taux de mortalité infantile.</a:t>
            </a:r>
          </a:p>
          <a:p>
            <a:pPr marL="228600" indent="-228600" eaLnBrk="1" hangingPunct="1">
              <a:buFontTx/>
              <a:buAutoNum type="arabicPeriod"/>
            </a:pPr>
            <a:r>
              <a:rPr lang="fr-FR" dirty="0">
                <a:latin typeface="Helvetica" pitchFamily="-65" charset="0"/>
              </a:rPr>
              <a:t>Dans la première phase de la TD, le taux de mortalité chute fortement tandis que la natalité reste forte voire augmente. L'accroissement naturel est donc fort, ce qui signifie une croissance rapide de la population.</a:t>
            </a:r>
            <a:endParaRPr lang="en-US" dirty="0">
              <a:latin typeface="Times New Roman" pitchFamily="-65" charset="0"/>
            </a:endParaRPr>
          </a:p>
          <a:p>
            <a:pPr marL="228600" indent="-228600" eaLnBrk="1" hangingPunct="1">
              <a:buFontTx/>
              <a:buAutoNum type="arabicPeriod"/>
            </a:pPr>
            <a:endParaRPr lang="en-US" dirty="0">
              <a:latin typeface="Times New Roman" pitchFamily="-65" charset="0"/>
            </a:endParaRPr>
          </a:p>
          <a:p>
            <a:pPr marL="228600" indent="-228600" eaLnBrk="1" hangingPunct="1"/>
            <a:endParaRPr lang="fr-CA" dirty="0">
              <a:latin typeface="Helvetica" pitchFamily="-65" charset="0"/>
            </a:endParaRPr>
          </a:p>
        </p:txBody>
      </p:sp>
    </p:spTree>
    <p:extLst>
      <p:ext uri="{BB962C8B-B14F-4D97-AF65-F5344CB8AC3E}">
        <p14:creationId xmlns:p14="http://schemas.microsoft.com/office/powerpoint/2010/main" val="1217841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DBC4D72-607B-40F0-ACDC-F236833C838A}" type="slidenum">
              <a:rPr lang="fr-CA"/>
              <a:pPr/>
              <a:t>19</a:t>
            </a:fld>
            <a:endParaRPr lang="fr-CA"/>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96607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956D33E-BBF3-42D2-B4DB-72B504E68B9B}" type="slidenum">
              <a:rPr lang="fr-CA"/>
              <a:pPr/>
              <a:t>20</a:t>
            </a:fld>
            <a:endParaRPr lang="fr-CA"/>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fr-CA" dirty="0">
                <a:latin typeface="Arial" charset="0"/>
              </a:rPr>
              <a:t>… et les épidémies se raréfient et les maladies infectieuses endémiques (comme la tuberculose) reculent. Pour cette raison, les fluctuations de la mortalité s’atténuent.</a:t>
            </a:r>
          </a:p>
        </p:txBody>
      </p:sp>
    </p:spTree>
    <p:extLst>
      <p:ext uri="{BB962C8B-B14F-4D97-AF65-F5344CB8AC3E}">
        <p14:creationId xmlns:p14="http://schemas.microsoft.com/office/powerpoint/2010/main" val="504026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5DC4E68-7EA1-4BD2-A5B9-091D82818DB6}" type="slidenum">
              <a:rPr lang="fr-CA"/>
              <a:pPr/>
              <a:t>21</a:t>
            </a:fld>
            <a:endParaRPr lang="fr-CA"/>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349891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4CE27AD-5C19-413C-86A0-45C65A232FD4}" type="slidenum">
              <a:rPr lang="fr-CA"/>
              <a:pPr/>
              <a:t>22</a:t>
            </a:fld>
            <a:endParaRPr lang="fr-CA"/>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315794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476DC9C-0DA2-4E86-B073-E8C5E4B52C27}" type="slidenum">
              <a:rPr lang="fr-CA"/>
              <a:pPr/>
              <a:t>23</a:t>
            </a:fld>
            <a:endParaRPr lang="fr-CA"/>
          </a:p>
        </p:txBody>
      </p:sp>
      <p:sp>
        <p:nvSpPr>
          <p:cNvPr id="53251" name="Rectangle 2"/>
          <p:cNvSpPr>
            <a:spLocks noGrp="1" noRot="1" noChangeAspect="1" noChangeArrowheads="1"/>
          </p:cNvSpPr>
          <p:nvPr>
            <p:ph type="sldImg"/>
          </p:nvPr>
        </p:nvSpPr>
        <p:spPr>
          <a:solidFill>
            <a:srgbClr val="FFFFFF"/>
          </a:solidFill>
          <a:ln/>
        </p:spPr>
      </p:sp>
      <p:sp>
        <p:nvSpPr>
          <p:cNvPr id="5325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AutoNum type="arabicPeriod"/>
            </a:pPr>
            <a:endParaRPr lang="en-US">
              <a:latin typeface="Times New Roman" pitchFamily="-65" charset="0"/>
            </a:endParaRPr>
          </a:p>
          <a:p>
            <a:pPr marL="228600" indent="-228600" eaLnBrk="1" hangingPunct="1"/>
            <a:endParaRPr lang="fr-CA">
              <a:latin typeface="Helvetica" pitchFamily="-65" charset="0"/>
            </a:endParaRPr>
          </a:p>
        </p:txBody>
      </p:sp>
    </p:spTree>
    <p:extLst>
      <p:ext uri="{BB962C8B-B14F-4D97-AF65-F5344CB8AC3E}">
        <p14:creationId xmlns:p14="http://schemas.microsoft.com/office/powerpoint/2010/main" val="2603112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37118C7-167F-48E9-A37A-2EBAA1B93338}" type="slidenum">
              <a:rPr lang="fr-CA"/>
              <a:pPr/>
              <a:t>24</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Char char="•"/>
            </a:pPr>
            <a:r>
              <a:rPr lang="fr-FR" dirty="0">
                <a:latin typeface="Helvetica" pitchFamily="-65" charset="0"/>
              </a:rPr>
              <a:t>Dans la deuxième phase de la TD, la mortalité continue à baisser mais plus lentement et la natalité se met elle aussi à décroître. Le maximum de l'accroissement naturel est atteint au début de cette deuxième phase. Puis la natalité baisse plus fortement et on a donc une décélération du rythme d’accroissement naturel de la population.</a:t>
            </a:r>
            <a:endParaRPr lang="en-US" dirty="0">
              <a:latin typeface="Times New Roman" pitchFamily="-65" charset="0"/>
            </a:endParaRPr>
          </a:p>
        </p:txBody>
      </p:sp>
    </p:spTree>
    <p:extLst>
      <p:ext uri="{BB962C8B-B14F-4D97-AF65-F5344CB8AC3E}">
        <p14:creationId xmlns:p14="http://schemas.microsoft.com/office/powerpoint/2010/main" val="226240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79FD636-5A0E-4F03-AF13-0E9894C13EB8}" type="slidenum">
              <a:rPr lang="fr-CA"/>
              <a:pPr/>
              <a:t>5</a:t>
            </a:fld>
            <a:endParaRPr lang="fr-CA"/>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fr-CA" dirty="0">
                <a:latin typeface="Arial" charset="0"/>
              </a:rPr>
              <a:t>… on voit que </a:t>
            </a:r>
            <a:r>
              <a:rPr lang="fr-CA" dirty="0" err="1">
                <a:latin typeface="Arial" charset="0"/>
              </a:rPr>
              <a:t>que</a:t>
            </a:r>
            <a:r>
              <a:rPr lang="fr-CA" dirty="0">
                <a:latin typeface="Arial" charset="0"/>
              </a:rPr>
              <a:t> la croissance de la population mondiale est très lente jusqu’au XVIII siècle. À ce moment, L’humanité entre dans une ère nouvelle: la transition démographique, qui va l’entra</a:t>
            </a:r>
            <a:r>
              <a:rPr lang="fr-CA" altLang="ja-JP" dirty="0">
                <a:latin typeface="Arial" charset="0"/>
              </a:rPr>
              <a:t>îner dans une croissance d’une rapidité inconnue jusqu’alors. Cette révolution, qui va s’étaler sur trois siècles, fera passera l’humanité d’un régime démographique ancien, marqué par une forte natalité et une forte mortalité, vers un régime nouveau, avec une natalité et une mortalité faibles. </a:t>
            </a:r>
            <a:endParaRPr lang="fr-CA" dirty="0">
              <a:latin typeface="Arial" charset="0"/>
            </a:endParaRPr>
          </a:p>
        </p:txBody>
      </p:sp>
    </p:spTree>
    <p:extLst>
      <p:ext uri="{BB962C8B-B14F-4D97-AF65-F5344CB8AC3E}">
        <p14:creationId xmlns:p14="http://schemas.microsoft.com/office/powerpoint/2010/main" val="3408359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94CAA10-44C5-44E6-BD90-A785992166AD}" type="slidenum">
              <a:rPr lang="fr-CA"/>
              <a:pPr/>
              <a:t>25</a:t>
            </a:fld>
            <a:endParaRPr lang="fr-CA"/>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r>
              <a:rPr lang="fr-CA" dirty="0">
                <a:latin typeface="Helvetica" pitchFamily="-65" charset="0"/>
              </a:rPr>
              <a:t>La TD a l’ambition d’</a:t>
            </a:r>
            <a:r>
              <a:rPr lang="fr-CA" altLang="ja-JP" dirty="0">
                <a:latin typeface="Helvetica" pitchFamily="-65" charset="0"/>
              </a:rPr>
              <a:t>être une théorie parce que il dépasse la simple description des tendances. Concernant la fécondité, la TDD s’appuie sur trois hypothèses explicatives de la baisse de la fécondité en Europe au </a:t>
            </a:r>
            <a:r>
              <a:rPr lang="fr-CA" altLang="ja-JP" dirty="0" err="1">
                <a:latin typeface="Helvetica" pitchFamily="-65" charset="0"/>
              </a:rPr>
              <a:t>XVIIIeme</a:t>
            </a:r>
            <a:r>
              <a:rPr lang="fr-CA" altLang="ja-JP" dirty="0">
                <a:latin typeface="Helvetica" pitchFamily="-65" charset="0"/>
              </a:rPr>
              <a:t> siècle:</a:t>
            </a:r>
          </a:p>
          <a:p>
            <a:pPr marL="228600" indent="-228600" eaLnBrk="1" hangingPunct="1">
              <a:buFontTx/>
              <a:buAutoNum type="arabicPeriod"/>
            </a:pPr>
            <a:r>
              <a:rPr lang="fr-FR" dirty="0">
                <a:latin typeface="Arial" charset="0"/>
              </a:rPr>
              <a:t>La baisse de la fécondité suit la baisse de la mortalité (en pt de la mortalité infantile). Il y a une relation de cause è effet entre les deux phénomènes.</a:t>
            </a:r>
          </a:p>
          <a:p>
            <a:pPr marL="228600" indent="-228600" eaLnBrk="1" hangingPunct="1">
              <a:buFontTx/>
              <a:buAutoNum type="arabicPeriod"/>
            </a:pPr>
            <a:r>
              <a:rPr lang="fr-FR" dirty="0">
                <a:latin typeface="Arial" charset="0"/>
              </a:rPr>
              <a:t>…..</a:t>
            </a:r>
          </a:p>
          <a:p>
            <a:pPr marL="228600" indent="-228600" eaLnBrk="1" hangingPunct="1"/>
            <a:endParaRPr lang="fr-FR" dirty="0">
              <a:latin typeface="Arial" charset="0"/>
            </a:endParaRPr>
          </a:p>
          <a:p>
            <a:pPr marL="228600" indent="-228600" eaLnBrk="1" hangingPunct="1"/>
            <a:endParaRPr lang="fr-CA" dirty="0">
              <a:latin typeface="Arial" charset="0"/>
            </a:endParaRPr>
          </a:p>
        </p:txBody>
      </p:sp>
    </p:spTree>
    <p:extLst>
      <p:ext uri="{BB962C8B-B14F-4D97-AF65-F5344CB8AC3E}">
        <p14:creationId xmlns:p14="http://schemas.microsoft.com/office/powerpoint/2010/main" val="28857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3260A7-1225-4B60-9E11-B4FD16A33C42}" type="slidenum">
              <a:rPr lang="fr-CA"/>
              <a:pPr/>
              <a:t>29</a:t>
            </a:fld>
            <a:endParaRPr lang="fr-CA"/>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r>
              <a:rPr lang="fr-CA" dirty="0">
                <a:latin typeface="Helvetica" pitchFamily="-65" charset="0"/>
              </a:rPr>
              <a:t>Les trois hypothèses que je viens d’illustrer identifient des facteurs immédiats et des facteurs fondamentaux de la baisse historique de la fécondité en Europe.</a:t>
            </a:r>
          </a:p>
          <a:p>
            <a:pPr marL="228600" indent="-228600" eaLnBrk="1" hangingPunct="1"/>
            <a:r>
              <a:rPr lang="fr-CA" dirty="0">
                <a:latin typeface="Helvetica" pitchFamily="-65" charset="0"/>
              </a:rPr>
              <a:t>FACTEURS IMMÉDIATS:</a:t>
            </a:r>
          </a:p>
          <a:p>
            <a:pPr marL="228600" indent="-228600" eaLnBrk="1" hangingPunct="1">
              <a:buFontTx/>
              <a:buAutoNum type="arabicPeriod"/>
            </a:pPr>
            <a:r>
              <a:rPr lang="fr-CA" dirty="0">
                <a:latin typeface="Helvetica" pitchFamily="-65" charset="0"/>
              </a:rPr>
              <a:t>L’augmentation de la capacité de procréation est la conséquence  de l’amélioration des conditions de vie, en pt le progrès de l’alimentation et du contexte sanitaire -- les m</a:t>
            </a:r>
            <a:r>
              <a:rPr lang="fr-CA" altLang="ja-JP" dirty="0">
                <a:latin typeface="Helvetica" pitchFamily="-65" charset="0"/>
              </a:rPr>
              <a:t>ê</a:t>
            </a:r>
            <a:r>
              <a:rPr lang="fr-CA" dirty="0">
                <a:latin typeface="Helvetica" pitchFamily="-65" charset="0"/>
              </a:rPr>
              <a:t>mes facteurs responsables de la baisse de la mortalité infantile.</a:t>
            </a:r>
          </a:p>
          <a:p>
            <a:pPr marL="228600" indent="-228600" eaLnBrk="1" hangingPunct="1">
              <a:buFontTx/>
              <a:buAutoNum type="arabicPeriod"/>
            </a:pPr>
            <a:r>
              <a:rPr lang="fr-CA" dirty="0">
                <a:latin typeface="Helvetica" pitchFamily="-65" charset="0"/>
              </a:rPr>
              <a:t>L’allongement de la vie féconde est lié à l’allongement de l’espérance de vie</a:t>
            </a:r>
          </a:p>
          <a:p>
            <a:pPr marL="228600" indent="-228600" eaLnBrk="1" hangingPunct="1">
              <a:buFontTx/>
              <a:buAutoNum type="arabicPeriod"/>
            </a:pPr>
            <a:r>
              <a:rPr lang="fr-CA" dirty="0">
                <a:latin typeface="Helvetica" pitchFamily="-65" charset="0"/>
              </a:rPr>
              <a:t>Dans un premier temps, au début de la TD, la ma</a:t>
            </a:r>
            <a:r>
              <a:rPr lang="fr-CA" altLang="ja-JP" dirty="0">
                <a:latin typeface="Helvetica" pitchFamily="-65" charset="0"/>
              </a:rPr>
              <a:t>î</a:t>
            </a:r>
            <a:r>
              <a:rPr lang="fr-CA" dirty="0">
                <a:latin typeface="Helvetica" pitchFamily="-65" charset="0"/>
              </a:rPr>
              <a:t>trise de la fécondité passe pour le contr</a:t>
            </a:r>
            <a:r>
              <a:rPr lang="fr-CA" altLang="ja-JP" dirty="0">
                <a:latin typeface="Helvetica" pitchFamily="-65" charset="0"/>
              </a:rPr>
              <a:t>ôle des mariages (d’une nuptialité précoce et quasi universelle au mariage tardif et célibat définitif élevé). Ensuite, avec la mise au point et la diffusion, notamment dans les pays scandinaves et anglo-saxons, des techniques contraceptives nouvelle comme le condom, la fécondité est maîtrisée par la contraception.</a:t>
            </a:r>
          </a:p>
          <a:p>
            <a:pPr marL="228600" indent="-228600" eaLnBrk="1" hangingPunct="1"/>
            <a:r>
              <a:rPr lang="fr-CA" altLang="ja-JP" dirty="0">
                <a:latin typeface="Helvetica" pitchFamily="-65" charset="0"/>
              </a:rPr>
              <a:t>FACTEURS FONDAMENTAUX:</a:t>
            </a:r>
          </a:p>
          <a:p>
            <a:pPr marL="228600" indent="-228600" eaLnBrk="1" hangingPunct="1"/>
            <a:r>
              <a:rPr lang="fr-CA" altLang="ja-JP" dirty="0">
                <a:latin typeface="Helvetica" pitchFamily="-65" charset="0"/>
              </a:rPr>
              <a:t>La diffusion de la limitation de naissances n’a jamais dépendu principalement de la mise au point des techniques plus ou moins performantes. Le facteur-clé est la volonté des couples. </a:t>
            </a:r>
          </a:p>
          <a:p>
            <a:pPr marL="228600" indent="-228600" eaLnBrk="1" hangingPunct="1"/>
            <a:r>
              <a:rPr lang="fr-CA" altLang="ja-JP" dirty="0">
                <a:latin typeface="Helvetica" pitchFamily="-65" charset="0"/>
              </a:rPr>
              <a:t>L’idée de base de la TDD est que la volonté de limiter les naissance en Europe à partir du XVIIIe siècle vient en réponse de deux facteurs principaux:</a:t>
            </a:r>
          </a:p>
          <a:p>
            <a:pPr marL="228600" indent="-228600" eaLnBrk="1" hangingPunct="1">
              <a:buFontTx/>
              <a:buAutoNum type="arabicPeriod"/>
            </a:pPr>
            <a:r>
              <a:rPr lang="fr-CA" altLang="ja-JP" dirty="0">
                <a:latin typeface="Helvetica" pitchFamily="-65" charset="0"/>
              </a:rPr>
              <a:t>Le contexte de modernisation de la société, qui tende à diminuer les avantages économiques de la famille nombreuse et à accroître les besoins de mobilité</a:t>
            </a:r>
          </a:p>
          <a:p>
            <a:pPr marL="228600" indent="-228600" eaLnBrk="1" hangingPunct="1">
              <a:buFontTx/>
              <a:buAutoNum type="arabicPeriod"/>
            </a:pPr>
            <a:r>
              <a:rPr lang="fr-CA" altLang="ja-JP" dirty="0">
                <a:latin typeface="Helvetica" pitchFamily="-65" charset="0"/>
              </a:rPr>
              <a:t>Le transformations culturelles induites par les changements économiques, en pt la ‘sécularisation’ de la société</a:t>
            </a:r>
          </a:p>
          <a:p>
            <a:pPr marL="228600" indent="-228600" eaLnBrk="1" hangingPunct="1">
              <a:buFontTx/>
              <a:buAutoNum type="arabicPeriod"/>
            </a:pPr>
            <a:endParaRPr lang="fr-CA" dirty="0">
              <a:latin typeface="Helvetica" pitchFamily="-65" charset="0"/>
            </a:endParaRPr>
          </a:p>
          <a:p>
            <a:pPr marL="228600" indent="-228600" eaLnBrk="1" hangingPunct="1">
              <a:buFontTx/>
              <a:buAutoNum type="arabicPeriod"/>
            </a:pPr>
            <a:endParaRPr lang="fr-CA" dirty="0">
              <a:latin typeface="Helvetica" pitchFamily="-65" charset="0"/>
            </a:endParaRPr>
          </a:p>
          <a:p>
            <a:pPr marL="228600" indent="-228600" eaLnBrk="1" hangingPunct="1">
              <a:buFontTx/>
              <a:buAutoNum type="arabicPeriod"/>
            </a:pPr>
            <a:endParaRPr lang="fr-CA" dirty="0">
              <a:latin typeface="Helvetica" pitchFamily="-65" charset="0"/>
            </a:endParaRPr>
          </a:p>
        </p:txBody>
      </p:sp>
    </p:spTree>
    <p:extLst>
      <p:ext uri="{BB962C8B-B14F-4D97-AF65-F5344CB8AC3E}">
        <p14:creationId xmlns:p14="http://schemas.microsoft.com/office/powerpoint/2010/main" val="1513367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6F5BAD5-367A-4A24-BD56-B81DE8464B1F}" type="slidenum">
              <a:rPr lang="fr-CA"/>
              <a:pPr/>
              <a:t>30</a:t>
            </a:fld>
            <a:endParaRPr lang="fr-CA"/>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marL="228600" indent="-228600" eaLnBrk="1" hangingPunct="1">
              <a:buFontTx/>
              <a:buChar char="•"/>
            </a:pPr>
            <a:r>
              <a:rPr lang="fr-FR" dirty="0">
                <a:latin typeface="Helvetica" pitchFamily="-65" charset="0"/>
              </a:rPr>
              <a:t>À la fin de la TD, on observe des taux de natalité et de mortalité faibles. La mortalité est à peu près égale d'une année à l'autre et la régulation de la population se fait désormais par la natalité qui connaît des fluctuations (pendant le régime traditionnel c'était la mortalité qui avait ce rôle régulateur). Quelques fois, le taux d'accroissement naturel peut devenir négatif, ce qui entraîne alors le problème du vieillissement de la population, et plus tard, une diminution de celle-ci. On retrouve ce cas en Belgique, où le taux d'accroissement naturel est négatif. En effet, nous assistons actuellement à un vieillissement de la population.</a:t>
            </a:r>
          </a:p>
          <a:p>
            <a:pPr marL="228600" indent="-228600" eaLnBrk="1" hangingPunct="1"/>
            <a:endParaRPr lang="en-US" dirty="0">
              <a:latin typeface="Times New Roman" pitchFamily="-65" charset="0"/>
            </a:endParaRPr>
          </a:p>
          <a:p>
            <a:pPr marL="228600" indent="-228600" eaLnBrk="1" hangingPunct="1"/>
            <a:endParaRPr lang="en-US" dirty="0">
              <a:latin typeface="Times New Roman" pitchFamily="-65" charset="0"/>
            </a:endParaRPr>
          </a:p>
          <a:p>
            <a:pPr marL="228600" indent="-228600" eaLnBrk="1" hangingPunct="1">
              <a:buFontTx/>
              <a:buAutoNum type="arabicPeriod"/>
            </a:pPr>
            <a:endParaRPr lang="en-US" dirty="0">
              <a:latin typeface="Times New Roman" pitchFamily="-65" charset="0"/>
            </a:endParaRPr>
          </a:p>
          <a:p>
            <a:pPr marL="228600" indent="-228600" eaLnBrk="1" hangingPunct="1"/>
            <a:endParaRPr lang="fr-CA" dirty="0">
              <a:latin typeface="Helvetica" pitchFamily="-65" charset="0"/>
            </a:endParaRPr>
          </a:p>
        </p:txBody>
      </p:sp>
    </p:spTree>
    <p:extLst>
      <p:ext uri="{BB962C8B-B14F-4D97-AF65-F5344CB8AC3E}">
        <p14:creationId xmlns:p14="http://schemas.microsoft.com/office/powerpoint/2010/main" val="624318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F7FF146-3DC1-434A-92F6-37C76A169380}" type="slidenum">
              <a:rPr lang="fr-CA"/>
              <a:pPr/>
              <a:t>33</a:t>
            </a:fld>
            <a:endParaRPr lang="fr-CA"/>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Dans tout le Sud, la mortalité déclinera avant la natalité; en cela, le postulat d’</a:t>
            </a:r>
            <a:r>
              <a:rPr lang="fr-CA" dirty="0" err="1">
                <a:latin typeface="Helvetica" pitchFamily="-65" charset="0"/>
              </a:rPr>
              <a:t>anteriorité</a:t>
            </a:r>
            <a:r>
              <a:rPr lang="fr-CA" dirty="0">
                <a:latin typeface="Helvetica" pitchFamily="-65" charset="0"/>
              </a:rPr>
              <a:t> sur la fécondité de la baisse de la mortalité, un des éléments de la théorie classique de la TD, a été </a:t>
            </a:r>
            <a:r>
              <a:rPr lang="fr-CA" dirty="0" err="1">
                <a:latin typeface="Helvetica" pitchFamily="-65" charset="0"/>
              </a:rPr>
              <a:t>verifié</a:t>
            </a:r>
            <a:r>
              <a:rPr lang="fr-CA" dirty="0">
                <a:latin typeface="Helvetica" pitchFamily="-65" charset="0"/>
              </a:rPr>
              <a:t>. Les </a:t>
            </a:r>
            <a:r>
              <a:rPr lang="fr-CA" dirty="0" err="1">
                <a:latin typeface="Helvetica" pitchFamily="-65" charset="0"/>
              </a:rPr>
              <a:t>inegalités</a:t>
            </a:r>
            <a:r>
              <a:rPr lang="fr-CA" dirty="0">
                <a:latin typeface="Helvetica" pitchFamily="-65" charset="0"/>
              </a:rPr>
              <a:t> en terme du déclin de la mortalité parmi les pays du Sud sont plus accentuées que celles parmi les pays européens historiques. </a:t>
            </a:r>
          </a:p>
        </p:txBody>
      </p:sp>
    </p:spTree>
    <p:extLst>
      <p:ext uri="{BB962C8B-B14F-4D97-AF65-F5344CB8AC3E}">
        <p14:creationId xmlns:p14="http://schemas.microsoft.com/office/powerpoint/2010/main" val="182136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624CA6D-697E-4F83-A0F1-F3D0D9965552}" type="slidenum">
              <a:rPr lang="fr-CA"/>
              <a:pPr/>
              <a:t>34</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211707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B3EF877-F123-40A5-998B-2955D59D3706}" type="slidenum">
              <a:rPr lang="fr-CA"/>
              <a:pPr/>
              <a:t>35</a:t>
            </a:fld>
            <a:endParaRPr lang="fr-CA"/>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Parmi les </a:t>
            </a:r>
            <a:r>
              <a:rPr lang="fr-CA" dirty="0" err="1">
                <a:latin typeface="Helvetica" pitchFamily="-65" charset="0"/>
              </a:rPr>
              <a:t>previsions</a:t>
            </a:r>
            <a:r>
              <a:rPr lang="fr-CA" dirty="0">
                <a:latin typeface="Helvetica" pitchFamily="-65" charset="0"/>
              </a:rPr>
              <a:t> de la TDD, celles concernant le déclin de la fécondité sont beaucoup plus mis en discussion par l’</a:t>
            </a:r>
            <a:r>
              <a:rPr lang="fr-CA" dirty="0" err="1">
                <a:latin typeface="Helvetica" pitchFamily="-65" charset="0"/>
              </a:rPr>
              <a:t>experience</a:t>
            </a:r>
            <a:r>
              <a:rPr lang="fr-CA" dirty="0">
                <a:latin typeface="Helvetica" pitchFamily="-65" charset="0"/>
              </a:rPr>
              <a:t> des pays du Tiers Monde.</a:t>
            </a:r>
          </a:p>
        </p:txBody>
      </p:sp>
    </p:spTree>
    <p:extLst>
      <p:ext uri="{BB962C8B-B14F-4D97-AF65-F5344CB8AC3E}">
        <p14:creationId xmlns:p14="http://schemas.microsoft.com/office/powerpoint/2010/main" val="310326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172D1C5-6EC7-4288-BDA0-698D13450B7B}" type="slidenum">
              <a:rPr lang="fr-CA"/>
              <a:pPr/>
              <a:t>38</a:t>
            </a:fld>
            <a:endParaRPr lang="fr-CA"/>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endParaRPr lang="fr-FR">
              <a:latin typeface="Helvetica" pitchFamily="-65" charset="0"/>
            </a:endParaRPr>
          </a:p>
        </p:txBody>
      </p:sp>
    </p:spTree>
    <p:extLst>
      <p:ext uri="{BB962C8B-B14F-4D97-AF65-F5344CB8AC3E}">
        <p14:creationId xmlns:p14="http://schemas.microsoft.com/office/powerpoint/2010/main" val="85565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3621531-58D3-4DE7-95DA-2662B5924743}" type="slidenum">
              <a:rPr lang="fr-CA"/>
              <a:pPr/>
              <a:t>39</a:t>
            </a:fld>
            <a:endParaRPr lang="fr-CA"/>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r>
              <a:rPr lang="fr-CA" dirty="0">
                <a:latin typeface="Helvetica" pitchFamily="-65" charset="0"/>
              </a:rPr>
              <a:t>Bien que la migration externe puisse </a:t>
            </a:r>
            <a:r>
              <a:rPr lang="fr-CA" altLang="ja-JP" dirty="0">
                <a:latin typeface="Helvetica" pitchFamily="-65" charset="0"/>
              </a:rPr>
              <a:t>être un élément régulateur de tout système démographique, peu d’importance y a été accordé dans la théorie de la transition démographique dont elle est quasiment absente même si la </a:t>
            </a:r>
            <a:r>
              <a:rPr lang="fr-FR" altLang="ja-JP" dirty="0">
                <a:latin typeface="Arial" charset="0"/>
              </a:rPr>
              <a:t>migration internationale a joué un rôle important dans le passé européen</a:t>
            </a:r>
            <a:r>
              <a:rPr lang="fr-CA" altLang="ja-JP" dirty="0">
                <a:latin typeface="Helvetica" pitchFamily="-65" charset="0"/>
              </a:rPr>
              <a:t>.</a:t>
            </a:r>
            <a:endParaRPr lang="fr-CA" dirty="0">
              <a:latin typeface="Helvetica" pitchFamily="-65" charset="0"/>
            </a:endParaRPr>
          </a:p>
        </p:txBody>
      </p:sp>
    </p:spTree>
    <p:extLst>
      <p:ext uri="{BB962C8B-B14F-4D97-AF65-F5344CB8AC3E}">
        <p14:creationId xmlns:p14="http://schemas.microsoft.com/office/powerpoint/2010/main" val="335679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A9D7B26-D29B-40CD-A6DC-619D88AC8B91}" type="slidenum">
              <a:rPr lang="fr-CA"/>
              <a:pPr/>
              <a:t>62</a:t>
            </a:fld>
            <a:endParaRPr lang="fr-CA"/>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fr-CA" dirty="0">
                <a:latin typeface="Arial" charset="0"/>
                <a:ea typeface="ＭＳ Ｐゴシック" pitchFamily="-65" charset="-128"/>
              </a:rPr>
              <a:t>Dans le dernier cours, nous avons retracé l’histoire du peuplement humain et, notamment, le passage dans les pays développés et le passage encore inachevé dans les pays en développement du régime démographique ancien au régime moderne, passage que nous avons appelé la ‘transition démographique’. Aujourd’hui nous allons nous concentrer sur l’avenir des populations.</a:t>
            </a:r>
          </a:p>
        </p:txBody>
      </p:sp>
    </p:spTree>
    <p:extLst>
      <p:ext uri="{BB962C8B-B14F-4D97-AF65-F5344CB8AC3E}">
        <p14:creationId xmlns:p14="http://schemas.microsoft.com/office/powerpoint/2010/main" val="2970484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C4A5939E-1FE8-481F-B3AB-4AB58D04CEF6}" type="slidenum">
              <a:rPr lang="fr-CA"/>
              <a:pPr/>
              <a:t>63</a:t>
            </a:fld>
            <a:endParaRPr lang="fr-CA"/>
          </a:p>
        </p:txBody>
      </p:sp>
      <p:sp>
        <p:nvSpPr>
          <p:cNvPr id="22531" name="Rectangle 2"/>
          <p:cNvSpPr>
            <a:spLocks noGrp="1" noRot="1" noChangeAspect="1" noChangeArrowheads="1"/>
          </p:cNvSpPr>
          <p:nvPr>
            <p:ph type="sldImg"/>
          </p:nvPr>
        </p:nvSpPr>
        <p:spPr>
          <a:solidFill>
            <a:srgbClr val="FFFFFF"/>
          </a:solidFill>
          <a:ln/>
        </p:spPr>
      </p:sp>
      <p:sp>
        <p:nvSpPr>
          <p:cNvPr id="225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a:t>
            </a:r>
            <a:r>
              <a:rPr lang="fr-CA" u="sng" dirty="0">
                <a:latin typeface="Helvetica" pitchFamily="-65" charset="0"/>
                <a:ea typeface="ＭＳ Ｐゴシック" pitchFamily="-65" charset="-128"/>
              </a:rPr>
              <a:t>intér</a:t>
            </a:r>
            <a:r>
              <a:rPr lang="fr-CA" altLang="ja-JP" u="sng" dirty="0">
                <a:latin typeface="Helvetica" pitchFamily="-65" charset="0"/>
                <a:ea typeface="ＭＳ Ｐゴシック" pitchFamily="-65" charset="-128"/>
              </a:rPr>
              <a:t>êt</a:t>
            </a:r>
            <a:r>
              <a:rPr lang="fr-CA" altLang="ja-JP" dirty="0">
                <a:latin typeface="Helvetica" pitchFamily="-65" charset="0"/>
                <a:ea typeface="ＭＳ Ｐゴシック" pitchFamily="-65" charset="-128"/>
              </a:rPr>
              <a:t> d’étudier l’avenir des populations est de comprendre les problèmes auxquels risquent d’être confrontées les sociétés et de guider la prise de décisions en vue de mieux maîtriser le futur. </a:t>
            </a:r>
          </a:p>
          <a:p>
            <a:pPr eaLnBrk="1" hangingPunct="1"/>
            <a:r>
              <a:rPr lang="fr-CA" altLang="ja-JP" dirty="0">
                <a:latin typeface="Helvetica" pitchFamily="-65" charset="0"/>
                <a:ea typeface="ＭＳ Ｐゴシック" pitchFamily="-65" charset="-128"/>
              </a:rPr>
              <a:t>L</a:t>
            </a:r>
            <a:r>
              <a:rPr lang="fr-CA" altLang="ja-JP" u="sng" dirty="0">
                <a:latin typeface="Helvetica" pitchFamily="-65" charset="0"/>
                <a:ea typeface="ＭＳ Ｐゴシック" pitchFamily="-65" charset="-128"/>
              </a:rPr>
              <a:t>’utilité</a:t>
            </a:r>
            <a:r>
              <a:rPr lang="fr-CA" altLang="ja-JP" dirty="0">
                <a:latin typeface="Helvetica" pitchFamily="-65" charset="0"/>
                <a:ea typeface="ＭＳ Ｐゴシック" pitchFamily="-65" charset="-128"/>
              </a:rPr>
              <a:t> d’étudier l’avenir des populations est d’anticiper les conséquences des certaines tendances, et peut être agir dans le présent afin de modifier le cours des événements pour éviter qu’un futur porteur de déséquilibres se réalise.</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1508070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F562B9D-8E0E-4521-82D0-6B0370A1045B}" type="slidenum">
              <a:rPr lang="fr-CA"/>
              <a:pPr/>
              <a:t>6</a:t>
            </a:fld>
            <a:endParaRPr lang="fr-CA"/>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692028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4488EC3-6C1A-4382-8B7E-B519248BAEDB}" type="slidenum">
              <a:rPr lang="fr-CA"/>
              <a:pPr/>
              <a:t>64</a:t>
            </a:fld>
            <a:endParaRPr lang="fr-CA"/>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Si étudier l’avenir des populations est donc très important et utile, il est pertinent de se poser la question suivante: après avoir constaté la diversité de situations actuelles et, notamment, le contraste entre les régions du monde, au sud, o</a:t>
            </a:r>
            <a:r>
              <a:rPr lang="fr-CA" altLang="ja-JP" dirty="0">
                <a:latin typeface="Helvetica" pitchFamily="-65" charset="0"/>
                <a:ea typeface="ＭＳ Ｐゴシック" pitchFamily="-65" charset="-128"/>
              </a:rPr>
              <a:t>ù la dynamique des populations est encore très vive ,et au nord, où la dépression devienne de plus en plus large, comment peut-on prévoir l’avenir?</a:t>
            </a:r>
          </a:p>
          <a:p>
            <a:pPr eaLnBrk="1" hangingPunct="1"/>
            <a:r>
              <a:rPr lang="fr-CA" altLang="ja-JP" dirty="0">
                <a:latin typeface="Helvetica" pitchFamily="-65" charset="0"/>
                <a:ea typeface="ＭＳ Ｐゴシック" pitchFamily="-65" charset="-128"/>
              </a:rPr>
              <a:t>Louis Henry, un des pères fondateurs de la démographie, nous a appris que pour connaître quel serait l’avenir d’une population on peut utiliser des perspectives démographiques, que combinent une méthode essentiellement quantitative avec des hypothèses spécifiques.</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398072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04B401B-DDEC-4463-8CC8-AD525E31A8A9}" type="slidenum">
              <a:rPr lang="fr-CA"/>
              <a:pPr/>
              <a:t>65</a:t>
            </a:fld>
            <a:endParaRPr lang="fr-CA"/>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Le terme perspective démographiques recouvre, en fait, deux types de travaux bien distincts: d‘une part les prévisions de population, dont l’objectif essentiel est la </a:t>
            </a:r>
            <a:r>
              <a:rPr lang="fr-CA" dirty="0">
                <a:latin typeface="Arial" charset="0"/>
                <a:ea typeface="ＭＳ Ｐゴシック" pitchFamily="-65" charset="-128"/>
              </a:rPr>
              <a:t>construction d’un </a:t>
            </a:r>
            <a:r>
              <a:rPr lang="fr-CA" dirty="0">
                <a:solidFill>
                  <a:srgbClr val="EB0505"/>
                </a:solidFill>
                <a:latin typeface="Arial" charset="0"/>
                <a:ea typeface="ＭＳ Ｐゴシック" pitchFamily="-65" charset="-128"/>
              </a:rPr>
              <a:t>futur proche</a:t>
            </a:r>
            <a:r>
              <a:rPr lang="fr-CA" dirty="0">
                <a:latin typeface="Arial" charset="0"/>
                <a:ea typeface="ＭＳ Ｐゴシック" pitchFamily="-65" charset="-128"/>
              </a:rPr>
              <a:t> élaborée dans un cadre d’hypothèses hautement probables; d’autre part, les projections démographiques dont les visées peuvent </a:t>
            </a:r>
            <a:r>
              <a:rPr lang="fr-CA" altLang="ja-JP" dirty="0">
                <a:latin typeface="Arial" charset="0"/>
                <a:ea typeface="ＭＳ Ｐゴシック" pitchFamily="-65" charset="-128"/>
              </a:rPr>
              <a:t>être</a:t>
            </a:r>
            <a:r>
              <a:rPr lang="fr-CA" dirty="0">
                <a:latin typeface="Arial" charset="0"/>
                <a:ea typeface="ＭＳ Ｐゴシック" pitchFamily="-65" charset="-128"/>
              </a:rPr>
              <a:t> à plus </a:t>
            </a:r>
            <a:r>
              <a:rPr lang="fr-CA" dirty="0">
                <a:solidFill>
                  <a:srgbClr val="EB0505"/>
                </a:solidFill>
                <a:latin typeface="Arial" charset="0"/>
                <a:ea typeface="ＭＳ Ｐゴシック" pitchFamily="-65" charset="-128"/>
              </a:rPr>
              <a:t>long terme</a:t>
            </a:r>
            <a:r>
              <a:rPr lang="fr-CA" dirty="0">
                <a:latin typeface="Arial" charset="0"/>
                <a:ea typeface="ＭＳ Ｐゴシック" pitchFamily="-65" charset="-128"/>
              </a:rPr>
              <a:t> que les prévisions de population parce que ce type d’approche, sous forme des simulations, n’est pas nécessairement lié par la contrainte d’une vraisemblance immédiate.</a:t>
            </a:r>
          </a:p>
          <a:p>
            <a:pPr eaLnBrk="1" hangingPunct="1"/>
            <a:endParaRPr lang="fr-CA" dirty="0">
              <a:latin typeface="Arial" charset="0"/>
              <a:ea typeface="ＭＳ Ｐゴシック" pitchFamily="-65" charset="-128"/>
            </a:endParaRPr>
          </a:p>
        </p:txBody>
      </p:sp>
    </p:spTree>
    <p:extLst>
      <p:ext uri="{BB962C8B-B14F-4D97-AF65-F5344CB8AC3E}">
        <p14:creationId xmlns:p14="http://schemas.microsoft.com/office/powerpoint/2010/main" val="629357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8043FBF-3061-4E01-9751-692154058DA8}" type="slidenum">
              <a:rPr lang="fr-CA"/>
              <a:pPr/>
              <a:t>66</a:t>
            </a:fld>
            <a:endParaRPr lang="fr-CA"/>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En fait, les premières perspectives de population ne sont plus que des extrapolations comme ces que je viens de montrer. </a:t>
            </a:r>
          </a:p>
          <a:p>
            <a:pPr eaLnBrk="1" hangingPunct="1"/>
            <a:r>
              <a:rPr lang="fr-CA" dirty="0">
                <a:latin typeface="Helvetica" pitchFamily="-65" charset="0"/>
                <a:ea typeface="ＭＳ Ｐゴシック" pitchFamily="-65" charset="-128"/>
              </a:rPr>
              <a:t>Ces premières extrapolations de population à caractère scientifique ne remontent qu’au milieu du XVIIe siècle et ont un caractère presque purement mathématique. C’est sur cette base que raisonnait Thomas Malthus dans son Essai sur le principe de la population: il avait érigé en ‘loi’ la croissance géométrique de la population et, en comparant ça avec la croissance réputée linéaire des subsistances, il sonnait l’alerte.</a:t>
            </a:r>
          </a:p>
        </p:txBody>
      </p:sp>
    </p:spTree>
    <p:extLst>
      <p:ext uri="{BB962C8B-B14F-4D97-AF65-F5344CB8AC3E}">
        <p14:creationId xmlns:p14="http://schemas.microsoft.com/office/powerpoint/2010/main" val="3287107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560F636-08B2-4116-95B1-94641E1FFD87}" type="slidenum">
              <a:rPr lang="fr-CA"/>
              <a:pPr/>
              <a:t>67</a:t>
            </a:fld>
            <a:endParaRPr lang="fr-CA"/>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4063801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2B14A6B-8A85-4AE9-BEED-C596E8BAC527}" type="slidenum">
              <a:rPr lang="fr-CA"/>
              <a:pPr/>
              <a:t>68</a:t>
            </a:fld>
            <a:endParaRPr lang="fr-CA"/>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Les premières perspectives de population sont en fait plus des modèles de la croissance de la population mondiale que des perspectives. Ils donnent des résultats satisfaisants en raison de la régularité du mouvement de croissance de longue période enregistré au niveau mondial au début du XXe siècle. La crise des années 1930 et surtout la Seconde Guerre mondiale allaient changer toute les tendances. Depuis lors, plus aucune loi rigide et agrégative ne parvient à ajuster la réalité prise comme un tout. Toutes les prévisions mathématiques globales sont prises en défaut et abandonnées, du moins pour les perspectives nationales. Les méthodes mathématiques restent encore recommandées seulement pour les perspectives de croissance urbaine.</a:t>
            </a:r>
          </a:p>
        </p:txBody>
      </p:sp>
    </p:spTree>
    <p:extLst>
      <p:ext uri="{BB962C8B-B14F-4D97-AF65-F5344CB8AC3E}">
        <p14:creationId xmlns:p14="http://schemas.microsoft.com/office/powerpoint/2010/main" val="6270542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CD5ECF4-D14F-45DA-9102-787710ADAE22}" type="slidenum">
              <a:rPr lang="fr-CA"/>
              <a:pPr/>
              <a:t>69</a:t>
            </a:fld>
            <a:endParaRPr lang="fr-CA"/>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a:latin typeface="Arial" charset="0"/>
                <a:ea typeface="ＭＳ Ｐゴシック" pitchFamily="-65" charset="-128"/>
              </a:rPr>
              <a:t>Si on passe d'une période </a:t>
            </a:r>
            <a:r>
              <a:rPr lang="fr-CA">
                <a:latin typeface="Lucida Grande" pitchFamily="-65" charset="0"/>
                <a:ea typeface="ＭＳ Ｐゴシック" pitchFamily="-65" charset="-128"/>
              </a:rPr>
              <a:t>à </a:t>
            </a:r>
            <a:r>
              <a:rPr lang="fr-CA">
                <a:latin typeface="Arial" charset="0"/>
                <a:ea typeface="ＭＳ Ｐゴシック" pitchFamily="-65" charset="-128"/>
              </a:rPr>
              <a:t>la suivante en ajoutant toujours une m</a:t>
            </a:r>
            <a:r>
              <a:rPr lang="fr-CA" altLang="ja-JP">
                <a:latin typeface="Arial" charset="0"/>
                <a:ea typeface="ＭＳ Ｐゴシック" pitchFamily="-65" charset="-128"/>
              </a:rPr>
              <a:t>êm</a:t>
            </a:r>
            <a:r>
              <a:rPr lang="en-US">
                <a:latin typeface="Arial" charset="0"/>
                <a:ea typeface="ＭＳ Ｐゴシック" pitchFamily="-65" charset="-128"/>
              </a:rPr>
              <a:t>e</a:t>
            </a:r>
            <a:r>
              <a:rPr lang="fr-CA">
                <a:latin typeface="Arial" charset="0"/>
                <a:ea typeface="ＭＳ Ｐゴシック" pitchFamily="-65" charset="-128"/>
              </a:rPr>
              <a:t> valeur à la population, on dit que la population suit une </a:t>
            </a:r>
            <a:r>
              <a:rPr lang="fr-CA" b="1">
                <a:latin typeface="Arial" charset="0"/>
                <a:ea typeface="ＭＳ Ｐゴシック" pitchFamily="-65" charset="-128"/>
              </a:rPr>
              <a:t>croissance</a:t>
            </a:r>
            <a:r>
              <a:rPr lang="fr-CA">
                <a:latin typeface="Arial" charset="0"/>
                <a:ea typeface="ＭＳ Ｐゴシック" pitchFamily="-65" charset="-128"/>
              </a:rPr>
              <a:t> </a:t>
            </a:r>
            <a:r>
              <a:rPr lang="fr-CA" b="1">
                <a:latin typeface="Arial" charset="0"/>
                <a:ea typeface="ＭＳ Ｐゴシック" pitchFamily="-65" charset="-128"/>
              </a:rPr>
              <a:t>lin</a:t>
            </a:r>
            <a:r>
              <a:rPr lang="en-US" b="1">
                <a:latin typeface="Arial" charset="0"/>
                <a:ea typeface="ＭＳ Ｐゴシック" pitchFamily="-65" charset="-128"/>
              </a:rPr>
              <a:t>éai</a:t>
            </a:r>
            <a:r>
              <a:rPr lang="fr-CA" b="1">
                <a:latin typeface="Arial" charset="0"/>
                <a:ea typeface="ＭＳ Ｐゴシック" pitchFamily="-65" charset="-128"/>
              </a:rPr>
              <a:t>re.</a:t>
            </a:r>
          </a:p>
        </p:txBody>
      </p:sp>
    </p:spTree>
    <p:extLst>
      <p:ext uri="{BB962C8B-B14F-4D97-AF65-F5344CB8AC3E}">
        <p14:creationId xmlns:p14="http://schemas.microsoft.com/office/powerpoint/2010/main" val="2032135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8673A3A-5FC1-478B-8858-F09B8286E39B}" type="slidenum">
              <a:rPr lang="fr-CA"/>
              <a:pPr/>
              <a:t>70</a:t>
            </a:fld>
            <a:endParaRPr lang="fr-CA"/>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L’effectif de la population s’accro</a:t>
            </a:r>
            <a:r>
              <a:rPr lang="fr-CA" altLang="ja-JP" dirty="0">
                <a:latin typeface="Helvetica" pitchFamily="-65" charset="0"/>
                <a:ea typeface="ＭＳ Ｐゴシック" pitchFamily="-65" charset="-128"/>
              </a:rPr>
              <a:t>î</a:t>
            </a:r>
            <a:r>
              <a:rPr lang="fr-CA" dirty="0">
                <a:latin typeface="Helvetica" pitchFamily="-65" charset="0"/>
                <a:ea typeface="ＭＳ Ｐゴシック" pitchFamily="-65" charset="-128"/>
              </a:rPr>
              <a:t>t chaque période selon un taux constante ( x%).</a:t>
            </a:r>
          </a:p>
        </p:txBody>
      </p:sp>
    </p:spTree>
    <p:extLst>
      <p:ext uri="{BB962C8B-B14F-4D97-AF65-F5344CB8AC3E}">
        <p14:creationId xmlns:p14="http://schemas.microsoft.com/office/powerpoint/2010/main" val="2338103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CBA6E49-BC22-4E12-A883-9D6A71CB0BA2}" type="slidenum">
              <a:rPr lang="fr-CA"/>
              <a:pPr/>
              <a:t>71</a:t>
            </a:fld>
            <a:endParaRPr lang="fr-CA"/>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40344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E7D1CB4-9AC1-4B85-97D9-9F35F31ED8B8}" type="slidenum">
              <a:rPr lang="fr-CA"/>
              <a:pPr/>
              <a:t>72</a:t>
            </a:fld>
            <a:endParaRPr lang="fr-CA"/>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728835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3A0B7BA-A7F6-4669-93A3-7373F389F5A8}" type="slidenum">
              <a:rPr lang="fr-CA"/>
              <a:pPr/>
              <a:t>73</a:t>
            </a:fld>
            <a:endParaRPr lang="fr-CA"/>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49618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659A26E-9C60-442B-BE6A-54C1026AE7B4}" type="slidenum">
              <a:rPr lang="fr-CA"/>
              <a:pPr/>
              <a:t>7</a:t>
            </a:fld>
            <a:endParaRPr lang="fr-CA"/>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r>
              <a:rPr lang="fr-CA" dirty="0">
                <a:latin typeface="Helvetica" pitchFamily="-65" charset="0"/>
              </a:rPr>
              <a:t>L’idée de la TD a été avancée pour la première fois par Warren Thomson en 1929. Il avait identifié des régularités empiriques dans les grandes tendances de la mortalité et la fécondité. Sur la base de ces observations, il avait divisé les régions du monde en trois  groupes: pays à mortalité et fécondité décroissantes (la fécondité plus rapidement que la mortalité ); pays à mortalité et fécondité décroissantes pour des </a:t>
            </a:r>
            <a:r>
              <a:rPr lang="fr-CA" dirty="0" err="1">
                <a:latin typeface="Helvetica" pitchFamily="-65" charset="0"/>
              </a:rPr>
              <a:t>strata</a:t>
            </a:r>
            <a:r>
              <a:rPr lang="fr-CA" dirty="0">
                <a:latin typeface="Helvetica" pitchFamily="-65" charset="0"/>
              </a:rPr>
              <a:t> socioéconomiques spécifiques; (la fécondité plus rapidement que la mortalité); autres pays du monde.</a:t>
            </a:r>
          </a:p>
        </p:txBody>
      </p:sp>
    </p:spTree>
    <p:extLst>
      <p:ext uri="{BB962C8B-B14F-4D97-AF65-F5344CB8AC3E}">
        <p14:creationId xmlns:p14="http://schemas.microsoft.com/office/powerpoint/2010/main" val="2082015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2FC6D9B-9616-4FF1-B198-B03D271A8C76}" type="slidenum">
              <a:rPr lang="fr-CA"/>
              <a:pPr/>
              <a:t>74</a:t>
            </a:fld>
            <a:endParaRPr lang="fr-CA"/>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151097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3B05BE2-9ABC-44A9-BAB6-FA861A50E8E4}" type="slidenum">
              <a:rPr lang="fr-CA"/>
              <a:pPr/>
              <a:t>75</a:t>
            </a:fld>
            <a:endParaRPr lang="fr-CA"/>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fr-FR">
              <a:latin typeface="Arial" charset="0"/>
              <a:ea typeface="ＭＳ Ｐゴシック" pitchFamily="-65" charset="-128"/>
            </a:endParaRPr>
          </a:p>
        </p:txBody>
      </p:sp>
    </p:spTree>
    <p:extLst>
      <p:ext uri="{BB962C8B-B14F-4D97-AF65-F5344CB8AC3E}">
        <p14:creationId xmlns:p14="http://schemas.microsoft.com/office/powerpoint/2010/main" val="1498326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6E39317-9D93-4F54-AA44-3AEEF238A584}" type="slidenum">
              <a:rPr lang="fr-CA"/>
              <a:pPr/>
              <a:t>76</a:t>
            </a:fld>
            <a:endParaRPr lang="fr-CA"/>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956290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4A819F5-2309-4507-882A-07E502D0FCA9}" type="slidenum">
              <a:rPr lang="fr-CA"/>
              <a:pPr/>
              <a:t>77</a:t>
            </a:fld>
            <a:endParaRPr lang="fr-CA"/>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1245730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78</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547005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79</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615541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80</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772387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81</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1526291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82</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911035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83</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57472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F87DF15-2D66-44FF-BE0F-1C4217C691EB}" type="slidenum">
              <a:rPr lang="fr-CA"/>
              <a:pPr/>
              <a:t>8</a:t>
            </a:fld>
            <a:endParaRPr lang="fr-CA"/>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Il n’est pas jusqu’au lendemain de la Seconde Guerre Mondiale que les idée de Thompson sont développées dans une vrai ‘t</a:t>
            </a:r>
            <a:r>
              <a:rPr lang="fr-CA" u="sng" dirty="0">
                <a:latin typeface="Helvetica" pitchFamily="-65" charset="0"/>
              </a:rPr>
              <a:t>héorie’ </a:t>
            </a:r>
            <a:r>
              <a:rPr lang="fr-CA" dirty="0">
                <a:latin typeface="Helvetica" pitchFamily="-65" charset="0"/>
              </a:rPr>
              <a:t>de la TD.</a:t>
            </a:r>
          </a:p>
          <a:p>
            <a:pPr eaLnBrk="1" hangingPunct="1">
              <a:buFontTx/>
              <a:buChar char="•"/>
            </a:pPr>
            <a:r>
              <a:rPr lang="fr-CA" dirty="0">
                <a:latin typeface="Helvetica" pitchFamily="-65" charset="0"/>
              </a:rPr>
              <a:t>L’auteur principal de cette théorie est Frank </a:t>
            </a:r>
            <a:r>
              <a:rPr lang="fr-CA" dirty="0" err="1">
                <a:latin typeface="Helvetica" pitchFamily="-65" charset="0"/>
              </a:rPr>
              <a:t>Notestein</a:t>
            </a:r>
            <a:r>
              <a:rPr lang="fr-CA" dirty="0">
                <a:latin typeface="Helvetica" pitchFamily="-65" charset="0"/>
              </a:rPr>
              <a:t>, un des démographes les plus importants dans l’histoire de la discipline.</a:t>
            </a:r>
          </a:p>
        </p:txBody>
      </p:sp>
    </p:spTree>
    <p:extLst>
      <p:ext uri="{BB962C8B-B14F-4D97-AF65-F5344CB8AC3E}">
        <p14:creationId xmlns:p14="http://schemas.microsoft.com/office/powerpoint/2010/main" val="3828575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84</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42591793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4136BE-9377-4EA6-906E-77D69DCB9177}" type="slidenum">
              <a:rPr lang="fr-CA"/>
              <a:pPr/>
              <a:t>85</a:t>
            </a:fld>
            <a:endParaRPr lang="fr-CA"/>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13147765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7C09EF9-E7D1-4D12-ACAC-DB1A9ECD1648}" type="slidenum">
              <a:rPr lang="fr-CA"/>
              <a:pPr/>
              <a:t>86</a:t>
            </a:fld>
            <a:endParaRPr lang="fr-CA"/>
          </a:p>
        </p:txBody>
      </p:sp>
      <p:sp>
        <p:nvSpPr>
          <p:cNvPr id="73731" name="Rectangle 2"/>
          <p:cNvSpPr>
            <a:spLocks noGrp="1" noRot="1" noChangeAspect="1" noChangeArrowheads="1"/>
          </p:cNvSpPr>
          <p:nvPr>
            <p:ph type="sldImg"/>
          </p:nvPr>
        </p:nvSpPr>
        <p:spPr>
          <a:solidFill>
            <a:srgbClr val="FFFFFF"/>
          </a:solidFill>
          <a:ln/>
        </p:spPr>
      </p:sp>
      <p:sp>
        <p:nvSpPr>
          <p:cNvPr id="737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8287945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9B8CACF-F5CA-4615-BE17-8E258E108D3C}" type="slidenum">
              <a:rPr lang="fr-CA"/>
              <a:pPr/>
              <a:t>87</a:t>
            </a:fld>
            <a:endParaRPr lang="fr-CA"/>
          </a:p>
        </p:txBody>
      </p:sp>
      <p:sp>
        <p:nvSpPr>
          <p:cNvPr id="75779" name="Rectangle 2"/>
          <p:cNvSpPr>
            <a:spLocks noGrp="1" noRot="1" noChangeAspect="1" noChangeArrowheads="1"/>
          </p:cNvSpPr>
          <p:nvPr>
            <p:ph type="sldImg"/>
          </p:nvPr>
        </p:nvSpPr>
        <p:spPr>
          <a:solidFill>
            <a:srgbClr val="FFFFFF"/>
          </a:solidFill>
          <a:ln/>
        </p:spPr>
      </p:sp>
      <p:sp>
        <p:nvSpPr>
          <p:cNvPr id="7578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Il est vrai que l’essai de 1958 n’était pas tout à fait le premier. Il avait été précédé par deux tentatives dont les résultats apparaissent aujourd’hui nettement moins brillants, en 1951 et en 1954. Autant les trajectoires offertes par le scénario central des projections suivantes sont proches, presque exactement superposées aux estimations que l’on peut aujourd’hui faire en s’appuyant sur les données réelles, autant ces deux premières tentatives apparaissent comme des essais ratés. Le raffinement technologique et l’amélioration des données de base sont responsables pour cette tendance.</a:t>
            </a:r>
          </a:p>
        </p:txBody>
      </p:sp>
    </p:spTree>
    <p:extLst>
      <p:ext uri="{BB962C8B-B14F-4D97-AF65-F5344CB8AC3E}">
        <p14:creationId xmlns:p14="http://schemas.microsoft.com/office/powerpoint/2010/main" val="35162175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9E58390-7E6E-466C-8E6D-60DE3BB0FADF}" type="slidenum">
              <a:rPr lang="fr-CA"/>
              <a:pPr/>
              <a:t>88</a:t>
            </a:fld>
            <a:endParaRPr lang="fr-CA"/>
          </a:p>
        </p:txBody>
      </p:sp>
      <p:sp>
        <p:nvSpPr>
          <p:cNvPr id="77827" name="Rectangle 2"/>
          <p:cNvSpPr>
            <a:spLocks noGrp="1" noRot="1" noChangeAspect="1" noChangeArrowheads="1"/>
          </p:cNvSpPr>
          <p:nvPr>
            <p:ph type="sldImg"/>
          </p:nvPr>
        </p:nvSpPr>
        <p:spPr>
          <a:solidFill>
            <a:srgbClr val="FFFFFF"/>
          </a:solidFill>
          <a:ln/>
        </p:spPr>
      </p:sp>
      <p:sp>
        <p:nvSpPr>
          <p:cNvPr id="7782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La figure rassemble les résultats successifs des 16 projections de population mondiale publiées par les Nations unies depuis 1958. Des 1958, sur la base de données de 1955, l’ONU prévoyait, dans le scénario moyenne, une population de 6,27 milliards pour l’an 2000 et depuis, d’une projection à l’autre, ce résultat a certes un peu fluctué mais il ne s’est jamais fortement écarté de cette première vision, très proche de la réalité aujourd’hui mis en évidence de 6,06 milliards.</a:t>
            </a:r>
          </a:p>
        </p:txBody>
      </p:sp>
    </p:spTree>
    <p:extLst>
      <p:ext uri="{BB962C8B-B14F-4D97-AF65-F5344CB8AC3E}">
        <p14:creationId xmlns:p14="http://schemas.microsoft.com/office/powerpoint/2010/main" val="2462537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6310FBF-C392-418A-898B-DDF9008FA04F}" type="slidenum">
              <a:rPr lang="fr-CA"/>
              <a:pPr/>
              <a:t>89</a:t>
            </a:fld>
            <a:endParaRPr lang="fr-CA"/>
          </a:p>
        </p:txBody>
      </p:sp>
      <p:sp>
        <p:nvSpPr>
          <p:cNvPr id="79875" name="Rectangle 2"/>
          <p:cNvSpPr>
            <a:spLocks noGrp="1" noRot="1" noChangeAspect="1" noChangeArrowheads="1"/>
          </p:cNvSpPr>
          <p:nvPr>
            <p:ph type="sldImg"/>
          </p:nvPr>
        </p:nvSpPr>
        <p:spPr>
          <a:solidFill>
            <a:srgbClr val="FFFFFF"/>
          </a:solidFill>
          <a:ln/>
        </p:spPr>
      </p:sp>
      <p:sp>
        <p:nvSpPr>
          <p:cNvPr id="798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La figure montre en effet à quel point la projection de 1958 aurait été de piètre qualité s’il s’étai agi de prévoir l’avenir de seuls pays développés. Le résultat finalement observé pour ces derniers en 2000, 1,2 milliard, est inférieur de plus de 300 millions à l’effectif attendu dans l’hypothèse moyenne, soit exactement un quart de moins! Pourquoi? Parce que </a:t>
            </a:r>
            <a:r>
              <a:rPr lang="fr-CA" altLang="ja-JP" dirty="0">
                <a:latin typeface="Helvetica" pitchFamily="-65" charset="0"/>
                <a:ea typeface="ＭＳ Ｐゴシック" pitchFamily="-65" charset="-128"/>
              </a:rPr>
              <a:t>la théorie de la transition démographique était incapable de prévoir la baisse de la fécondité qui a massivement atteint les pays développés à partir des années 1970. Tout semblait au contraire indiquer à l’époque le baby boom des années 1940….</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17937854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01D2D1F-6431-4952-B16F-9F70532CFE39}" type="slidenum">
              <a:rPr lang="fr-CA"/>
              <a:pPr/>
              <a:t>90</a:t>
            </a:fld>
            <a:endParaRPr lang="fr-CA"/>
          </a:p>
        </p:txBody>
      </p:sp>
      <p:sp>
        <p:nvSpPr>
          <p:cNvPr id="81923" name="Rectangle 2"/>
          <p:cNvSpPr>
            <a:spLocks noGrp="1" noRot="1" noChangeAspect="1" noChangeArrowheads="1"/>
          </p:cNvSpPr>
          <p:nvPr>
            <p:ph type="sldImg"/>
          </p:nvPr>
        </p:nvSpPr>
        <p:spPr>
          <a:solidFill>
            <a:srgbClr val="FFFFFF"/>
          </a:solidFill>
          <a:ln/>
        </p:spPr>
      </p:sp>
      <p:sp>
        <p:nvSpPr>
          <p:cNvPr id="819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a:latin typeface="Helvetica" pitchFamily="-65" charset="0"/>
                <a:ea typeface="ＭＳ Ｐゴシック" pitchFamily="-65" charset="-128"/>
              </a:rPr>
              <a:t>Autant, gr</a:t>
            </a:r>
            <a:r>
              <a:rPr lang="fr-CA" altLang="ja-JP">
                <a:latin typeface="Helvetica" pitchFamily="-65" charset="0"/>
                <a:ea typeface="ＭＳ Ｐゴシック" pitchFamily="-65" charset="-128"/>
              </a:rPr>
              <a:t>âce à la théorie de la transition démographique, il était assez aisé de postuler la baisse de la fécondité des pays en développement.</a:t>
            </a:r>
            <a:endParaRPr lang="fr-CA">
              <a:latin typeface="Helvetica" pitchFamily="-65" charset="0"/>
              <a:ea typeface="ＭＳ Ｐゴシック" pitchFamily="-65" charset="-128"/>
            </a:endParaRPr>
          </a:p>
        </p:txBody>
      </p:sp>
    </p:spTree>
    <p:extLst>
      <p:ext uri="{BB962C8B-B14F-4D97-AF65-F5344CB8AC3E}">
        <p14:creationId xmlns:p14="http://schemas.microsoft.com/office/powerpoint/2010/main" val="2936230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D9845B3-D2E8-43C2-B323-CA2848B6E84D}" type="slidenum">
              <a:rPr lang="fr-CA"/>
              <a:pPr/>
              <a:t>91</a:t>
            </a:fld>
            <a:endParaRPr lang="fr-CA"/>
          </a:p>
        </p:txBody>
      </p:sp>
      <p:sp>
        <p:nvSpPr>
          <p:cNvPr id="83971" name="Rectangle 2"/>
          <p:cNvSpPr>
            <a:spLocks noGrp="1" noRot="1" noChangeAspect="1" noChangeArrowheads="1"/>
          </p:cNvSpPr>
          <p:nvPr>
            <p:ph type="sldImg"/>
          </p:nvPr>
        </p:nvSpPr>
        <p:spPr>
          <a:solidFill>
            <a:srgbClr val="FFFFFF"/>
          </a:solidFill>
          <a:ln/>
        </p:spPr>
      </p:sp>
      <p:sp>
        <p:nvSpPr>
          <p:cNvPr id="839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dirty="0">
                <a:latin typeface="Helvetica" pitchFamily="-65" charset="0"/>
                <a:ea typeface="ＭＳ Ｐゴシック" pitchFamily="-65" charset="-128"/>
              </a:rPr>
              <a:t>Ces constatations appelle la plus grande prudence à l’égard des projections faites aujourd’hui pour le demi-siècle qui vient. En effet, si pour une certaine fraction de la population mondiale, celle qui conna</a:t>
            </a:r>
            <a:r>
              <a:rPr lang="fr-CA" altLang="ja-JP" dirty="0">
                <a:latin typeface="Helvetica" pitchFamily="-65" charset="0"/>
                <a:ea typeface="ＭＳ Ｐゴシック" pitchFamily="-65" charset="-128"/>
              </a:rPr>
              <a:t>ît encore des niveaux relativement élevés de fécondité et est donc encore assez loin d’avoir achevé sa transition démographique, la théorie du même nom continue à fournir un cadre assez fiable pour proposer des hypothèses de fécondité réalistes, la part de la population mondiale qu’elle représente va de plus en plus se réduire tandis que l’avenir du plus gros des effectifs tend de plus en plus à dépendre des mêmes incertitudes que celles qui affectaient hier celui des pays dits développés.</a:t>
            </a:r>
            <a:endParaRPr lang="fr-CA" dirty="0">
              <a:latin typeface="Helvetica" pitchFamily="-65" charset="0"/>
              <a:ea typeface="ＭＳ Ｐゴシック" pitchFamily="-65" charset="-128"/>
            </a:endParaRPr>
          </a:p>
        </p:txBody>
      </p:sp>
    </p:spTree>
    <p:extLst>
      <p:ext uri="{BB962C8B-B14F-4D97-AF65-F5344CB8AC3E}">
        <p14:creationId xmlns:p14="http://schemas.microsoft.com/office/powerpoint/2010/main" val="957866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EE14EA-ECC8-42B8-B0E7-A3843FB147C3}" type="slidenum">
              <a:rPr lang="fr-CA"/>
              <a:pPr/>
              <a:t>92</a:t>
            </a:fld>
            <a:endParaRPr lang="fr-CA"/>
          </a:p>
        </p:txBody>
      </p:sp>
      <p:sp>
        <p:nvSpPr>
          <p:cNvPr id="88067" name="Rectangle 2"/>
          <p:cNvSpPr>
            <a:spLocks noGrp="1" noRot="1" noChangeAspect="1" noChangeArrowheads="1"/>
          </p:cNvSpPr>
          <p:nvPr>
            <p:ph type="sldImg"/>
          </p:nvPr>
        </p:nvSpPr>
        <p:spPr>
          <a:solidFill>
            <a:srgbClr val="FFFFFF"/>
          </a:solidFill>
          <a:ln/>
        </p:spPr>
      </p:sp>
      <p:sp>
        <p:nvSpPr>
          <p:cNvPr id="880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4837487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85C5DE9-3D53-40B1-A2A6-53DEC192DAE8}" type="slidenum">
              <a:rPr lang="fr-CA"/>
              <a:pPr/>
              <a:t>94</a:t>
            </a:fld>
            <a:endParaRPr lang="fr-CA"/>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353888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22B9CF1-0E73-490D-8814-47CD8FC6970B}" type="slidenum">
              <a:rPr lang="fr-CA"/>
              <a:pPr/>
              <a:t>9</a:t>
            </a:fld>
            <a:endParaRPr lang="fr-CA"/>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r>
              <a:rPr lang="fr-CA" dirty="0">
                <a:latin typeface="Helvetica" pitchFamily="-65" charset="0"/>
              </a:rPr>
              <a:t>Pourquoi il devient important au lendemain de la Seconde Guerre Mondiale d’identifier les facteurs de la transition démographique? Pour répondre à cette question, il faut regarder ce que se passait dans les PED à ce moment.</a:t>
            </a:r>
          </a:p>
          <a:p>
            <a:pPr eaLnBrk="1" hangingPunct="1">
              <a:buFontTx/>
              <a:buChar char="•"/>
            </a:pPr>
            <a:r>
              <a:rPr lang="fr-CA" dirty="0">
                <a:latin typeface="Helvetica" pitchFamily="-65" charset="0"/>
              </a:rPr>
              <a:t>Passée la phase dévastatrice de la colonisation, la domination européenne s’est accompagnée, dans le domaine de la santé, de progrès rapides. Dès l'entre-deux-guerres, certains pays d’Amérique latine et d’Asie avait déjà connu un recul important de leur mortalité. Mais surtout, au lendemain de la Seconde Guerre mondiale, ces progrès se sont accélérés avec la mise au point de moyens simples de lutte contre les maladies infectieuses et parasitaires. Par exemple, le Sri Lanka et le Mexique ont gagné, en une ou deux décennies, autant d’années d’espérance de vie que la Suède en un siècle.</a:t>
            </a:r>
          </a:p>
          <a:p>
            <a:pPr eaLnBrk="1" hangingPunct="1">
              <a:buFontTx/>
              <a:buChar char="•"/>
            </a:pPr>
            <a:r>
              <a:rPr lang="fr-CA" dirty="0">
                <a:latin typeface="Helvetica" pitchFamily="-65" charset="0"/>
              </a:rPr>
              <a:t>A l’image de la santé, en matière de politiques démographiques, jusque vers 1970 régnait une sorte d’optimisme général à propos du Sud: les enqu</a:t>
            </a:r>
            <a:r>
              <a:rPr lang="fr-CA" altLang="ja-JP" dirty="0">
                <a:latin typeface="Helvetica" pitchFamily="-65" charset="0"/>
              </a:rPr>
              <a:t>êtes KAP montraient une forte demande contraceptive, suffisante, on disait, à accélérer le changement des mentalités et d’offrir des services de planification familiale pour que la fécondité baisse.</a:t>
            </a:r>
          </a:p>
          <a:p>
            <a:pPr eaLnBrk="1" hangingPunct="1">
              <a:buFontTx/>
              <a:buChar char="•"/>
            </a:pPr>
            <a:r>
              <a:rPr lang="fr-CA" dirty="0">
                <a:latin typeface="Helvetica" pitchFamily="-65" charset="0"/>
              </a:rPr>
              <a:t>Dès la fin des années 1960, il apparut déjà que les choses n’étaient pas aussi simples et que la réponse au progrès sanitaire tardait à venir du c</a:t>
            </a:r>
            <a:r>
              <a:rPr lang="fr-CA" altLang="ja-JP" dirty="0">
                <a:latin typeface="Helvetica" pitchFamily="-65" charset="0"/>
              </a:rPr>
              <a:t>ôté de la fécondité. L’écarte entre les taux de mortalité et les taux de natalité se creusait brutalement et la croissance démographique s'accélérait jusqu’à atteindre des rythmes bien supérieurs à ceux qu’avait connu l’Europe au XIX siècle.</a:t>
            </a:r>
          </a:p>
          <a:p>
            <a:pPr eaLnBrk="1" hangingPunct="1">
              <a:buFontTx/>
              <a:buChar char="•"/>
            </a:pPr>
            <a:r>
              <a:rPr lang="fr-CA" altLang="ja-JP" dirty="0">
                <a:latin typeface="Helvetica" pitchFamily="-65" charset="0"/>
              </a:rPr>
              <a:t>La nécessite de comprendre l’accélération de la croissance dans les pays du Sud à poussé un certain nombre de chercheurs (dont </a:t>
            </a:r>
            <a:r>
              <a:rPr lang="fr-CA" altLang="ja-JP" dirty="0" err="1">
                <a:latin typeface="Helvetica" pitchFamily="-65" charset="0"/>
              </a:rPr>
              <a:t>Notestein</a:t>
            </a:r>
            <a:r>
              <a:rPr lang="fr-CA" altLang="ja-JP" dirty="0">
                <a:latin typeface="Helvetica" pitchFamily="-65" charset="0"/>
              </a:rPr>
              <a:t> et son collègue Davis) à développer une théorie de la TD en vertu de laquelle, tôt ou tard, avec le développement économique et social, toutes les sociétés et, notamment, celles du tiers-monde, sont appelées à passer du régime démographique primitif à un nouveau régime, déjà établi en Europe, ou fécondité et mortalité s‘équilibrent à nouveau mais à des niveau très bas.</a:t>
            </a:r>
            <a:endParaRPr lang="fr-CA" dirty="0">
              <a:latin typeface="Helvetica" pitchFamily="-65" charset="0"/>
            </a:endParaRPr>
          </a:p>
        </p:txBody>
      </p:sp>
    </p:spTree>
    <p:extLst>
      <p:ext uri="{BB962C8B-B14F-4D97-AF65-F5344CB8AC3E}">
        <p14:creationId xmlns:p14="http://schemas.microsoft.com/office/powerpoint/2010/main" val="1301307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1C64E6F-08C9-4646-B6AB-DFABBAF4776B}" type="slidenum">
              <a:rPr lang="fr-CA"/>
              <a:pPr/>
              <a:t>95</a:t>
            </a:fld>
            <a:endParaRPr lang="fr-CA"/>
          </a:p>
        </p:txBody>
      </p:sp>
      <p:sp>
        <p:nvSpPr>
          <p:cNvPr id="69635" name="Rectangle 2"/>
          <p:cNvSpPr>
            <a:spLocks noGrp="1" noRot="1" noChangeAspect="1" noChangeArrowheads="1"/>
          </p:cNvSpPr>
          <p:nvPr>
            <p:ph type="sldImg"/>
          </p:nvPr>
        </p:nvSpPr>
        <p:spPr>
          <a:solidFill>
            <a:srgbClr val="FFFFFF"/>
          </a:solidFill>
          <a:ln/>
        </p:spPr>
      </p:sp>
      <p:sp>
        <p:nvSpPr>
          <p:cNvPr id="6963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fr-CA" sz="1200" dirty="0">
                <a:latin typeface="Arial" pitchFamily="34" charset="0"/>
                <a:cs typeface="Arial" pitchFamily="34" charset="0"/>
              </a:rPr>
              <a:t>, en supposant que la violence de l’infection diminuerait de moitié tous les 30 ans (pour tenir compte des changements de comportement chez ceux qui sont exposés au risque et de l’élargissement de l’accès aux traitements des personnes infectées)</a:t>
            </a:r>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2030030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5BCBB32-52B1-4344-A2ED-41F794665007}" type="slidenum">
              <a:rPr lang="fr-CA"/>
              <a:pPr/>
              <a:t>97</a:t>
            </a:fld>
            <a:endParaRPr lang="fr-CA"/>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7324557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AAEF865-8035-4356-9D1B-68F7DF6D2ADA}" type="slidenum">
              <a:rPr lang="fr-CA"/>
              <a:pPr/>
              <a:t>98</a:t>
            </a:fld>
            <a:endParaRPr lang="fr-CA"/>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A" dirty="0">
                <a:latin typeface="Helvetica" pitchFamily="-65" charset="0"/>
                <a:ea typeface="ＭＳ Ｐゴシック" pitchFamily="-65" charset="-128"/>
              </a:rPr>
              <a:t>Le premier choix fait par les experts des Nations unies est de considérer que la principale source d’erreur possible tient à la fécondité. Ce sont en effet les trois premières hypothèses de fécondité qui vont déterminer les différences entre les trois scénarios d’usage courant, dont l’appellation officielles de variantes ‘haute’, ‘moyenne’, et ‘basse’ vient directement du fait que ces dernières sont entièrement conditionnées par les hypothèses ‘haute’, ‘moyenne’, et ‘basse’ de fécondité.</a:t>
            </a:r>
          </a:p>
          <a:p>
            <a:pPr eaLnBrk="1" hangingPunct="1"/>
            <a:endParaRPr lang="fr-FR" dirty="0">
              <a:latin typeface="Helvetica" pitchFamily="-65" charset="0"/>
              <a:ea typeface="ＭＳ Ｐゴシック" pitchFamily="-65" charset="-128"/>
            </a:endParaRPr>
          </a:p>
        </p:txBody>
      </p:sp>
    </p:spTree>
    <p:extLst>
      <p:ext uri="{BB962C8B-B14F-4D97-AF65-F5344CB8AC3E}">
        <p14:creationId xmlns:p14="http://schemas.microsoft.com/office/powerpoint/2010/main" val="2736306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DD5683-6367-45FA-8572-DE88C02099B4}" type="slidenum">
              <a:rPr lang="fr-CA"/>
              <a:pPr/>
              <a:t>99</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8580313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DD5683-6367-45FA-8572-DE88C02099B4}" type="slidenum">
              <a:rPr lang="fr-CA"/>
              <a:pPr/>
              <a:t>100</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8065612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9DD5683-6367-45FA-8572-DE88C02099B4}" type="slidenum">
              <a:rPr lang="fr-CA"/>
              <a:pPr/>
              <a:t>101</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8232954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2B0A1EB-FFAD-4CBC-AB62-7F220B787B40}" type="slidenum">
              <a:rPr lang="fr-CA"/>
              <a:pPr/>
              <a:t>102</a:t>
            </a:fld>
            <a:endParaRPr lang="fr-CA"/>
          </a:p>
        </p:txBody>
      </p:sp>
      <p:sp>
        <p:nvSpPr>
          <p:cNvPr id="65539" name="Rectangle 2"/>
          <p:cNvSpPr>
            <a:spLocks noGrp="1" noRot="1" noChangeAspect="1" noChangeArrowheads="1"/>
          </p:cNvSpPr>
          <p:nvPr>
            <p:ph type="sldImg"/>
          </p:nvPr>
        </p:nvSpPr>
        <p:spPr>
          <a:solidFill>
            <a:srgbClr val="FFFFFF"/>
          </a:solidFill>
          <a:ln/>
        </p:spPr>
      </p:sp>
      <p:sp>
        <p:nvSpPr>
          <p:cNvPr id="655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Arial" charset="0"/>
              <a:ea typeface="ＭＳ Ｐゴシック" pitchFamily="-65" charset="-128"/>
            </a:endParaRPr>
          </a:p>
        </p:txBody>
      </p:sp>
    </p:spTree>
    <p:extLst>
      <p:ext uri="{BB962C8B-B14F-4D97-AF65-F5344CB8AC3E}">
        <p14:creationId xmlns:p14="http://schemas.microsoft.com/office/powerpoint/2010/main" val="4560244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86FCA93-DFB7-46FE-950D-03B3E1F50EE9}" type="slidenum">
              <a:rPr lang="fr-CA"/>
              <a:pPr/>
              <a:t>103</a:t>
            </a:fld>
            <a:endParaRPr lang="fr-CA"/>
          </a:p>
        </p:txBody>
      </p:sp>
      <p:sp>
        <p:nvSpPr>
          <p:cNvPr id="71683" name="Rectangle 2"/>
          <p:cNvSpPr>
            <a:spLocks noGrp="1" noRot="1" noChangeAspect="1" noChangeArrowheads="1"/>
          </p:cNvSpPr>
          <p:nvPr>
            <p:ph type="sldImg"/>
          </p:nvPr>
        </p:nvSpPr>
        <p:spPr>
          <a:solidFill>
            <a:srgbClr val="FFFFFF"/>
          </a:solidFill>
          <a:ln/>
        </p:spPr>
      </p:sp>
      <p:sp>
        <p:nvSpPr>
          <p:cNvPr id="716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fr-FR">
              <a:latin typeface="Helvetica" pitchFamily="-65" charset="0"/>
              <a:ea typeface="ＭＳ Ｐゴシック" pitchFamily="-65" charset="-128"/>
            </a:endParaRPr>
          </a:p>
        </p:txBody>
      </p:sp>
    </p:spTree>
    <p:extLst>
      <p:ext uri="{BB962C8B-B14F-4D97-AF65-F5344CB8AC3E}">
        <p14:creationId xmlns:p14="http://schemas.microsoft.com/office/powerpoint/2010/main" val="208551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EF5F8F3-8499-4F2F-A494-7E76E175AAC5}" type="slidenum">
              <a:rPr lang="fr-CA"/>
              <a:pPr/>
              <a:t>10</a:t>
            </a:fld>
            <a:endParaRPr lang="fr-CA"/>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r>
              <a:rPr lang="fr-CA" dirty="0">
                <a:latin typeface="Helvetica" pitchFamily="-65" charset="0"/>
              </a:rPr>
              <a:t>Le schéma de la transition démographique est un modèle spatio-temporel permettant de décrire le passage d'une population ayant des taux de natalit</a:t>
            </a:r>
            <a:r>
              <a:rPr lang="fr-CA" dirty="0">
                <a:latin typeface="Lucida Grande" pitchFamily="-65" charset="0"/>
              </a:rPr>
              <a:t>é</a:t>
            </a:r>
            <a:r>
              <a:rPr lang="fr-CA" dirty="0">
                <a:latin typeface="Helvetica" pitchFamily="-65" charset="0"/>
              </a:rPr>
              <a:t> et de mortalit</a:t>
            </a:r>
            <a:r>
              <a:rPr lang="fr-CA" dirty="0">
                <a:latin typeface="Lucida Grande" pitchFamily="-65" charset="0"/>
              </a:rPr>
              <a:t>é</a:t>
            </a:r>
            <a:r>
              <a:rPr lang="fr-CA" dirty="0">
                <a:latin typeface="Helvetica" pitchFamily="-65" charset="0"/>
              </a:rPr>
              <a:t> élevés à une population ayant des taux de natalit</a:t>
            </a:r>
            <a:r>
              <a:rPr lang="fr-CA" dirty="0">
                <a:latin typeface="Lucida Grande" pitchFamily="-65" charset="0"/>
              </a:rPr>
              <a:t>é</a:t>
            </a:r>
            <a:r>
              <a:rPr lang="fr-CA" dirty="0">
                <a:latin typeface="Helvetica" pitchFamily="-65" charset="0"/>
              </a:rPr>
              <a:t> et de mortalit</a:t>
            </a:r>
            <a:r>
              <a:rPr lang="fr-CA" dirty="0">
                <a:latin typeface="Lucida Grande" pitchFamily="-65" charset="0"/>
              </a:rPr>
              <a:t>é</a:t>
            </a:r>
            <a:r>
              <a:rPr lang="fr-CA" dirty="0">
                <a:latin typeface="Helvetica" pitchFamily="-65" charset="0"/>
              </a:rPr>
              <a:t> faibles. L'hypothèse de base de la théorie de la transition démographique est que toutes les populations du monde vont évoluer de la m</a:t>
            </a:r>
            <a:r>
              <a:rPr lang="fr-CA" altLang="ja-JP" dirty="0">
                <a:latin typeface="Helvetica" pitchFamily="-65" charset="0"/>
              </a:rPr>
              <a:t>ême</a:t>
            </a:r>
            <a:r>
              <a:rPr lang="fr-CA" dirty="0">
                <a:latin typeface="Helvetica" pitchFamily="-65" charset="0"/>
              </a:rPr>
              <a:t> façon, avec des décalages de calendrier dans cette évolution.</a:t>
            </a:r>
          </a:p>
        </p:txBody>
      </p:sp>
    </p:spTree>
    <p:extLst>
      <p:ext uri="{BB962C8B-B14F-4D97-AF65-F5344CB8AC3E}">
        <p14:creationId xmlns:p14="http://schemas.microsoft.com/office/powerpoint/2010/main" val="414921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3A7E7F9-FB27-4CD0-A031-84AA6A112653}" type="slidenum">
              <a:rPr lang="fr-CA"/>
              <a:pPr/>
              <a:t>11</a:t>
            </a:fld>
            <a:endParaRPr lang="fr-CA"/>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buFontTx/>
              <a:buChar char="•"/>
            </a:pPr>
            <a:endParaRPr lang="fr-FR">
              <a:latin typeface="Helvetica" pitchFamily="-65" charset="0"/>
            </a:endParaRPr>
          </a:p>
        </p:txBody>
      </p:sp>
    </p:spTree>
    <p:extLst>
      <p:ext uri="{BB962C8B-B14F-4D97-AF65-F5344CB8AC3E}">
        <p14:creationId xmlns:p14="http://schemas.microsoft.com/office/powerpoint/2010/main" val="3134829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624CA6D-697E-4F83-A0F1-F3D0D9965552}" type="slidenum">
              <a:rPr lang="fr-CA"/>
              <a:pPr/>
              <a:t>13</a:t>
            </a:fld>
            <a:endParaRPr lang="fr-CA"/>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xfrm>
            <a:off x="685800" y="4311730"/>
            <a:ext cx="5486400" cy="4084796"/>
          </a:xfrm>
          <a:solidFill>
            <a:srgbClr val="FFFFFF"/>
          </a:solidFill>
          <a:ln>
            <a:solidFill>
              <a:srgbClr val="000000"/>
            </a:solidFill>
          </a:ln>
        </p:spPr>
        <p:txBody>
          <a:bodyPr/>
          <a:lstStyle/>
          <a:p>
            <a:pPr eaLnBrk="1" hangingPunct="1"/>
            <a:endParaRPr lang="fr-FR">
              <a:latin typeface="Arial" charset="0"/>
            </a:endParaRPr>
          </a:p>
        </p:txBody>
      </p:sp>
    </p:spTree>
    <p:extLst>
      <p:ext uri="{BB962C8B-B14F-4D97-AF65-F5344CB8AC3E}">
        <p14:creationId xmlns:p14="http://schemas.microsoft.com/office/powerpoint/2010/main" val="269472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112832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183478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2124473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CA"/>
              <a:t>Cliquez et modifiez le titre</a:t>
            </a:r>
            <a:endParaRPr lang="fr-FR"/>
          </a:p>
        </p:txBody>
      </p:sp>
      <p:sp>
        <p:nvSpPr>
          <p:cNvPr id="3" name="Espace réservé du graphique 2"/>
          <p:cNvSpPr>
            <a:spLocks noGrp="1"/>
          </p:cNvSpPr>
          <p:nvPr>
            <p:ph type="chart" idx="1"/>
          </p:nvPr>
        </p:nvSpPr>
        <p:spPr>
          <a:xfrm>
            <a:off x="685800" y="1981200"/>
            <a:ext cx="7772400" cy="4114800"/>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fr-FR"/>
          </a:p>
        </p:txBody>
      </p:sp>
      <p:sp>
        <p:nvSpPr>
          <p:cNvPr id="6" name="Rectangle 6"/>
          <p:cNvSpPr>
            <a:spLocks noGrp="1" noChangeArrowheads="1"/>
          </p:cNvSpPr>
          <p:nvPr>
            <p:ph type="sldNum" sz="quarter" idx="12"/>
          </p:nvPr>
        </p:nvSpPr>
        <p:spPr>
          <a:ln/>
        </p:spPr>
        <p:txBody>
          <a:bodyPr/>
          <a:lstStyle>
            <a:lvl1pPr>
              <a:defRPr/>
            </a:lvl1pPr>
          </a:lstStyle>
          <a:p>
            <a:fld id="{9DB77EEE-2121-458F-88AD-F4EF15CFA1F4}" type="slidenum">
              <a:rPr lang="en-US"/>
              <a:pPr/>
              <a:t>‹n°›</a:t>
            </a:fld>
            <a:endParaRPr lang="en-US"/>
          </a:p>
        </p:txBody>
      </p:sp>
    </p:spTree>
    <p:extLst>
      <p:ext uri="{BB962C8B-B14F-4D97-AF65-F5344CB8AC3E}">
        <p14:creationId xmlns:p14="http://schemas.microsoft.com/office/powerpoint/2010/main" val="108758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CA"/>
              <a:t>Cliquez et modifiez le titre</a:t>
            </a:r>
            <a:endParaRPr lang="fr-FR"/>
          </a:p>
        </p:txBody>
      </p:sp>
      <p:sp>
        <p:nvSpPr>
          <p:cNvPr id="3" name="Espace réservé du texte 2"/>
          <p:cNvSpPr>
            <a:spLocks noGrp="1"/>
          </p:cNvSpPr>
          <p:nvPr>
            <p:ph type="body" sz="half" idx="1"/>
          </p:nvPr>
        </p:nvSpPr>
        <p:spPr>
          <a:xfrm>
            <a:off x="685800" y="1981200"/>
            <a:ext cx="3810000" cy="41148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fr-FR"/>
          </a:p>
        </p:txBody>
      </p:sp>
      <p:sp>
        <p:nvSpPr>
          <p:cNvPr id="7" name="Rectangle 6"/>
          <p:cNvSpPr>
            <a:spLocks noGrp="1" noChangeArrowheads="1"/>
          </p:cNvSpPr>
          <p:nvPr>
            <p:ph type="sldNum" sz="quarter" idx="12"/>
          </p:nvPr>
        </p:nvSpPr>
        <p:spPr>
          <a:ln/>
        </p:spPr>
        <p:txBody>
          <a:bodyPr/>
          <a:lstStyle>
            <a:lvl1pPr>
              <a:defRPr/>
            </a:lvl1pPr>
          </a:lstStyle>
          <a:p>
            <a:fld id="{8F7BF152-03D7-42EB-AB40-A2F8BD4411B5}" type="slidenum">
              <a:rPr lang="en-US"/>
              <a:pPr/>
              <a:t>‹n°›</a:t>
            </a:fld>
            <a:endParaRPr lang="en-US"/>
          </a:p>
        </p:txBody>
      </p:sp>
    </p:spTree>
    <p:extLst>
      <p:ext uri="{BB962C8B-B14F-4D97-AF65-F5344CB8AC3E}">
        <p14:creationId xmlns:p14="http://schemas.microsoft.com/office/powerpoint/2010/main" val="381284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685800" y="609600"/>
            <a:ext cx="7772400" cy="54864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fr-FR"/>
          </a:p>
        </p:txBody>
      </p:sp>
      <p:sp>
        <p:nvSpPr>
          <p:cNvPr id="5" name="Rectangle 6"/>
          <p:cNvSpPr>
            <a:spLocks noGrp="1" noChangeArrowheads="1"/>
          </p:cNvSpPr>
          <p:nvPr>
            <p:ph type="sldNum" sz="quarter" idx="12"/>
          </p:nvPr>
        </p:nvSpPr>
        <p:spPr>
          <a:ln/>
        </p:spPr>
        <p:txBody>
          <a:bodyPr/>
          <a:lstStyle>
            <a:lvl1pPr>
              <a:defRPr/>
            </a:lvl1pPr>
          </a:lstStyle>
          <a:p>
            <a:fld id="{9959535C-F1E8-4040-9012-316795C899DB}" type="slidenum">
              <a:rPr lang="en-US"/>
              <a:pPr/>
              <a:t>‹n°›</a:t>
            </a:fld>
            <a:endParaRPr lang="en-US"/>
          </a:p>
        </p:txBody>
      </p:sp>
    </p:spTree>
    <p:extLst>
      <p:ext uri="{BB962C8B-B14F-4D97-AF65-F5344CB8AC3E}">
        <p14:creationId xmlns:p14="http://schemas.microsoft.com/office/powerpoint/2010/main" val="56384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A7E5AC-ED84-474C-B9D1-88B9708CB859}"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325446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0A7E5AC-ED84-474C-B9D1-88B9708CB859}"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272957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0A7E5AC-ED84-474C-B9D1-88B9708CB859}" type="datetimeFigureOut">
              <a:rPr lang="en-US" smtClean="0"/>
              <a:t>10/13/23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175779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A7E5AC-ED84-474C-B9D1-88B9708CB859}" type="datetimeFigureOut">
              <a:rPr lang="en-US" smtClean="0"/>
              <a:t>10/13/23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343957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0A7E5AC-ED84-474C-B9D1-88B9708CB859}" type="datetimeFigureOut">
              <a:rPr lang="en-US" smtClean="0"/>
              <a:t>10/13/23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393089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7E5AC-ED84-474C-B9D1-88B9708CB859}" type="datetimeFigureOut">
              <a:rPr lang="en-US" smtClean="0"/>
              <a:t>10/13/23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413983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A7E5AC-ED84-474C-B9D1-88B9708CB859}" type="datetimeFigureOut">
              <a:rPr lang="en-US" smtClean="0"/>
              <a:t>10/13/23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163251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A7E5AC-ED84-474C-B9D1-88B9708CB859}" type="datetimeFigureOut">
              <a:rPr lang="en-US" smtClean="0"/>
              <a:t>10/13/23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82C3C-2A7D-2D4D-99B5-BF3E33D403D4}" type="slidenum">
              <a:rPr lang="en-US" smtClean="0"/>
              <a:t>‹n°›</a:t>
            </a:fld>
            <a:endParaRPr lang="en-US"/>
          </a:p>
        </p:txBody>
      </p:sp>
    </p:spTree>
    <p:extLst>
      <p:ext uri="{BB962C8B-B14F-4D97-AF65-F5344CB8AC3E}">
        <p14:creationId xmlns:p14="http://schemas.microsoft.com/office/powerpoint/2010/main" val="232853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7E5AC-ED84-474C-B9D1-88B9708CB859}" type="datetimeFigureOut">
              <a:rPr lang="en-US" smtClean="0"/>
              <a:t>10/13/23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82C3C-2A7D-2D4D-99B5-BF3E33D403D4}" type="slidenum">
              <a:rPr lang="en-US" smtClean="0"/>
              <a:t>‹n°›</a:t>
            </a:fld>
            <a:endParaRPr lang="en-US"/>
          </a:p>
        </p:txBody>
      </p:sp>
    </p:spTree>
    <p:extLst>
      <p:ext uri="{BB962C8B-B14F-4D97-AF65-F5344CB8AC3E}">
        <p14:creationId xmlns:p14="http://schemas.microsoft.com/office/powerpoint/2010/main" val="9664721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EA187-A037-FC43-B705-0EDCE14BC9A8}"/>
              </a:ext>
            </a:extLst>
          </p:cNvPr>
          <p:cNvSpPr/>
          <p:nvPr/>
        </p:nvSpPr>
        <p:spPr>
          <a:xfrm>
            <a:off x="0" y="964097"/>
            <a:ext cx="9144000" cy="5036654"/>
          </a:xfrm>
          <a:prstGeom prst="rect">
            <a:avLst/>
          </a:prstGeom>
          <a:solidFill>
            <a:srgbClr val="1F497D"/>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1350" dirty="0"/>
          </a:p>
        </p:txBody>
      </p:sp>
      <p:sp>
        <p:nvSpPr>
          <p:cNvPr id="3" name="Titre 1">
            <a:extLst>
              <a:ext uri="{FF2B5EF4-FFF2-40B4-BE49-F238E27FC236}">
                <a16:creationId xmlns:a16="http://schemas.microsoft.com/office/drawing/2014/main" id="{DDA4F8F6-A312-0B48-92DF-07734165CE97}"/>
              </a:ext>
            </a:extLst>
          </p:cNvPr>
          <p:cNvSpPr txBox="1">
            <a:spLocks/>
          </p:cNvSpPr>
          <p:nvPr/>
        </p:nvSpPr>
        <p:spPr>
          <a:xfrm>
            <a:off x="818707" y="1998922"/>
            <a:ext cx="7389628" cy="2024146"/>
          </a:xfrm>
          <a:prstGeom prst="rect">
            <a:avLst/>
          </a:prstGeom>
        </p:spPr>
        <p:txBody>
          <a:bodyPr>
            <a:normAutofit lnSpcReduction="10000"/>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sz="3900" dirty="0">
                <a:solidFill>
                  <a:schemeClr val="bg1"/>
                </a:solidFill>
                <a:latin typeface="Arial" pitchFamily="34" charset="0"/>
                <a:cs typeface="Arial" pitchFamily="34" charset="0"/>
              </a:rPr>
              <a:t>Séance 4</a:t>
            </a:r>
            <a:br>
              <a:rPr lang="en-US" sz="3900" dirty="0">
                <a:solidFill>
                  <a:schemeClr val="bg1"/>
                </a:solidFill>
                <a:latin typeface="Arial" pitchFamily="34" charset="0"/>
                <a:cs typeface="Arial" pitchFamily="34" charset="0"/>
              </a:rPr>
            </a:br>
            <a:r>
              <a:rPr lang="en-US" sz="4800" dirty="0" err="1">
                <a:solidFill>
                  <a:schemeClr val="accent6">
                    <a:lumMod val="60000"/>
                    <a:lumOff val="40000"/>
                  </a:schemeClr>
                </a:solidFill>
                <a:latin typeface="Arial" pitchFamily="34" charset="0"/>
                <a:cs typeface="Arial" pitchFamily="34" charset="0"/>
              </a:rPr>
              <a:t>Théorie</a:t>
            </a:r>
            <a:r>
              <a:rPr lang="en-US" sz="4800" dirty="0">
                <a:solidFill>
                  <a:schemeClr val="accent6">
                    <a:lumMod val="60000"/>
                    <a:lumOff val="40000"/>
                  </a:schemeClr>
                </a:solidFill>
                <a:latin typeface="Arial" pitchFamily="34" charset="0"/>
                <a:cs typeface="Arial" pitchFamily="34" charset="0"/>
              </a:rPr>
              <a:t> de la transition </a:t>
            </a:r>
            <a:r>
              <a:rPr lang="en-US" sz="4800" dirty="0" err="1">
                <a:solidFill>
                  <a:schemeClr val="accent6">
                    <a:lumMod val="60000"/>
                    <a:lumOff val="40000"/>
                  </a:schemeClr>
                </a:solidFill>
                <a:latin typeface="Arial" pitchFamily="34" charset="0"/>
                <a:cs typeface="Arial" pitchFamily="34" charset="0"/>
              </a:rPr>
              <a:t>démographique</a:t>
            </a:r>
            <a:endParaRPr lang="en-US" sz="4800" dirty="0">
              <a:solidFill>
                <a:schemeClr val="accent6">
                  <a:lumMod val="60000"/>
                  <a:lumOff val="40000"/>
                </a:schemeClr>
              </a:solidFill>
              <a:latin typeface="Arial" pitchFamily="34" charset="0"/>
              <a:cs typeface="Arial" pitchFamily="34" charset="0"/>
            </a:endParaRPr>
          </a:p>
        </p:txBody>
      </p:sp>
      <p:sp>
        <p:nvSpPr>
          <p:cNvPr id="4" name="Sous-titre 2">
            <a:extLst>
              <a:ext uri="{FF2B5EF4-FFF2-40B4-BE49-F238E27FC236}">
                <a16:creationId xmlns:a16="http://schemas.microsoft.com/office/drawing/2014/main" id="{925690AD-E99C-934C-BBCE-B17EF719AAFB}"/>
              </a:ext>
            </a:extLst>
          </p:cNvPr>
          <p:cNvSpPr txBox="1">
            <a:spLocks/>
          </p:cNvSpPr>
          <p:nvPr/>
        </p:nvSpPr>
        <p:spPr>
          <a:xfrm>
            <a:off x="2171700" y="4725144"/>
            <a:ext cx="4800600" cy="864096"/>
          </a:xfrm>
          <a:prstGeom prst="rect">
            <a:avLst/>
          </a:prstGeom>
        </p:spPr>
        <p:txBody>
          <a:bodyPr>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sz="2000" b="1" dirty="0">
                <a:solidFill>
                  <a:schemeClr val="tx1">
                    <a:lumMod val="50000"/>
                    <a:lumOff val="50000"/>
                  </a:schemeClr>
                </a:solidFill>
                <a:latin typeface="Arial" pitchFamily="34" charset="0"/>
                <a:cs typeface="Arial" pitchFamily="34" charset="0"/>
              </a:rPr>
              <a:t>Vissého ADJIWANOU</a:t>
            </a:r>
          </a:p>
          <a:p>
            <a:pPr marL="118872" indent="0" algn="ctr">
              <a:buNone/>
            </a:pPr>
            <a:endParaRPr lang="en-US" sz="2000" b="1" dirty="0">
              <a:solidFill>
                <a:schemeClr val="tx1">
                  <a:lumMod val="50000"/>
                  <a:lumOff val="50000"/>
                </a:schemeClr>
              </a:solidFill>
              <a:latin typeface="Arial" pitchFamily="34" charset="0"/>
              <a:cs typeface="Arial" pitchFamily="34" charset="0"/>
            </a:endParaRPr>
          </a:p>
          <a:p>
            <a:pPr marL="118872" indent="0" algn="ctr">
              <a:buNone/>
            </a:pPr>
            <a:r>
              <a:rPr lang="en-US" sz="1600">
                <a:solidFill>
                  <a:schemeClr val="tx1">
                    <a:lumMod val="50000"/>
                    <a:lumOff val="50000"/>
                  </a:schemeClr>
                </a:solidFill>
                <a:latin typeface="Arial" pitchFamily="34" charset="0"/>
                <a:cs typeface="Arial" pitchFamily="34" charset="0"/>
              </a:rPr>
              <a:t>27 SEPTEMBRE 2023</a:t>
            </a:r>
            <a:endParaRPr lang="en-US" sz="1600" dirty="0">
              <a:solidFill>
                <a:schemeClr val="tx1">
                  <a:lumMod val="50000"/>
                  <a:lumOff val="50000"/>
                </a:schemeClr>
              </a:solidFill>
              <a:latin typeface="Arial" pitchFamily="34" charset="0"/>
              <a:cs typeface="Arial" pitchFamily="34" charset="0"/>
            </a:endParaRPr>
          </a:p>
          <a:p>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1895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2"/>
          <p:cNvSpPr>
            <a:spLocks noGrp="1" noChangeArrowheads="1"/>
          </p:cNvSpPr>
          <p:nvPr>
            <p:ph type="title"/>
          </p:nvPr>
        </p:nvSpPr>
        <p:spPr>
          <a:xfrm>
            <a:off x="1142988" y="1054121"/>
            <a:ext cx="7098848" cy="1184111"/>
          </a:xfrm>
        </p:spPr>
        <p:txBody>
          <a:bodyPr>
            <a:normAutofit/>
          </a:bodyPr>
          <a:lstStyle/>
          <a:p>
            <a:pPr eaLnBrk="1" hangingPunct="1"/>
            <a:r>
              <a:rPr lang="fr-CA"/>
              <a:t>Naissance d’une théorie</a:t>
            </a:r>
            <a:endParaRPr lang="fr-FR"/>
          </a:p>
        </p:txBody>
      </p:sp>
      <p:sp>
        <p:nvSpPr>
          <p:cNvPr id="31747" name="Rectangle 3"/>
          <p:cNvSpPr>
            <a:spLocks noGrp="1" noChangeArrowheads="1"/>
          </p:cNvSpPr>
          <p:nvPr>
            <p:ph type="body" idx="1"/>
          </p:nvPr>
        </p:nvSpPr>
        <p:spPr>
          <a:xfrm>
            <a:off x="1143000" y="2399099"/>
            <a:ext cx="7099173" cy="3400969"/>
          </a:xfrm>
        </p:spPr>
        <p:txBody>
          <a:bodyPr>
            <a:normAutofit/>
          </a:bodyPr>
          <a:lstStyle/>
          <a:p>
            <a:pPr>
              <a:spcBef>
                <a:spcPct val="0"/>
              </a:spcBef>
            </a:pPr>
            <a:r>
              <a:rPr lang="fr-CA" sz="2100">
                <a:latin typeface="Arial" pitchFamily="34" charset="0"/>
                <a:cs typeface="Arial" pitchFamily="34" charset="0"/>
              </a:rPr>
              <a:t>Modèle spatio-temporel permettant de décrire le passage d'une population ayant des taux de natalité et de mortalité élevés à une population ayant des taux de natalité et de mortalité faibles</a:t>
            </a:r>
          </a:p>
          <a:p>
            <a:pPr>
              <a:spcBef>
                <a:spcPct val="0"/>
              </a:spcBef>
            </a:pPr>
            <a:endParaRPr lang="fr-FR" sz="2100">
              <a:latin typeface="Arial" pitchFamily="34" charset="0"/>
              <a:cs typeface="Arial" pitchFamily="34" charset="0"/>
            </a:endParaRPr>
          </a:p>
          <a:p>
            <a:pPr eaLnBrk="1" hangingPunct="1"/>
            <a:r>
              <a:rPr lang="fr-FR" sz="2100" i="1">
                <a:latin typeface="Arial" pitchFamily="34" charset="0"/>
                <a:cs typeface="Arial" pitchFamily="34" charset="0"/>
              </a:rPr>
              <a:t>Hypothèse de base</a:t>
            </a:r>
            <a:r>
              <a:rPr lang="fr-FR" sz="2100">
                <a:latin typeface="Arial" pitchFamily="34" charset="0"/>
                <a:cs typeface="Arial" pitchFamily="34" charset="0"/>
              </a:rPr>
              <a:t>: </a:t>
            </a:r>
            <a:r>
              <a:rPr lang="fr-CA" sz="2100">
                <a:latin typeface="Arial" pitchFamily="34" charset="0"/>
                <a:cs typeface="Arial" pitchFamily="34" charset="0"/>
              </a:rPr>
              <a:t>toutes les populations du monde vont évoluer de la m</a:t>
            </a:r>
            <a:r>
              <a:rPr lang="fr-CA" altLang="ja-JP" sz="2100">
                <a:latin typeface="Arial" pitchFamily="34" charset="0"/>
                <a:cs typeface="Arial" pitchFamily="34" charset="0"/>
              </a:rPr>
              <a:t>ême</a:t>
            </a:r>
            <a:r>
              <a:rPr lang="fr-CA" sz="2100">
                <a:latin typeface="Arial" pitchFamily="34" charset="0"/>
                <a:cs typeface="Arial" pitchFamily="34" charset="0"/>
              </a:rPr>
              <a:t> façon, avec des décalages de calendrier dans cette évolution</a:t>
            </a:r>
            <a:endParaRPr lang="fr-FR" sz="2100">
              <a:latin typeface="Arial" pitchFamily="34" charset="0"/>
              <a:cs typeface="Arial" pitchFamily="34" charset="0"/>
            </a:endParaRPr>
          </a:p>
        </p:txBody>
      </p:sp>
    </p:spTree>
    <p:extLst>
      <p:ext uri="{BB962C8B-B14F-4D97-AF65-F5344CB8AC3E}">
        <p14:creationId xmlns:p14="http://schemas.microsoft.com/office/powerpoint/2010/main" val="19662875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4624"/>
            <a:ext cx="7772400" cy="1008112"/>
          </a:xfrm>
        </p:spPr>
        <p:txBody>
          <a:bodyPr/>
          <a:lstStyle/>
          <a:p>
            <a:pPr eaLnBrk="1" hangingPunct="1"/>
            <a:r>
              <a:rPr lang="fr-CA" dirty="0">
                <a:solidFill>
                  <a:srgbClr val="6F88E3"/>
                </a:solidFill>
              </a:rPr>
              <a:t>Hypothèses de fécondité</a:t>
            </a:r>
            <a:endParaRPr lang="fr-FR" dirty="0">
              <a:solidFill>
                <a:srgbClr val="6F88E3"/>
              </a:solidFill>
            </a:endParaRPr>
          </a:p>
        </p:txBody>
      </p:sp>
      <p:sp>
        <p:nvSpPr>
          <p:cNvPr id="62467" name="Rectangle 3"/>
          <p:cNvSpPr>
            <a:spLocks noGrp="1" noChangeArrowheads="1"/>
          </p:cNvSpPr>
          <p:nvPr>
            <p:ph type="body" idx="1"/>
          </p:nvPr>
        </p:nvSpPr>
        <p:spPr>
          <a:xfrm>
            <a:off x="685800" y="1052736"/>
            <a:ext cx="7772400" cy="5043264"/>
          </a:xfrm>
        </p:spPr>
        <p:txBody>
          <a:bodyPr/>
          <a:lstStyle/>
          <a:p>
            <a:pPr eaLnBrk="1" hangingPunct="1"/>
            <a:r>
              <a:rPr lang="fr-CA" dirty="0">
                <a:latin typeface="Arial" pitchFamily="34" charset="0"/>
                <a:cs typeface="Arial" pitchFamily="34" charset="0"/>
              </a:rPr>
              <a:t>Distinguent </a:t>
            </a:r>
            <a:r>
              <a:rPr lang="fr-CA" u="sng" dirty="0">
                <a:latin typeface="Arial" pitchFamily="34" charset="0"/>
                <a:cs typeface="Arial" pitchFamily="34" charset="0"/>
              </a:rPr>
              <a:t>trois groupes de pays (2/3)</a:t>
            </a:r>
            <a:r>
              <a:rPr lang="fr-CA" dirty="0">
                <a:latin typeface="Arial" pitchFamily="34" charset="0"/>
                <a:cs typeface="Arial" pitchFamily="34" charset="0"/>
              </a:rPr>
              <a:t>:</a:t>
            </a:r>
          </a:p>
          <a:p>
            <a:pPr lvl="1" eaLnBrk="1" hangingPunct="1"/>
            <a:r>
              <a:rPr lang="fr-CA" dirty="0">
                <a:solidFill>
                  <a:srgbClr val="EB0505"/>
                </a:solidFill>
                <a:latin typeface="Arial" pitchFamily="34" charset="0"/>
                <a:cs typeface="Arial" pitchFamily="34" charset="0"/>
              </a:rPr>
              <a:t>Pays à fécondité moyenne</a:t>
            </a:r>
            <a:r>
              <a:rPr lang="fr-CA" dirty="0">
                <a:latin typeface="Arial" pitchFamily="34" charset="0"/>
                <a:cs typeface="Arial" pitchFamily="34" charset="0"/>
              </a:rPr>
              <a:t>: ceux o</a:t>
            </a:r>
            <a:r>
              <a:rPr lang="fr-CA" altLang="ja-JP" dirty="0">
                <a:latin typeface="Arial" pitchFamily="34" charset="0"/>
                <a:cs typeface="Arial" pitchFamily="34" charset="0"/>
              </a:rPr>
              <a:t>ù la fécondité diminue mais où elle est encore supérieure à 2,1 enfants par femme en 2005;</a:t>
            </a:r>
          </a:p>
          <a:p>
            <a:pPr lvl="1" eaLnBrk="1" hangingPunct="1"/>
            <a:endParaRPr lang="fr-CA" dirty="0">
              <a:latin typeface="Arial" pitchFamily="34" charset="0"/>
              <a:cs typeface="Arial" pitchFamily="34" charset="0"/>
            </a:endParaRPr>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2780928"/>
            <a:ext cx="29432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1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4624"/>
            <a:ext cx="7772400" cy="1143000"/>
          </a:xfrm>
        </p:spPr>
        <p:txBody>
          <a:bodyPr/>
          <a:lstStyle/>
          <a:p>
            <a:pPr eaLnBrk="1" hangingPunct="1"/>
            <a:r>
              <a:rPr lang="fr-CA" dirty="0">
                <a:solidFill>
                  <a:srgbClr val="6F88E3"/>
                </a:solidFill>
              </a:rPr>
              <a:t>Hypothèses de fécondité</a:t>
            </a:r>
            <a:endParaRPr lang="fr-FR" dirty="0">
              <a:solidFill>
                <a:srgbClr val="6F88E3"/>
              </a:solidFill>
            </a:endParaRPr>
          </a:p>
        </p:txBody>
      </p:sp>
      <p:sp>
        <p:nvSpPr>
          <p:cNvPr id="62467" name="Rectangle 3"/>
          <p:cNvSpPr>
            <a:spLocks noGrp="1" noChangeArrowheads="1"/>
          </p:cNvSpPr>
          <p:nvPr>
            <p:ph type="body" idx="1"/>
          </p:nvPr>
        </p:nvSpPr>
        <p:spPr>
          <a:xfrm>
            <a:off x="685800" y="1340768"/>
            <a:ext cx="7772400" cy="4755232"/>
          </a:xfrm>
        </p:spPr>
        <p:txBody>
          <a:bodyPr/>
          <a:lstStyle/>
          <a:p>
            <a:pPr eaLnBrk="1" hangingPunct="1"/>
            <a:r>
              <a:rPr lang="fr-CA" dirty="0">
                <a:latin typeface="Arial" pitchFamily="34" charset="0"/>
                <a:cs typeface="Arial" pitchFamily="34" charset="0"/>
              </a:rPr>
              <a:t>Distinguent </a:t>
            </a:r>
            <a:r>
              <a:rPr lang="fr-CA" u="sng" dirty="0">
                <a:latin typeface="Arial" pitchFamily="34" charset="0"/>
                <a:cs typeface="Arial" pitchFamily="34" charset="0"/>
              </a:rPr>
              <a:t>trois groupes de pays (3/3)</a:t>
            </a:r>
            <a:r>
              <a:rPr lang="fr-CA" dirty="0">
                <a:latin typeface="Arial" pitchFamily="34" charset="0"/>
                <a:cs typeface="Arial" pitchFamily="34" charset="0"/>
              </a:rPr>
              <a:t>:</a:t>
            </a:r>
          </a:p>
          <a:p>
            <a:pPr lvl="1" eaLnBrk="1" hangingPunct="1"/>
            <a:r>
              <a:rPr lang="fr-CA" dirty="0">
                <a:solidFill>
                  <a:srgbClr val="EB0505"/>
                </a:solidFill>
                <a:latin typeface="Arial" pitchFamily="34" charset="0"/>
                <a:cs typeface="Arial" pitchFamily="34" charset="0"/>
              </a:rPr>
              <a:t>Pays à faible fécondité</a:t>
            </a:r>
            <a:r>
              <a:rPr lang="fr-CA" dirty="0">
                <a:latin typeface="Arial" pitchFamily="34" charset="0"/>
                <a:cs typeface="Arial" pitchFamily="34" charset="0"/>
              </a:rPr>
              <a:t>: ceux o</a:t>
            </a:r>
            <a:r>
              <a:rPr lang="fr-CA" altLang="ja-JP" dirty="0">
                <a:latin typeface="Arial" pitchFamily="34" charset="0"/>
                <a:cs typeface="Arial" pitchFamily="34" charset="0"/>
              </a:rPr>
              <a:t>ù l’ISF est situé à 2,1 enfants par femme ou en dessous en 2000-2005</a:t>
            </a:r>
            <a:endParaRPr lang="fr-CA" dirty="0">
              <a:latin typeface="Arial" pitchFamily="34" charset="0"/>
              <a:cs typeface="Arial" pitchFamily="34" charset="0"/>
            </a:endParaRPr>
          </a:p>
        </p:txBody>
      </p:sp>
      <p:pic>
        <p:nvPicPr>
          <p:cNvPr id="89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648669"/>
            <a:ext cx="29622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9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42988" y="1054121"/>
            <a:ext cx="7098848" cy="1184111"/>
          </a:xfrm>
        </p:spPr>
        <p:txBody>
          <a:bodyPr>
            <a:normAutofit/>
          </a:bodyPr>
          <a:lstStyle/>
          <a:p>
            <a:pPr eaLnBrk="1" hangingPunct="1"/>
            <a:r>
              <a:rPr lang="fr-CA" sz="4100"/>
              <a:t>Hypothèses de fécondité (suite)</a:t>
            </a:r>
            <a:endParaRPr lang="fr-FR" sz="4100"/>
          </a:p>
        </p:txBody>
      </p:sp>
      <p:sp>
        <p:nvSpPr>
          <p:cNvPr id="64515" name="Rectangle 3"/>
          <p:cNvSpPr>
            <a:spLocks noGrp="1" noChangeArrowheads="1"/>
          </p:cNvSpPr>
          <p:nvPr>
            <p:ph type="body" idx="1"/>
          </p:nvPr>
        </p:nvSpPr>
        <p:spPr>
          <a:xfrm>
            <a:off x="1143000" y="2399099"/>
            <a:ext cx="7099173" cy="3400969"/>
          </a:xfrm>
        </p:spPr>
        <p:txBody>
          <a:bodyPr>
            <a:normAutofit/>
          </a:bodyPr>
          <a:lstStyle/>
          <a:p>
            <a:pPr eaLnBrk="1" hangingPunct="1"/>
            <a:r>
              <a:rPr lang="fr-CA" sz="2400" b="1" dirty="0">
                <a:solidFill>
                  <a:srgbClr val="FF0000"/>
                </a:solidFill>
                <a:latin typeface="Arial" pitchFamily="34" charset="0"/>
                <a:cs typeface="Arial" pitchFamily="34" charset="0"/>
              </a:rPr>
              <a:t>Hypothèse moyenne</a:t>
            </a:r>
            <a:r>
              <a:rPr lang="fr-CA" sz="2400" dirty="0">
                <a:solidFill>
                  <a:srgbClr val="FF0000"/>
                </a:solidFill>
                <a:latin typeface="Arial" pitchFamily="34" charset="0"/>
                <a:cs typeface="Arial" pitchFamily="34" charset="0"/>
              </a:rPr>
              <a:t>:</a:t>
            </a:r>
          </a:p>
          <a:p>
            <a:pPr eaLnBrk="1" hangingPunct="1"/>
            <a:endParaRPr lang="fr-CA" sz="2400" dirty="0">
              <a:solidFill>
                <a:srgbClr val="FF0000"/>
              </a:solidFill>
              <a:latin typeface="Arial" pitchFamily="34" charset="0"/>
              <a:cs typeface="Arial" pitchFamily="34" charset="0"/>
            </a:endParaRPr>
          </a:p>
          <a:p>
            <a:pPr lvl="1" eaLnBrk="1" hangingPunct="1"/>
            <a:r>
              <a:rPr lang="fr-CA" sz="1300" u="sng" dirty="0">
                <a:latin typeface="Arial" pitchFamily="34" charset="0"/>
                <a:cs typeface="Arial" pitchFamily="34" charset="0"/>
              </a:rPr>
              <a:t>En général: l’ISF dans tous les pays convergerait vers le niveau de 1,85 enfant par femme</a:t>
            </a:r>
          </a:p>
          <a:p>
            <a:pPr lvl="1" eaLnBrk="1" hangingPunct="1"/>
            <a:endParaRPr lang="fr-CA" sz="1300" dirty="0">
              <a:latin typeface="Arial" pitchFamily="34" charset="0"/>
              <a:cs typeface="Arial" pitchFamily="34" charset="0"/>
            </a:endParaRPr>
          </a:p>
          <a:p>
            <a:pPr lvl="1" eaLnBrk="1" hangingPunct="1"/>
            <a:r>
              <a:rPr lang="fr-CA" sz="1300" dirty="0">
                <a:latin typeface="Arial" pitchFamily="34" charset="0"/>
                <a:cs typeface="Arial" pitchFamily="34" charset="0"/>
              </a:rPr>
              <a:t>Pays à fécondité élevée ou moyenne: trajectoire déduite des modèles reliant le niveau de fécondité pendant une période à la diminution moyenne attendue de l’ISF durant la période suivante. 1,85 limite inférieure.</a:t>
            </a:r>
          </a:p>
          <a:p>
            <a:pPr lvl="1" eaLnBrk="1" hangingPunct="1"/>
            <a:endParaRPr lang="fr-CA" sz="1300" dirty="0">
              <a:latin typeface="Arial" pitchFamily="34" charset="0"/>
              <a:cs typeface="Arial" pitchFamily="34" charset="0"/>
            </a:endParaRPr>
          </a:p>
          <a:p>
            <a:pPr lvl="1" eaLnBrk="1" hangingPunct="1"/>
            <a:r>
              <a:rPr lang="fr-CA" sz="1300" dirty="0">
                <a:latin typeface="Arial" pitchFamily="34" charset="0"/>
                <a:cs typeface="Arial" pitchFamily="34" charset="0"/>
              </a:rPr>
              <a:t>Pays à faible fécondité : dans les pays o</a:t>
            </a:r>
            <a:r>
              <a:rPr lang="fr-CA" altLang="ja-JP" sz="1300" dirty="0">
                <a:latin typeface="Arial" pitchFamily="34" charset="0"/>
                <a:cs typeface="Arial" pitchFamily="34" charset="0"/>
              </a:rPr>
              <a:t>ù l’ISF est déjà inférieur à 1,85 en 2000-2005, on fait l’hypothèse qu’au cours des 5 ou 10 prochaines années de la période de projection, la tendance de la fécondité suivra la trajectoire la plus récente; après cette période, l’ISF augmente linéairement de 0,05 enfant par femme tous les 5 ans</a:t>
            </a:r>
            <a:endParaRPr lang="fr-CA" sz="1300" dirty="0">
              <a:latin typeface="Arial" pitchFamily="34" charset="0"/>
              <a:cs typeface="Arial" pitchFamily="34" charset="0"/>
            </a:endParaRPr>
          </a:p>
        </p:txBody>
      </p:sp>
    </p:spTree>
    <p:extLst>
      <p:ext uri="{BB962C8B-B14F-4D97-AF65-F5344CB8AC3E}">
        <p14:creationId xmlns:p14="http://schemas.microsoft.com/office/powerpoint/2010/main" val="392729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 calcmode="lin" valueType="num">
                                      <p:cBhvr additive="base">
                                        <p:cTn id="19"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515">
                                            <p:txEl>
                                              <p:pRg st="6" end="6"/>
                                            </p:txEl>
                                          </p:spTgt>
                                        </p:tgtEl>
                                        <p:attrNameLst>
                                          <p:attrName>style.visibility</p:attrName>
                                        </p:attrNameLst>
                                      </p:cBhvr>
                                      <p:to>
                                        <p:strVal val="visible"/>
                                      </p:to>
                                    </p:set>
                                    <p:anim calcmode="lin" valueType="num">
                                      <p:cBhvr additive="base">
                                        <p:cTn id="25"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hypothèses « normales » (suite)</a:t>
            </a:r>
            <a:endParaRPr lang="fr-FR" sz="3700"/>
          </a:p>
        </p:txBody>
      </p:sp>
      <p:sp>
        <p:nvSpPr>
          <p:cNvPr id="70659"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b="1" dirty="0">
                <a:solidFill>
                  <a:srgbClr val="FF0000"/>
                </a:solidFill>
                <a:latin typeface="Arial" pitchFamily="34" charset="0"/>
                <a:cs typeface="Arial" pitchFamily="34" charset="0"/>
              </a:rPr>
              <a:t>Hypothèse « normale » de migration</a:t>
            </a:r>
            <a:r>
              <a:rPr lang="fr-CA" sz="2100" dirty="0">
                <a:solidFill>
                  <a:srgbClr val="FF0000"/>
                </a:solidFill>
                <a:latin typeface="Arial" pitchFamily="34" charset="0"/>
                <a:cs typeface="Arial" pitchFamily="34" charset="0"/>
              </a:rPr>
              <a:t>:</a:t>
            </a:r>
          </a:p>
          <a:p>
            <a:pPr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au cas par cas, estimation des soldes migratoires passés</a:t>
            </a:r>
          </a:p>
          <a:p>
            <a:pPr lvl="1"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ce que l’on peut savoir ou prévoir des politiques à venir des migration internationales</a:t>
            </a:r>
          </a:p>
          <a:p>
            <a:pPr lvl="1"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aucune référence explicite à une théorie particulière</a:t>
            </a:r>
          </a:p>
        </p:txBody>
      </p:sp>
    </p:spTree>
    <p:extLst>
      <p:ext uri="{BB962C8B-B14F-4D97-AF65-F5344CB8AC3E}">
        <p14:creationId xmlns:p14="http://schemas.microsoft.com/office/powerpoint/2010/main" val="40311536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476672"/>
            <a:ext cx="7772400" cy="936104"/>
          </a:xfrm>
        </p:spPr>
        <p:txBody>
          <a:bodyPr/>
          <a:lstStyle/>
          <a:p>
            <a:r>
              <a:rPr lang="en-US" dirty="0">
                <a:solidFill>
                  <a:srgbClr val="6F88E3"/>
                </a:solidFill>
              </a:rPr>
              <a:t>Les </a:t>
            </a:r>
            <a:r>
              <a:rPr lang="en-US" dirty="0" err="1">
                <a:solidFill>
                  <a:srgbClr val="6F88E3"/>
                </a:solidFill>
              </a:rPr>
              <a:t>scénarios</a:t>
            </a:r>
            <a:r>
              <a:rPr lang="en-US" dirty="0">
                <a:solidFill>
                  <a:srgbClr val="6F88E3"/>
                </a:solidFill>
              </a:rPr>
              <a:t> </a:t>
            </a:r>
            <a:r>
              <a:rPr lang="en-US" dirty="0" err="1">
                <a:solidFill>
                  <a:srgbClr val="6F88E3"/>
                </a:solidFill>
              </a:rPr>
              <a:t>retenus</a:t>
            </a:r>
            <a:endParaRPr lang="en-US" dirty="0">
              <a:solidFill>
                <a:srgbClr val="6F88E3"/>
              </a:solidFill>
            </a:endParaRPr>
          </a:p>
        </p:txBody>
      </p:sp>
      <p:pic>
        <p:nvPicPr>
          <p:cNvPr id="112642" name="Picture 2"/>
          <p:cNvPicPr>
            <a:picLocks noChangeAspect="1" noChangeArrowheads="1"/>
          </p:cNvPicPr>
          <p:nvPr/>
        </p:nvPicPr>
        <p:blipFill>
          <a:blip r:embed="rId2"/>
          <a:srcRect/>
          <a:stretch>
            <a:fillRect/>
          </a:stretch>
        </p:blipFill>
        <p:spPr bwMode="auto">
          <a:xfrm>
            <a:off x="985838" y="1556792"/>
            <a:ext cx="7172325" cy="4838700"/>
          </a:xfrm>
          <a:prstGeom prst="rect">
            <a:avLst/>
          </a:prstGeom>
          <a:noFill/>
          <a:ln w="9525">
            <a:noFill/>
            <a:miter lim="800000"/>
            <a:headEnd/>
            <a:tailEnd/>
          </a:ln>
        </p:spPr>
      </p:pic>
      <p:sp>
        <p:nvSpPr>
          <p:cNvPr id="5" name="Rectangle 4"/>
          <p:cNvSpPr/>
          <p:nvPr/>
        </p:nvSpPr>
        <p:spPr bwMode="auto">
          <a:xfrm>
            <a:off x="1043608" y="2996952"/>
            <a:ext cx="7056784" cy="1008112"/>
          </a:xfrm>
          <a:prstGeom prst="rect">
            <a:avLst/>
          </a:prstGeom>
          <a:noFill/>
          <a:ln w="952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9535778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476672"/>
            <a:ext cx="7772400" cy="648072"/>
          </a:xfrm>
        </p:spPr>
        <p:txBody>
          <a:bodyPr/>
          <a:lstStyle/>
          <a:p>
            <a:r>
              <a:rPr lang="en-US" sz="2400" dirty="0" err="1">
                <a:solidFill>
                  <a:srgbClr val="6F88E3"/>
                </a:solidFill>
              </a:rPr>
              <a:t>L’évolution</a:t>
            </a:r>
            <a:r>
              <a:rPr lang="en-US" sz="2400" dirty="0">
                <a:solidFill>
                  <a:srgbClr val="6F88E3"/>
                </a:solidFill>
              </a:rPr>
              <a:t> de la population </a:t>
            </a:r>
            <a:r>
              <a:rPr lang="en-US" sz="2400" dirty="0" err="1">
                <a:solidFill>
                  <a:srgbClr val="6F88E3"/>
                </a:solidFill>
              </a:rPr>
              <a:t>mondiale</a:t>
            </a:r>
            <a:r>
              <a:rPr lang="en-US" sz="2400" dirty="0">
                <a:solidFill>
                  <a:srgbClr val="6F88E3"/>
                </a:solidFill>
              </a:rPr>
              <a:t> </a:t>
            </a:r>
            <a:r>
              <a:rPr lang="en-US" sz="2400" dirty="0" err="1">
                <a:solidFill>
                  <a:srgbClr val="6F88E3"/>
                </a:solidFill>
              </a:rPr>
              <a:t>d’ici</a:t>
            </a:r>
            <a:r>
              <a:rPr lang="en-US" sz="2400" dirty="0">
                <a:solidFill>
                  <a:srgbClr val="6F88E3"/>
                </a:solidFill>
              </a:rPr>
              <a:t> 2050</a:t>
            </a:r>
          </a:p>
        </p:txBody>
      </p:sp>
      <p:pic>
        <p:nvPicPr>
          <p:cNvPr id="113666" name="Picture 2"/>
          <p:cNvPicPr>
            <a:picLocks noChangeAspect="1" noChangeArrowheads="1"/>
          </p:cNvPicPr>
          <p:nvPr/>
        </p:nvPicPr>
        <p:blipFill>
          <a:blip r:embed="rId2"/>
          <a:srcRect/>
          <a:stretch>
            <a:fillRect/>
          </a:stretch>
        </p:blipFill>
        <p:spPr bwMode="auto">
          <a:xfrm>
            <a:off x="1259632" y="1216486"/>
            <a:ext cx="6912768" cy="5217651"/>
          </a:xfrm>
          <a:prstGeom prst="rect">
            <a:avLst/>
          </a:prstGeom>
          <a:noFill/>
          <a:ln w="9525">
            <a:noFill/>
            <a:miter lim="800000"/>
            <a:headEnd/>
            <a:tailEnd/>
          </a:ln>
        </p:spPr>
      </p:pic>
    </p:spTree>
    <p:extLst>
      <p:ext uri="{BB962C8B-B14F-4D97-AF65-F5344CB8AC3E}">
        <p14:creationId xmlns:p14="http://schemas.microsoft.com/office/powerpoint/2010/main" val="248163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2D15AA5-2D73-4A11-A8C5-045F5F43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2" y="1"/>
            <a:ext cx="9149912"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874986" y="721805"/>
            <a:ext cx="2986068" cy="2147520"/>
          </a:xfrm>
        </p:spPr>
        <p:txBody>
          <a:bodyPr vert="horz" lIns="91440" tIns="45720" rIns="91440" bIns="45720" rtlCol="0" anchor="ctr">
            <a:normAutofit/>
          </a:bodyPr>
          <a:lstStyle/>
          <a:p>
            <a:r>
              <a:rPr lang="en-US" sz="3500"/>
              <a:t>Ansley Coale</a:t>
            </a:r>
          </a:p>
        </p:txBody>
      </p:sp>
      <p:sp>
        <p:nvSpPr>
          <p:cNvPr id="79" name="Rectangle 7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39158FAB-5B51-448D-B57F-B977E815C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82" name="Rectangle 64">
              <a:extLst>
                <a:ext uri="{FF2B5EF4-FFF2-40B4-BE49-F238E27FC236}">
                  <a16:creationId xmlns:a16="http://schemas.microsoft.com/office/drawing/2014/main" id="{522BD938-9DFF-4709-A3BD-499A2B456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EE23561C-E245-4EC9-996E-99893D1F1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336B954F-9D36-49C3-8B2C-EC327B40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849AAB67-422A-4669-A954-FB5FA0631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212EC127-4771-463A-A7D7-C8B9D923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C92340F8-3D1D-481C-8E6A-DBB1C5A5F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ECCE0B4D-8F94-4455-89FE-2F37775A8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AA6AA56D-4829-4C1A-AB58-33D00416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73DE339F-48D1-468B-90E6-59A7FF981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10ABA130-9453-4EBB-9410-3D2CE04E0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CBB3F52E-6FA3-4B26-9245-5420C9D6A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E05E0729-E81C-4ABC-840F-FED6F147A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92CEFBE2-704E-4F3D-9127-BF1AAAF0B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9C6C9C8-8026-4DB6-95BA-15AFB5F4C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C87A238B-F98E-42C1-80BF-9AFA32892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1AB93E8E-CF0D-416D-B04B-53CD5FE7B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D0F8339C-7983-42B5-8164-66D306B9C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F44A32FF-DC2C-45E7-BE24-405D435EF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4">
              <a:extLst>
                <a:ext uri="{FF2B5EF4-FFF2-40B4-BE49-F238E27FC236}">
                  <a16:creationId xmlns:a16="http://schemas.microsoft.com/office/drawing/2014/main" id="{F4AF73CC-5BCB-4B12-BCDD-108624BF7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6">
              <a:extLst>
                <a:ext uri="{FF2B5EF4-FFF2-40B4-BE49-F238E27FC236}">
                  <a16:creationId xmlns:a16="http://schemas.microsoft.com/office/drawing/2014/main" id="{DE8A7978-D28E-4E84-9E09-E6083A663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5" name="Rectangle 3"/>
          <p:cNvSpPr>
            <a:spLocks noGrp="1" noChangeArrowheads="1"/>
          </p:cNvSpPr>
          <p:nvPr>
            <p:ph type="body" sz="half" idx="1"/>
          </p:nvPr>
        </p:nvSpPr>
        <p:spPr>
          <a:xfrm>
            <a:off x="787061" y="3267701"/>
            <a:ext cx="2986068" cy="3034862"/>
          </a:xfrm>
        </p:spPr>
        <p:txBody>
          <a:bodyPr vert="horz" lIns="91440" tIns="45720" rIns="91440" bIns="45720" rtlCol="0" anchor="ctr">
            <a:normAutofit/>
          </a:bodyPr>
          <a:lstStyle/>
          <a:p>
            <a:pPr>
              <a:spcBef>
                <a:spcPct val="0"/>
              </a:spcBef>
              <a:spcAft>
                <a:spcPts val="600"/>
              </a:spcAft>
            </a:pPr>
            <a:r>
              <a:rPr lang="en-US" sz="1600" dirty="0"/>
              <a:t>Directeur de </a:t>
            </a:r>
            <a:r>
              <a:rPr lang="en-US" sz="1600" dirty="0" err="1"/>
              <a:t>l’</a:t>
            </a:r>
            <a:r>
              <a:rPr lang="en-US" sz="1600" i="1" dirty="0" err="1"/>
              <a:t>Office</a:t>
            </a:r>
            <a:r>
              <a:rPr lang="en-US" sz="1600" i="1" dirty="0"/>
              <a:t> for Population</a:t>
            </a:r>
            <a:r>
              <a:rPr lang="en-US" sz="1600" dirty="0"/>
              <a:t> Research (OPR) </a:t>
            </a:r>
            <a:r>
              <a:rPr lang="en-US" sz="1600" dirty="0" err="1"/>
              <a:t>à</a:t>
            </a:r>
            <a:r>
              <a:rPr lang="en-US" sz="1600" dirty="0"/>
              <a:t> </a:t>
            </a:r>
            <a:r>
              <a:rPr lang="en-US" sz="1600" dirty="0" err="1"/>
              <a:t>l’Université</a:t>
            </a:r>
            <a:r>
              <a:rPr lang="en-US" sz="1600" dirty="0"/>
              <a:t> Princeton après </a:t>
            </a:r>
            <a:r>
              <a:rPr lang="en-US" sz="1600" dirty="0" err="1"/>
              <a:t>Notestein</a:t>
            </a:r>
            <a:endParaRPr lang="en-US" sz="1600" dirty="0"/>
          </a:p>
          <a:p>
            <a:pPr>
              <a:spcBef>
                <a:spcPct val="0"/>
              </a:spcBef>
              <a:spcAft>
                <a:spcPts val="600"/>
              </a:spcAft>
            </a:pPr>
            <a:endParaRPr lang="en-US" sz="1600" dirty="0"/>
          </a:p>
          <a:p>
            <a:pPr>
              <a:spcBef>
                <a:spcPct val="0"/>
              </a:spcBef>
              <a:spcAft>
                <a:spcPts val="600"/>
              </a:spcAft>
            </a:pPr>
            <a:r>
              <a:rPr lang="en-US" sz="1600" dirty="0" err="1"/>
              <a:t>Fondateur</a:t>
            </a:r>
            <a:r>
              <a:rPr lang="en-US" sz="1600" dirty="0"/>
              <a:t> d’un </a:t>
            </a:r>
            <a:r>
              <a:rPr lang="en-US" sz="1600" dirty="0" err="1"/>
              <a:t>projet</a:t>
            </a:r>
            <a:r>
              <a:rPr lang="en-US" sz="1600" dirty="0"/>
              <a:t> </a:t>
            </a:r>
            <a:r>
              <a:rPr lang="en-US" sz="1600" dirty="0" err="1"/>
              <a:t>énorme</a:t>
            </a:r>
            <a:r>
              <a:rPr lang="en-US" sz="1600" dirty="0"/>
              <a:t> pour tester au </a:t>
            </a:r>
            <a:r>
              <a:rPr lang="en-US" sz="1600" dirty="0" err="1"/>
              <a:t>niveau</a:t>
            </a:r>
            <a:r>
              <a:rPr lang="en-US" sz="1600" dirty="0"/>
              <a:t> </a:t>
            </a:r>
            <a:r>
              <a:rPr lang="en-US" sz="1600" dirty="0" err="1"/>
              <a:t>empirique</a:t>
            </a:r>
            <a:r>
              <a:rPr lang="en-US" sz="1600" dirty="0"/>
              <a:t> la TD, </a:t>
            </a:r>
            <a:r>
              <a:rPr lang="en-US" sz="1600" dirty="0" err="1"/>
              <a:t>en</a:t>
            </a:r>
            <a:r>
              <a:rPr lang="en-US" sz="1600" dirty="0"/>
              <a:t> particulier </a:t>
            </a:r>
            <a:r>
              <a:rPr lang="en-US" sz="1600" dirty="0" err="1"/>
              <a:t>concernant</a:t>
            </a:r>
            <a:r>
              <a:rPr lang="en-US" sz="1600" dirty="0"/>
              <a:t> la </a:t>
            </a:r>
            <a:r>
              <a:rPr lang="en-US" sz="1600" dirty="0" err="1"/>
              <a:t>baisse</a:t>
            </a:r>
            <a:r>
              <a:rPr lang="en-US" sz="1600" dirty="0"/>
              <a:t> de la </a:t>
            </a:r>
            <a:r>
              <a:rPr lang="en-US" sz="1600" dirty="0" err="1"/>
              <a:t>fécondité</a:t>
            </a:r>
            <a:endParaRPr lang="en-US" sz="1600" dirty="0"/>
          </a:p>
        </p:txBody>
      </p:sp>
      <p:pic>
        <p:nvPicPr>
          <p:cNvPr id="33798" name="Picture 8" descr="MC208"/>
          <p:cNvPicPr>
            <a:picLocks noGrp="1" noChangeAspect="1" noChangeArrowheads="1"/>
          </p:cNvPicPr>
          <p:nvPr>
            <p:ph sz="half" idx="2"/>
          </p:nvPr>
        </p:nvPicPr>
        <p:blipFill rotWithShape="1">
          <a:blip r:embed="rId3"/>
          <a:srcRect l="16047" r="4667" b="-1"/>
          <a:stretch/>
        </p:blipFill>
        <p:spPr>
          <a:xfrm>
            <a:off x="4395354" y="730949"/>
            <a:ext cx="4298303" cy="5496116"/>
          </a:xfrm>
          <a:prstGeom prst="rect">
            <a:avLst/>
          </a:prstGeom>
        </p:spPr>
      </p:pic>
      <p:sp>
        <p:nvSpPr>
          <p:cNvPr id="32" name="AutoShape 5">
            <a:extLst>
              <a:ext uri="{FF2B5EF4-FFF2-40B4-BE49-F238E27FC236}">
                <a16:creationId xmlns:a16="http://schemas.microsoft.com/office/drawing/2014/main" id="{A21B1E2D-1696-6449-955E-2218D7642545}"/>
              </a:ext>
            </a:extLst>
          </p:cNvPr>
          <p:cNvSpPr>
            <a:spLocks noChangeArrowheads="1"/>
          </p:cNvSpPr>
          <p:nvPr/>
        </p:nvSpPr>
        <p:spPr bwMode="auto">
          <a:xfrm rot="5362702">
            <a:off x="685069" y="6255427"/>
            <a:ext cx="633500" cy="399329"/>
          </a:xfrm>
          <a:custGeom>
            <a:avLst/>
            <a:gdLst>
              <a:gd name="T0" fmla="*/ 544301 w 21600"/>
              <a:gd name="T1" fmla="*/ 0 h 21600"/>
              <a:gd name="T2" fmla="*/ 326566 w 21600"/>
              <a:gd name="T3" fmla="*/ 228600 h 21600"/>
              <a:gd name="T4" fmla="*/ 0 w 21600"/>
              <a:gd name="T5" fmla="*/ 571532 h 21600"/>
              <a:gd name="T6" fmla="*/ 326566 w 21600"/>
              <a:gd name="T7" fmla="*/ 685800 h 21600"/>
              <a:gd name="T8" fmla="*/ 653133 w 21600"/>
              <a:gd name="T9" fmla="*/ 476250 h 21600"/>
              <a:gd name="T10" fmla="*/ 762000 w 21600"/>
              <a:gd name="T11" fmla="*/ 228600 h 21600"/>
              <a:gd name="T12" fmla="*/ 3 60000 65536"/>
              <a:gd name="T13" fmla="*/ 2 60000 65536"/>
              <a:gd name="T14" fmla="*/ 2 60000 65536"/>
              <a:gd name="T15" fmla="*/ 1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fr-FR"/>
          </a:p>
        </p:txBody>
      </p:sp>
      <p:sp>
        <p:nvSpPr>
          <p:cNvPr id="33" name="Rectangle 6">
            <a:extLst>
              <a:ext uri="{FF2B5EF4-FFF2-40B4-BE49-F238E27FC236}">
                <a16:creationId xmlns:a16="http://schemas.microsoft.com/office/drawing/2014/main" id="{870B340F-DE32-6B46-B0B3-3A1BA6AF4BF4}"/>
              </a:ext>
            </a:extLst>
          </p:cNvPr>
          <p:cNvSpPr>
            <a:spLocks noChangeArrowheads="1"/>
          </p:cNvSpPr>
          <p:nvPr/>
        </p:nvSpPr>
        <p:spPr bwMode="auto">
          <a:xfrm>
            <a:off x="1708850" y="6243867"/>
            <a:ext cx="6727812" cy="584775"/>
          </a:xfrm>
          <a:prstGeom prst="rect">
            <a:avLst/>
          </a:prstGeom>
          <a:noFill/>
          <a:ln w="9525">
            <a:noFill/>
            <a:miter lim="800000"/>
            <a:headEnd/>
            <a:tailEnd/>
          </a:ln>
        </p:spPr>
        <p:txBody>
          <a:bodyPr wrap="square">
            <a:spAutoFit/>
          </a:bodyPr>
          <a:lstStyle/>
          <a:p>
            <a:r>
              <a:rPr lang="fr-CA" sz="1600" dirty="0" err="1">
                <a:latin typeface="Arial" pitchFamily="34" charset="0"/>
                <a:cs typeface="Arial" pitchFamily="34" charset="0"/>
              </a:rPr>
              <a:t>Coale</a:t>
            </a:r>
            <a:r>
              <a:rPr lang="fr-CA" sz="1600" dirty="0">
                <a:latin typeface="Arial" pitchFamily="34" charset="0"/>
                <a:cs typeface="Arial" pitchFamily="34" charset="0"/>
              </a:rPr>
              <a:t>, </a:t>
            </a:r>
            <a:r>
              <a:rPr lang="fr-CA" sz="1600" dirty="0" err="1">
                <a:latin typeface="Arial" pitchFamily="34" charset="0"/>
                <a:cs typeface="Arial" pitchFamily="34" charset="0"/>
              </a:rPr>
              <a:t>Ansley</a:t>
            </a:r>
            <a:r>
              <a:rPr lang="fr-CA" sz="1600" dirty="0">
                <a:latin typeface="Arial" pitchFamily="34" charset="0"/>
                <a:cs typeface="Arial" pitchFamily="34" charset="0"/>
              </a:rPr>
              <a:t> J., and Susan </a:t>
            </a:r>
            <a:r>
              <a:rPr lang="fr-CA" sz="1600" dirty="0" err="1">
                <a:latin typeface="Arial" pitchFamily="34" charset="0"/>
                <a:cs typeface="Arial" pitchFamily="34" charset="0"/>
              </a:rPr>
              <a:t>Cotts</a:t>
            </a:r>
            <a:r>
              <a:rPr lang="fr-CA" sz="1600" dirty="0">
                <a:latin typeface="Arial" pitchFamily="34" charset="0"/>
                <a:cs typeface="Arial" pitchFamily="34" charset="0"/>
              </a:rPr>
              <a:t> Watkins (</a:t>
            </a:r>
            <a:r>
              <a:rPr lang="fr-CA" sz="1600" dirty="0" err="1">
                <a:latin typeface="Arial" pitchFamily="34" charset="0"/>
                <a:cs typeface="Arial" pitchFamily="34" charset="0"/>
              </a:rPr>
              <a:t>eds</a:t>
            </a:r>
            <a:r>
              <a:rPr lang="fr-CA" sz="1600" dirty="0">
                <a:latin typeface="Arial" pitchFamily="34" charset="0"/>
                <a:cs typeface="Arial" pitchFamily="34" charset="0"/>
              </a:rPr>
              <a:t>.) (1986) </a:t>
            </a:r>
            <a:r>
              <a:rPr lang="fr-CA" sz="1600" dirty="0">
                <a:solidFill>
                  <a:srgbClr val="EB0505"/>
                </a:solidFill>
                <a:latin typeface="Arial" pitchFamily="34" charset="0"/>
                <a:cs typeface="Arial" pitchFamily="34" charset="0"/>
              </a:rPr>
              <a:t>The </a:t>
            </a:r>
            <a:r>
              <a:rPr lang="fr-CA" sz="1600" dirty="0" err="1">
                <a:solidFill>
                  <a:srgbClr val="EB0505"/>
                </a:solidFill>
                <a:latin typeface="Arial" pitchFamily="34" charset="0"/>
                <a:cs typeface="Arial" pitchFamily="34" charset="0"/>
              </a:rPr>
              <a:t>Decline</a:t>
            </a:r>
            <a:r>
              <a:rPr lang="fr-CA" sz="1600" dirty="0">
                <a:solidFill>
                  <a:srgbClr val="EB0505"/>
                </a:solidFill>
                <a:latin typeface="Arial" pitchFamily="34" charset="0"/>
                <a:cs typeface="Arial" pitchFamily="34" charset="0"/>
              </a:rPr>
              <a:t> of </a:t>
            </a:r>
            <a:r>
              <a:rPr lang="fr-CA" sz="1600" dirty="0" err="1">
                <a:solidFill>
                  <a:srgbClr val="EB0505"/>
                </a:solidFill>
                <a:latin typeface="Arial" pitchFamily="34" charset="0"/>
                <a:cs typeface="Arial" pitchFamily="34" charset="0"/>
              </a:rPr>
              <a:t>Fertility</a:t>
            </a:r>
            <a:r>
              <a:rPr lang="fr-CA" sz="1600" dirty="0">
                <a:solidFill>
                  <a:srgbClr val="EB0505"/>
                </a:solidFill>
                <a:latin typeface="Arial" pitchFamily="34" charset="0"/>
                <a:cs typeface="Arial" pitchFamily="34" charset="0"/>
              </a:rPr>
              <a:t> in Europe</a:t>
            </a:r>
            <a:r>
              <a:rPr lang="fr-CA" sz="1600" dirty="0">
                <a:latin typeface="Arial" pitchFamily="34" charset="0"/>
                <a:cs typeface="Arial" pitchFamily="34" charset="0"/>
              </a:rPr>
              <a:t>. Princeton, NJ: Princeton </a:t>
            </a:r>
            <a:r>
              <a:rPr lang="fr-CA" sz="1600" dirty="0" err="1">
                <a:latin typeface="Arial" pitchFamily="34" charset="0"/>
                <a:cs typeface="Arial" pitchFamily="34" charset="0"/>
              </a:rPr>
              <a:t>University</a:t>
            </a:r>
            <a:r>
              <a:rPr lang="fr-CA" sz="1600" dirty="0">
                <a:latin typeface="Arial" pitchFamily="34" charset="0"/>
                <a:cs typeface="Arial" pitchFamily="34" charset="0"/>
              </a:rPr>
              <a:t> </a:t>
            </a:r>
            <a:r>
              <a:rPr lang="fr-CA" sz="1600" dirty="0" err="1">
                <a:latin typeface="Arial" pitchFamily="34" charset="0"/>
                <a:cs typeface="Arial" pitchFamily="34" charset="0"/>
              </a:rPr>
              <a:t>Press</a:t>
            </a:r>
            <a:r>
              <a:rPr lang="fr-CA" sz="1600" dirty="0">
                <a:latin typeface="Arial" pitchFamily="34" charset="0"/>
                <a:cs typeface="Arial" pitchFamily="34" charset="0"/>
              </a:rPr>
              <a:t>.</a:t>
            </a:r>
          </a:p>
        </p:txBody>
      </p:sp>
    </p:spTree>
    <p:extLst>
      <p:ext uri="{BB962C8B-B14F-4D97-AF65-F5344CB8AC3E}">
        <p14:creationId xmlns:p14="http://schemas.microsoft.com/office/powerpoint/2010/main" val="207673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20645-838C-C54B-B48B-4812F65124C4}"/>
              </a:ext>
            </a:extLst>
          </p:cNvPr>
          <p:cNvSpPr>
            <a:spLocks noGrp="1"/>
          </p:cNvSpPr>
          <p:nvPr>
            <p:ph type="title"/>
          </p:nvPr>
        </p:nvSpPr>
        <p:spPr>
          <a:xfrm>
            <a:off x="1142988" y="1054121"/>
            <a:ext cx="7098848" cy="1184111"/>
          </a:xfrm>
        </p:spPr>
        <p:txBody>
          <a:bodyPr>
            <a:normAutofit/>
          </a:bodyPr>
          <a:lstStyle/>
          <a:p>
            <a:r>
              <a:rPr lang="en-US" sz="3700"/>
              <a:t>3 </a:t>
            </a:r>
            <a:r>
              <a:rPr lang="en-US" sz="3700" err="1"/>
              <a:t>préconditions</a:t>
            </a:r>
            <a:r>
              <a:rPr lang="en-US" sz="3700"/>
              <a:t> de la </a:t>
            </a:r>
            <a:r>
              <a:rPr lang="en-US" sz="3700" err="1"/>
              <a:t>baisse</a:t>
            </a:r>
            <a:r>
              <a:rPr lang="en-US" sz="3700"/>
              <a:t> de la </a:t>
            </a:r>
            <a:r>
              <a:rPr lang="en-US" sz="3700" err="1"/>
              <a:t>fécondité</a:t>
            </a:r>
            <a:endParaRPr lang="en-US" sz="3700"/>
          </a:p>
        </p:txBody>
      </p:sp>
      <p:sp>
        <p:nvSpPr>
          <p:cNvPr id="3" name="Content Placeholder 2">
            <a:extLst>
              <a:ext uri="{FF2B5EF4-FFF2-40B4-BE49-F238E27FC236}">
                <a16:creationId xmlns:a16="http://schemas.microsoft.com/office/drawing/2014/main" id="{0D0DEB65-CEE6-9347-BD6C-A3C24AB65F2D}"/>
              </a:ext>
            </a:extLst>
          </p:cNvPr>
          <p:cNvSpPr>
            <a:spLocks noGrp="1"/>
          </p:cNvSpPr>
          <p:nvPr>
            <p:ph idx="1"/>
          </p:nvPr>
        </p:nvSpPr>
        <p:spPr>
          <a:xfrm>
            <a:off x="1143000" y="2399099"/>
            <a:ext cx="7099173" cy="3400969"/>
          </a:xfrm>
        </p:spPr>
        <p:txBody>
          <a:bodyPr>
            <a:normAutofit/>
          </a:bodyPr>
          <a:lstStyle/>
          <a:p>
            <a:r>
              <a:rPr lang="en-US" sz="1800"/>
              <a:t>L'objectif du projet européen était de corréler les taux de fécondité au sein des couples mariés, ainsi que le taux de mortalité infantile. </a:t>
            </a:r>
          </a:p>
          <a:p>
            <a:r>
              <a:rPr lang="en-US" sz="1800"/>
              <a:t>Coale a établi trois conditions préalables à la baisse de la fertilité. </a:t>
            </a:r>
          </a:p>
          <a:p>
            <a:pPr marL="914400" lvl="1" indent="-457200">
              <a:buFont typeface="+mj-lt"/>
              <a:buAutoNum type="arabicPeriod"/>
            </a:pPr>
            <a:r>
              <a:rPr lang="en-US" sz="1800"/>
              <a:t>Le premier est «dans la conscience du choix». En d'autres termes, c'est à l'individu et dans sa propre décision d'avoir des enfants. </a:t>
            </a:r>
          </a:p>
          <a:p>
            <a:pPr marL="914400" lvl="1" indent="-457200">
              <a:buFont typeface="+mj-lt"/>
              <a:buAutoNum type="arabicPeriod"/>
            </a:pPr>
            <a:r>
              <a:rPr lang="en-US" sz="1800"/>
              <a:t>La seconde serait que si une société considère que le fait de ne pas avoir d'enfants est avantageux, la fécondité diminuera. </a:t>
            </a:r>
          </a:p>
          <a:p>
            <a:pPr marL="914400" lvl="1" indent="-457200">
              <a:buFont typeface="+mj-lt"/>
              <a:buAutoNum type="arabicPeriod"/>
            </a:pPr>
            <a:r>
              <a:rPr lang="en-US" sz="1800"/>
              <a:t>La troisième condition préalable est d'avoir des méthodes de contraception prêtes. Il est important de souligner qu'une société commencera à montrer des signes de baisse de la fécondité si ces trois conditions préalables sont remplies</a:t>
            </a:r>
          </a:p>
        </p:txBody>
      </p:sp>
    </p:spTree>
    <p:extLst>
      <p:ext uri="{BB962C8B-B14F-4D97-AF65-F5344CB8AC3E}">
        <p14:creationId xmlns:p14="http://schemas.microsoft.com/office/powerpoint/2010/main" val="59560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auto">
          <a:xfrm>
            <a:off x="1644650" y="1917700"/>
            <a:ext cx="5599113" cy="3425825"/>
          </a:xfrm>
          <a:custGeom>
            <a:avLst/>
            <a:gdLst>
              <a:gd name="T0" fmla="*/ 3526 w 3526"/>
              <a:gd name="T1" fmla="*/ 2158 h 2158"/>
              <a:gd name="T2" fmla="*/ 0 w 3526"/>
              <a:gd name="T3" fmla="*/ 2158 h 2158"/>
              <a:gd name="T4" fmla="*/ 0 w 3526"/>
              <a:gd name="T5" fmla="*/ 0 h 2158"/>
              <a:gd name="T6" fmla="*/ 0 60000 65536"/>
              <a:gd name="T7" fmla="*/ 0 60000 65536"/>
              <a:gd name="T8" fmla="*/ 0 60000 65536"/>
              <a:gd name="T9" fmla="*/ 0 w 3526"/>
              <a:gd name="T10" fmla="*/ 0 h 2158"/>
              <a:gd name="T11" fmla="*/ 3526 w 3526"/>
              <a:gd name="T12" fmla="*/ 2158 h 2158"/>
            </a:gdLst>
            <a:ahLst/>
            <a:cxnLst>
              <a:cxn ang="T6">
                <a:pos x="T0" y="T1"/>
              </a:cxn>
              <a:cxn ang="T7">
                <a:pos x="T2" y="T3"/>
              </a:cxn>
              <a:cxn ang="T8">
                <a:pos x="T4" y="T5"/>
              </a:cxn>
            </a:cxnLst>
            <a:rect l="T9" t="T10" r="T11" b="T12"/>
            <a:pathLst>
              <a:path w="3526" h="2158">
                <a:moveTo>
                  <a:pt x="3526" y="2158"/>
                </a:moveTo>
                <a:lnTo>
                  <a:pt x="0" y="2158"/>
                </a:lnTo>
                <a:lnTo>
                  <a:pt x="0" y="0"/>
                </a:lnTo>
              </a:path>
            </a:pathLst>
          </a:custGeom>
          <a:noFill/>
          <a:ln w="12700">
            <a:solidFill>
              <a:srgbClr val="000000"/>
            </a:solidFill>
            <a:round/>
            <a:headEnd/>
            <a:tailEnd/>
          </a:ln>
        </p:spPr>
        <p:txBody>
          <a:bodyPr/>
          <a:lstStyle/>
          <a:p>
            <a:endParaRPr lang="fr-FR"/>
          </a:p>
        </p:txBody>
      </p:sp>
      <p:sp>
        <p:nvSpPr>
          <p:cNvPr id="62467" name="Rectangle 3"/>
          <p:cNvSpPr>
            <a:spLocks noChangeArrowheads="1"/>
          </p:cNvSpPr>
          <p:nvPr/>
        </p:nvSpPr>
        <p:spPr bwMode="auto">
          <a:xfrm>
            <a:off x="4146550" y="5495925"/>
            <a:ext cx="573088" cy="212725"/>
          </a:xfrm>
          <a:prstGeom prst="rect">
            <a:avLst/>
          </a:prstGeom>
          <a:noFill/>
          <a:ln w="9525">
            <a:noFill/>
            <a:miter lim="800000"/>
            <a:headEnd/>
            <a:tailEnd/>
          </a:ln>
        </p:spPr>
        <p:txBody>
          <a:bodyPr wrap="none" lIns="0" tIns="0" rIns="0" bIns="0">
            <a:spAutoFit/>
          </a:bodyPr>
          <a:lstStyle/>
          <a:p>
            <a:r>
              <a:rPr lang="fr-CA" sz="1400" b="1">
                <a:solidFill>
                  <a:srgbClr val="000000"/>
                </a:solidFill>
              </a:rPr>
              <a:t>Temps</a:t>
            </a:r>
            <a:endParaRPr lang="fr-CA"/>
          </a:p>
        </p:txBody>
      </p:sp>
      <p:sp>
        <p:nvSpPr>
          <p:cNvPr id="62468" name="Rectangle 4"/>
          <p:cNvSpPr>
            <a:spLocks noChangeArrowheads="1"/>
          </p:cNvSpPr>
          <p:nvPr/>
        </p:nvSpPr>
        <p:spPr bwMode="auto">
          <a:xfrm>
            <a:off x="20812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1</a:t>
            </a:r>
            <a:endParaRPr lang="fr-CA" sz="1400"/>
          </a:p>
        </p:txBody>
      </p:sp>
      <p:sp>
        <p:nvSpPr>
          <p:cNvPr id="62469" name="Rectangle 5"/>
          <p:cNvSpPr>
            <a:spLocks noChangeArrowheads="1"/>
          </p:cNvSpPr>
          <p:nvPr/>
        </p:nvSpPr>
        <p:spPr bwMode="auto">
          <a:xfrm>
            <a:off x="35671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2</a:t>
            </a:r>
            <a:endParaRPr lang="fr-CA" sz="1400"/>
          </a:p>
        </p:txBody>
      </p:sp>
      <p:sp>
        <p:nvSpPr>
          <p:cNvPr id="62470" name="Rectangle 6"/>
          <p:cNvSpPr>
            <a:spLocks noChangeArrowheads="1"/>
          </p:cNvSpPr>
          <p:nvPr/>
        </p:nvSpPr>
        <p:spPr bwMode="auto">
          <a:xfrm>
            <a:off x="5022850"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3</a:t>
            </a:r>
            <a:endParaRPr lang="fr-CA"/>
          </a:p>
        </p:txBody>
      </p:sp>
      <p:sp>
        <p:nvSpPr>
          <p:cNvPr id="62471" name="Rectangle 7"/>
          <p:cNvSpPr>
            <a:spLocks noChangeArrowheads="1"/>
          </p:cNvSpPr>
          <p:nvPr/>
        </p:nvSpPr>
        <p:spPr bwMode="auto">
          <a:xfrm>
            <a:off x="64119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4</a:t>
            </a:r>
            <a:endParaRPr lang="fr-CA"/>
          </a:p>
        </p:txBody>
      </p:sp>
      <p:sp>
        <p:nvSpPr>
          <p:cNvPr id="62472" name="Line 8"/>
          <p:cNvSpPr>
            <a:spLocks noChangeShapeType="1"/>
          </p:cNvSpPr>
          <p:nvPr/>
        </p:nvSpPr>
        <p:spPr bwMode="auto">
          <a:xfrm>
            <a:off x="3167063" y="1917700"/>
            <a:ext cx="0" cy="47625"/>
          </a:xfrm>
          <a:prstGeom prst="line">
            <a:avLst/>
          </a:prstGeom>
          <a:noFill/>
          <a:ln w="12700">
            <a:solidFill>
              <a:srgbClr val="000000"/>
            </a:solidFill>
            <a:round/>
            <a:headEnd/>
            <a:tailEnd/>
          </a:ln>
        </p:spPr>
        <p:txBody>
          <a:bodyPr/>
          <a:lstStyle/>
          <a:p>
            <a:endParaRPr lang="en-US"/>
          </a:p>
        </p:txBody>
      </p:sp>
      <p:sp>
        <p:nvSpPr>
          <p:cNvPr id="62473" name="Line 9"/>
          <p:cNvSpPr>
            <a:spLocks noChangeShapeType="1"/>
          </p:cNvSpPr>
          <p:nvPr/>
        </p:nvSpPr>
        <p:spPr bwMode="auto">
          <a:xfrm>
            <a:off x="3167063" y="2012950"/>
            <a:ext cx="0" cy="50800"/>
          </a:xfrm>
          <a:prstGeom prst="line">
            <a:avLst/>
          </a:prstGeom>
          <a:noFill/>
          <a:ln w="12700">
            <a:solidFill>
              <a:srgbClr val="000000"/>
            </a:solidFill>
            <a:round/>
            <a:headEnd/>
            <a:tailEnd/>
          </a:ln>
        </p:spPr>
        <p:txBody>
          <a:bodyPr/>
          <a:lstStyle/>
          <a:p>
            <a:endParaRPr lang="en-US"/>
          </a:p>
        </p:txBody>
      </p:sp>
      <p:sp>
        <p:nvSpPr>
          <p:cNvPr id="62474" name="Line 10"/>
          <p:cNvSpPr>
            <a:spLocks noChangeShapeType="1"/>
          </p:cNvSpPr>
          <p:nvPr/>
        </p:nvSpPr>
        <p:spPr bwMode="auto">
          <a:xfrm>
            <a:off x="3167063" y="2111375"/>
            <a:ext cx="0" cy="47625"/>
          </a:xfrm>
          <a:prstGeom prst="line">
            <a:avLst/>
          </a:prstGeom>
          <a:noFill/>
          <a:ln w="12700">
            <a:solidFill>
              <a:srgbClr val="000000"/>
            </a:solidFill>
            <a:round/>
            <a:headEnd/>
            <a:tailEnd/>
          </a:ln>
        </p:spPr>
        <p:txBody>
          <a:bodyPr/>
          <a:lstStyle/>
          <a:p>
            <a:endParaRPr lang="en-US"/>
          </a:p>
        </p:txBody>
      </p:sp>
      <p:sp>
        <p:nvSpPr>
          <p:cNvPr id="62475" name="Line 11"/>
          <p:cNvSpPr>
            <a:spLocks noChangeShapeType="1"/>
          </p:cNvSpPr>
          <p:nvPr/>
        </p:nvSpPr>
        <p:spPr bwMode="auto">
          <a:xfrm>
            <a:off x="3167063" y="2206625"/>
            <a:ext cx="0" cy="47625"/>
          </a:xfrm>
          <a:prstGeom prst="line">
            <a:avLst/>
          </a:prstGeom>
          <a:noFill/>
          <a:ln w="12700">
            <a:solidFill>
              <a:srgbClr val="000000"/>
            </a:solidFill>
            <a:round/>
            <a:headEnd/>
            <a:tailEnd/>
          </a:ln>
        </p:spPr>
        <p:txBody>
          <a:bodyPr/>
          <a:lstStyle/>
          <a:p>
            <a:endParaRPr lang="en-US"/>
          </a:p>
        </p:txBody>
      </p:sp>
      <p:sp>
        <p:nvSpPr>
          <p:cNvPr id="62476" name="Line 12"/>
          <p:cNvSpPr>
            <a:spLocks noChangeShapeType="1"/>
          </p:cNvSpPr>
          <p:nvPr/>
        </p:nvSpPr>
        <p:spPr bwMode="auto">
          <a:xfrm>
            <a:off x="3167063" y="2305050"/>
            <a:ext cx="0" cy="47625"/>
          </a:xfrm>
          <a:prstGeom prst="line">
            <a:avLst/>
          </a:prstGeom>
          <a:noFill/>
          <a:ln w="12700">
            <a:solidFill>
              <a:srgbClr val="000000"/>
            </a:solidFill>
            <a:round/>
            <a:headEnd/>
            <a:tailEnd/>
          </a:ln>
        </p:spPr>
        <p:txBody>
          <a:bodyPr/>
          <a:lstStyle/>
          <a:p>
            <a:endParaRPr lang="en-US"/>
          </a:p>
        </p:txBody>
      </p:sp>
      <p:sp>
        <p:nvSpPr>
          <p:cNvPr id="62477" name="Line 13"/>
          <p:cNvSpPr>
            <a:spLocks noChangeShapeType="1"/>
          </p:cNvSpPr>
          <p:nvPr/>
        </p:nvSpPr>
        <p:spPr bwMode="auto">
          <a:xfrm>
            <a:off x="3167063" y="2400300"/>
            <a:ext cx="0" cy="47625"/>
          </a:xfrm>
          <a:prstGeom prst="line">
            <a:avLst/>
          </a:prstGeom>
          <a:noFill/>
          <a:ln w="12700">
            <a:solidFill>
              <a:srgbClr val="000000"/>
            </a:solidFill>
            <a:round/>
            <a:headEnd/>
            <a:tailEnd/>
          </a:ln>
        </p:spPr>
        <p:txBody>
          <a:bodyPr/>
          <a:lstStyle/>
          <a:p>
            <a:endParaRPr lang="en-US"/>
          </a:p>
        </p:txBody>
      </p:sp>
      <p:sp>
        <p:nvSpPr>
          <p:cNvPr id="62478" name="Line 14"/>
          <p:cNvSpPr>
            <a:spLocks noChangeShapeType="1"/>
          </p:cNvSpPr>
          <p:nvPr/>
        </p:nvSpPr>
        <p:spPr bwMode="auto">
          <a:xfrm>
            <a:off x="3167063" y="2495550"/>
            <a:ext cx="0" cy="50800"/>
          </a:xfrm>
          <a:prstGeom prst="line">
            <a:avLst/>
          </a:prstGeom>
          <a:noFill/>
          <a:ln w="12700">
            <a:solidFill>
              <a:srgbClr val="000000"/>
            </a:solidFill>
            <a:round/>
            <a:headEnd/>
            <a:tailEnd/>
          </a:ln>
        </p:spPr>
        <p:txBody>
          <a:bodyPr/>
          <a:lstStyle/>
          <a:p>
            <a:endParaRPr lang="en-US"/>
          </a:p>
        </p:txBody>
      </p:sp>
      <p:sp>
        <p:nvSpPr>
          <p:cNvPr id="62479" name="Line 15"/>
          <p:cNvSpPr>
            <a:spLocks noChangeShapeType="1"/>
          </p:cNvSpPr>
          <p:nvPr/>
        </p:nvSpPr>
        <p:spPr bwMode="auto">
          <a:xfrm>
            <a:off x="3167063" y="2593975"/>
            <a:ext cx="0" cy="47625"/>
          </a:xfrm>
          <a:prstGeom prst="line">
            <a:avLst/>
          </a:prstGeom>
          <a:noFill/>
          <a:ln w="12700">
            <a:solidFill>
              <a:srgbClr val="000000"/>
            </a:solidFill>
            <a:round/>
            <a:headEnd/>
            <a:tailEnd/>
          </a:ln>
        </p:spPr>
        <p:txBody>
          <a:bodyPr/>
          <a:lstStyle/>
          <a:p>
            <a:endParaRPr lang="en-US"/>
          </a:p>
        </p:txBody>
      </p:sp>
      <p:sp>
        <p:nvSpPr>
          <p:cNvPr id="62480" name="Line 16"/>
          <p:cNvSpPr>
            <a:spLocks noChangeShapeType="1"/>
          </p:cNvSpPr>
          <p:nvPr/>
        </p:nvSpPr>
        <p:spPr bwMode="auto">
          <a:xfrm>
            <a:off x="3167063" y="2689225"/>
            <a:ext cx="0" cy="47625"/>
          </a:xfrm>
          <a:prstGeom prst="line">
            <a:avLst/>
          </a:prstGeom>
          <a:noFill/>
          <a:ln w="12700">
            <a:solidFill>
              <a:srgbClr val="000000"/>
            </a:solidFill>
            <a:round/>
            <a:headEnd/>
            <a:tailEnd/>
          </a:ln>
        </p:spPr>
        <p:txBody>
          <a:bodyPr/>
          <a:lstStyle/>
          <a:p>
            <a:endParaRPr lang="en-US"/>
          </a:p>
        </p:txBody>
      </p:sp>
      <p:sp>
        <p:nvSpPr>
          <p:cNvPr id="62481" name="Line 17"/>
          <p:cNvSpPr>
            <a:spLocks noChangeShapeType="1"/>
          </p:cNvSpPr>
          <p:nvPr/>
        </p:nvSpPr>
        <p:spPr bwMode="auto">
          <a:xfrm>
            <a:off x="3167063" y="2787650"/>
            <a:ext cx="0" cy="47625"/>
          </a:xfrm>
          <a:prstGeom prst="line">
            <a:avLst/>
          </a:prstGeom>
          <a:noFill/>
          <a:ln w="12700">
            <a:solidFill>
              <a:srgbClr val="000000"/>
            </a:solidFill>
            <a:round/>
            <a:headEnd/>
            <a:tailEnd/>
          </a:ln>
        </p:spPr>
        <p:txBody>
          <a:bodyPr/>
          <a:lstStyle/>
          <a:p>
            <a:endParaRPr lang="en-US"/>
          </a:p>
        </p:txBody>
      </p:sp>
      <p:sp>
        <p:nvSpPr>
          <p:cNvPr id="62482" name="Line 18"/>
          <p:cNvSpPr>
            <a:spLocks noChangeShapeType="1"/>
          </p:cNvSpPr>
          <p:nvPr/>
        </p:nvSpPr>
        <p:spPr bwMode="auto">
          <a:xfrm>
            <a:off x="3167063" y="2882900"/>
            <a:ext cx="0" cy="47625"/>
          </a:xfrm>
          <a:prstGeom prst="line">
            <a:avLst/>
          </a:prstGeom>
          <a:noFill/>
          <a:ln w="12700">
            <a:solidFill>
              <a:srgbClr val="000000"/>
            </a:solidFill>
            <a:round/>
            <a:headEnd/>
            <a:tailEnd/>
          </a:ln>
        </p:spPr>
        <p:txBody>
          <a:bodyPr/>
          <a:lstStyle/>
          <a:p>
            <a:endParaRPr lang="en-US"/>
          </a:p>
        </p:txBody>
      </p:sp>
      <p:sp>
        <p:nvSpPr>
          <p:cNvPr id="62483" name="Line 19"/>
          <p:cNvSpPr>
            <a:spLocks noChangeShapeType="1"/>
          </p:cNvSpPr>
          <p:nvPr/>
        </p:nvSpPr>
        <p:spPr bwMode="auto">
          <a:xfrm>
            <a:off x="3167063" y="2978150"/>
            <a:ext cx="0" cy="50800"/>
          </a:xfrm>
          <a:prstGeom prst="line">
            <a:avLst/>
          </a:prstGeom>
          <a:noFill/>
          <a:ln w="12700">
            <a:solidFill>
              <a:srgbClr val="000000"/>
            </a:solidFill>
            <a:round/>
            <a:headEnd/>
            <a:tailEnd/>
          </a:ln>
        </p:spPr>
        <p:txBody>
          <a:bodyPr/>
          <a:lstStyle/>
          <a:p>
            <a:endParaRPr lang="en-US"/>
          </a:p>
        </p:txBody>
      </p:sp>
      <p:sp>
        <p:nvSpPr>
          <p:cNvPr id="62484" name="Line 20"/>
          <p:cNvSpPr>
            <a:spLocks noChangeShapeType="1"/>
          </p:cNvSpPr>
          <p:nvPr/>
        </p:nvSpPr>
        <p:spPr bwMode="auto">
          <a:xfrm>
            <a:off x="3167063" y="3076575"/>
            <a:ext cx="0" cy="47625"/>
          </a:xfrm>
          <a:prstGeom prst="line">
            <a:avLst/>
          </a:prstGeom>
          <a:noFill/>
          <a:ln w="12700">
            <a:solidFill>
              <a:srgbClr val="000000"/>
            </a:solidFill>
            <a:round/>
            <a:headEnd/>
            <a:tailEnd/>
          </a:ln>
        </p:spPr>
        <p:txBody>
          <a:bodyPr/>
          <a:lstStyle/>
          <a:p>
            <a:endParaRPr lang="en-US"/>
          </a:p>
        </p:txBody>
      </p:sp>
      <p:sp>
        <p:nvSpPr>
          <p:cNvPr id="62485" name="Line 21"/>
          <p:cNvSpPr>
            <a:spLocks noChangeShapeType="1"/>
          </p:cNvSpPr>
          <p:nvPr/>
        </p:nvSpPr>
        <p:spPr bwMode="auto">
          <a:xfrm>
            <a:off x="3167063" y="3171825"/>
            <a:ext cx="0" cy="47625"/>
          </a:xfrm>
          <a:prstGeom prst="line">
            <a:avLst/>
          </a:prstGeom>
          <a:noFill/>
          <a:ln w="12700">
            <a:solidFill>
              <a:srgbClr val="000000"/>
            </a:solidFill>
            <a:round/>
            <a:headEnd/>
            <a:tailEnd/>
          </a:ln>
        </p:spPr>
        <p:txBody>
          <a:bodyPr/>
          <a:lstStyle/>
          <a:p>
            <a:endParaRPr lang="en-US"/>
          </a:p>
        </p:txBody>
      </p:sp>
      <p:sp>
        <p:nvSpPr>
          <p:cNvPr id="62486" name="Line 22"/>
          <p:cNvSpPr>
            <a:spLocks noChangeShapeType="1"/>
          </p:cNvSpPr>
          <p:nvPr/>
        </p:nvSpPr>
        <p:spPr bwMode="auto">
          <a:xfrm>
            <a:off x="3167063" y="3270250"/>
            <a:ext cx="0" cy="47625"/>
          </a:xfrm>
          <a:prstGeom prst="line">
            <a:avLst/>
          </a:prstGeom>
          <a:noFill/>
          <a:ln w="12700">
            <a:solidFill>
              <a:srgbClr val="000000"/>
            </a:solidFill>
            <a:round/>
            <a:headEnd/>
            <a:tailEnd/>
          </a:ln>
        </p:spPr>
        <p:txBody>
          <a:bodyPr/>
          <a:lstStyle/>
          <a:p>
            <a:endParaRPr lang="en-US"/>
          </a:p>
        </p:txBody>
      </p:sp>
      <p:sp>
        <p:nvSpPr>
          <p:cNvPr id="62487" name="Line 23"/>
          <p:cNvSpPr>
            <a:spLocks noChangeShapeType="1"/>
          </p:cNvSpPr>
          <p:nvPr/>
        </p:nvSpPr>
        <p:spPr bwMode="auto">
          <a:xfrm>
            <a:off x="3167063" y="3365500"/>
            <a:ext cx="0" cy="47625"/>
          </a:xfrm>
          <a:prstGeom prst="line">
            <a:avLst/>
          </a:prstGeom>
          <a:noFill/>
          <a:ln w="12700">
            <a:solidFill>
              <a:srgbClr val="000000"/>
            </a:solidFill>
            <a:round/>
            <a:headEnd/>
            <a:tailEnd/>
          </a:ln>
        </p:spPr>
        <p:txBody>
          <a:bodyPr/>
          <a:lstStyle/>
          <a:p>
            <a:endParaRPr lang="en-US"/>
          </a:p>
        </p:txBody>
      </p:sp>
      <p:sp>
        <p:nvSpPr>
          <p:cNvPr id="62488" name="Line 24"/>
          <p:cNvSpPr>
            <a:spLocks noChangeShapeType="1"/>
          </p:cNvSpPr>
          <p:nvPr/>
        </p:nvSpPr>
        <p:spPr bwMode="auto">
          <a:xfrm>
            <a:off x="3167063" y="3460750"/>
            <a:ext cx="0" cy="50800"/>
          </a:xfrm>
          <a:prstGeom prst="line">
            <a:avLst/>
          </a:prstGeom>
          <a:noFill/>
          <a:ln w="12700">
            <a:solidFill>
              <a:srgbClr val="000000"/>
            </a:solidFill>
            <a:round/>
            <a:headEnd/>
            <a:tailEnd/>
          </a:ln>
        </p:spPr>
        <p:txBody>
          <a:bodyPr/>
          <a:lstStyle/>
          <a:p>
            <a:endParaRPr lang="en-US"/>
          </a:p>
        </p:txBody>
      </p:sp>
      <p:sp>
        <p:nvSpPr>
          <p:cNvPr id="62489" name="Line 25"/>
          <p:cNvSpPr>
            <a:spLocks noChangeShapeType="1"/>
          </p:cNvSpPr>
          <p:nvPr/>
        </p:nvSpPr>
        <p:spPr bwMode="auto">
          <a:xfrm>
            <a:off x="3167063" y="3559175"/>
            <a:ext cx="0" cy="47625"/>
          </a:xfrm>
          <a:prstGeom prst="line">
            <a:avLst/>
          </a:prstGeom>
          <a:noFill/>
          <a:ln w="12700">
            <a:solidFill>
              <a:srgbClr val="000000"/>
            </a:solidFill>
            <a:round/>
            <a:headEnd/>
            <a:tailEnd/>
          </a:ln>
        </p:spPr>
        <p:txBody>
          <a:bodyPr/>
          <a:lstStyle/>
          <a:p>
            <a:endParaRPr lang="en-US"/>
          </a:p>
        </p:txBody>
      </p:sp>
      <p:sp>
        <p:nvSpPr>
          <p:cNvPr id="62490" name="Line 26"/>
          <p:cNvSpPr>
            <a:spLocks noChangeShapeType="1"/>
          </p:cNvSpPr>
          <p:nvPr/>
        </p:nvSpPr>
        <p:spPr bwMode="auto">
          <a:xfrm>
            <a:off x="3167063" y="3654425"/>
            <a:ext cx="0" cy="47625"/>
          </a:xfrm>
          <a:prstGeom prst="line">
            <a:avLst/>
          </a:prstGeom>
          <a:noFill/>
          <a:ln w="12700">
            <a:solidFill>
              <a:srgbClr val="000000"/>
            </a:solidFill>
            <a:round/>
            <a:headEnd/>
            <a:tailEnd/>
          </a:ln>
        </p:spPr>
        <p:txBody>
          <a:bodyPr/>
          <a:lstStyle/>
          <a:p>
            <a:endParaRPr lang="en-US"/>
          </a:p>
        </p:txBody>
      </p:sp>
      <p:sp>
        <p:nvSpPr>
          <p:cNvPr id="62491" name="Line 27"/>
          <p:cNvSpPr>
            <a:spLocks noChangeShapeType="1"/>
          </p:cNvSpPr>
          <p:nvPr/>
        </p:nvSpPr>
        <p:spPr bwMode="auto">
          <a:xfrm>
            <a:off x="3167063" y="3752850"/>
            <a:ext cx="0" cy="47625"/>
          </a:xfrm>
          <a:prstGeom prst="line">
            <a:avLst/>
          </a:prstGeom>
          <a:noFill/>
          <a:ln w="12700">
            <a:solidFill>
              <a:srgbClr val="000000"/>
            </a:solidFill>
            <a:round/>
            <a:headEnd/>
            <a:tailEnd/>
          </a:ln>
        </p:spPr>
        <p:txBody>
          <a:bodyPr/>
          <a:lstStyle/>
          <a:p>
            <a:endParaRPr lang="en-US"/>
          </a:p>
        </p:txBody>
      </p:sp>
      <p:sp>
        <p:nvSpPr>
          <p:cNvPr id="62492" name="Line 28"/>
          <p:cNvSpPr>
            <a:spLocks noChangeShapeType="1"/>
          </p:cNvSpPr>
          <p:nvPr/>
        </p:nvSpPr>
        <p:spPr bwMode="auto">
          <a:xfrm>
            <a:off x="3167063" y="3848100"/>
            <a:ext cx="0" cy="47625"/>
          </a:xfrm>
          <a:prstGeom prst="line">
            <a:avLst/>
          </a:prstGeom>
          <a:noFill/>
          <a:ln w="12700">
            <a:solidFill>
              <a:srgbClr val="000000"/>
            </a:solidFill>
            <a:round/>
            <a:headEnd/>
            <a:tailEnd/>
          </a:ln>
        </p:spPr>
        <p:txBody>
          <a:bodyPr/>
          <a:lstStyle/>
          <a:p>
            <a:endParaRPr lang="en-US"/>
          </a:p>
        </p:txBody>
      </p:sp>
      <p:sp>
        <p:nvSpPr>
          <p:cNvPr id="62493" name="Line 29"/>
          <p:cNvSpPr>
            <a:spLocks noChangeShapeType="1"/>
          </p:cNvSpPr>
          <p:nvPr/>
        </p:nvSpPr>
        <p:spPr bwMode="auto">
          <a:xfrm>
            <a:off x="3167063" y="3943350"/>
            <a:ext cx="0" cy="50800"/>
          </a:xfrm>
          <a:prstGeom prst="line">
            <a:avLst/>
          </a:prstGeom>
          <a:noFill/>
          <a:ln w="12700">
            <a:solidFill>
              <a:srgbClr val="000000"/>
            </a:solidFill>
            <a:round/>
            <a:headEnd/>
            <a:tailEnd/>
          </a:ln>
        </p:spPr>
        <p:txBody>
          <a:bodyPr/>
          <a:lstStyle/>
          <a:p>
            <a:endParaRPr lang="en-US"/>
          </a:p>
        </p:txBody>
      </p:sp>
      <p:sp>
        <p:nvSpPr>
          <p:cNvPr id="62494" name="Line 30"/>
          <p:cNvSpPr>
            <a:spLocks noChangeShapeType="1"/>
          </p:cNvSpPr>
          <p:nvPr/>
        </p:nvSpPr>
        <p:spPr bwMode="auto">
          <a:xfrm>
            <a:off x="3167063" y="4041775"/>
            <a:ext cx="0" cy="47625"/>
          </a:xfrm>
          <a:prstGeom prst="line">
            <a:avLst/>
          </a:prstGeom>
          <a:noFill/>
          <a:ln w="12700">
            <a:solidFill>
              <a:srgbClr val="000000"/>
            </a:solidFill>
            <a:round/>
            <a:headEnd/>
            <a:tailEnd/>
          </a:ln>
        </p:spPr>
        <p:txBody>
          <a:bodyPr/>
          <a:lstStyle/>
          <a:p>
            <a:endParaRPr lang="en-US"/>
          </a:p>
        </p:txBody>
      </p:sp>
      <p:sp>
        <p:nvSpPr>
          <p:cNvPr id="62495" name="Line 31"/>
          <p:cNvSpPr>
            <a:spLocks noChangeShapeType="1"/>
          </p:cNvSpPr>
          <p:nvPr/>
        </p:nvSpPr>
        <p:spPr bwMode="auto">
          <a:xfrm>
            <a:off x="3167063" y="4137025"/>
            <a:ext cx="0" cy="47625"/>
          </a:xfrm>
          <a:prstGeom prst="line">
            <a:avLst/>
          </a:prstGeom>
          <a:noFill/>
          <a:ln w="12700">
            <a:solidFill>
              <a:srgbClr val="000000"/>
            </a:solidFill>
            <a:round/>
            <a:headEnd/>
            <a:tailEnd/>
          </a:ln>
        </p:spPr>
        <p:txBody>
          <a:bodyPr/>
          <a:lstStyle/>
          <a:p>
            <a:endParaRPr lang="en-US"/>
          </a:p>
        </p:txBody>
      </p:sp>
      <p:sp>
        <p:nvSpPr>
          <p:cNvPr id="62496" name="Line 32"/>
          <p:cNvSpPr>
            <a:spLocks noChangeShapeType="1"/>
          </p:cNvSpPr>
          <p:nvPr/>
        </p:nvSpPr>
        <p:spPr bwMode="auto">
          <a:xfrm>
            <a:off x="3167063" y="4235450"/>
            <a:ext cx="0" cy="47625"/>
          </a:xfrm>
          <a:prstGeom prst="line">
            <a:avLst/>
          </a:prstGeom>
          <a:noFill/>
          <a:ln w="12700">
            <a:solidFill>
              <a:srgbClr val="000000"/>
            </a:solidFill>
            <a:round/>
            <a:headEnd/>
            <a:tailEnd/>
          </a:ln>
        </p:spPr>
        <p:txBody>
          <a:bodyPr/>
          <a:lstStyle/>
          <a:p>
            <a:endParaRPr lang="en-US"/>
          </a:p>
        </p:txBody>
      </p:sp>
      <p:sp>
        <p:nvSpPr>
          <p:cNvPr id="62497" name="Line 33"/>
          <p:cNvSpPr>
            <a:spLocks noChangeShapeType="1"/>
          </p:cNvSpPr>
          <p:nvPr/>
        </p:nvSpPr>
        <p:spPr bwMode="auto">
          <a:xfrm>
            <a:off x="3167063" y="4330700"/>
            <a:ext cx="0" cy="47625"/>
          </a:xfrm>
          <a:prstGeom prst="line">
            <a:avLst/>
          </a:prstGeom>
          <a:noFill/>
          <a:ln w="12700">
            <a:solidFill>
              <a:srgbClr val="000000"/>
            </a:solidFill>
            <a:round/>
            <a:headEnd/>
            <a:tailEnd/>
          </a:ln>
        </p:spPr>
        <p:txBody>
          <a:bodyPr/>
          <a:lstStyle/>
          <a:p>
            <a:endParaRPr lang="en-US"/>
          </a:p>
        </p:txBody>
      </p:sp>
      <p:sp>
        <p:nvSpPr>
          <p:cNvPr id="62498" name="Line 34"/>
          <p:cNvSpPr>
            <a:spLocks noChangeShapeType="1"/>
          </p:cNvSpPr>
          <p:nvPr/>
        </p:nvSpPr>
        <p:spPr bwMode="auto">
          <a:xfrm>
            <a:off x="3167063" y="4425950"/>
            <a:ext cx="0" cy="50800"/>
          </a:xfrm>
          <a:prstGeom prst="line">
            <a:avLst/>
          </a:prstGeom>
          <a:noFill/>
          <a:ln w="12700">
            <a:solidFill>
              <a:srgbClr val="000000"/>
            </a:solidFill>
            <a:round/>
            <a:headEnd/>
            <a:tailEnd/>
          </a:ln>
        </p:spPr>
        <p:txBody>
          <a:bodyPr/>
          <a:lstStyle/>
          <a:p>
            <a:endParaRPr lang="en-US"/>
          </a:p>
        </p:txBody>
      </p:sp>
      <p:sp>
        <p:nvSpPr>
          <p:cNvPr id="62499" name="Line 35"/>
          <p:cNvSpPr>
            <a:spLocks noChangeShapeType="1"/>
          </p:cNvSpPr>
          <p:nvPr/>
        </p:nvSpPr>
        <p:spPr bwMode="auto">
          <a:xfrm>
            <a:off x="3167063" y="4524375"/>
            <a:ext cx="0" cy="47625"/>
          </a:xfrm>
          <a:prstGeom prst="line">
            <a:avLst/>
          </a:prstGeom>
          <a:noFill/>
          <a:ln w="12700">
            <a:solidFill>
              <a:srgbClr val="000000"/>
            </a:solidFill>
            <a:round/>
            <a:headEnd/>
            <a:tailEnd/>
          </a:ln>
        </p:spPr>
        <p:txBody>
          <a:bodyPr/>
          <a:lstStyle/>
          <a:p>
            <a:endParaRPr lang="en-US"/>
          </a:p>
        </p:txBody>
      </p:sp>
      <p:sp>
        <p:nvSpPr>
          <p:cNvPr id="62500" name="Line 36"/>
          <p:cNvSpPr>
            <a:spLocks noChangeShapeType="1"/>
          </p:cNvSpPr>
          <p:nvPr/>
        </p:nvSpPr>
        <p:spPr bwMode="auto">
          <a:xfrm>
            <a:off x="3167063" y="4619625"/>
            <a:ext cx="0" cy="47625"/>
          </a:xfrm>
          <a:prstGeom prst="line">
            <a:avLst/>
          </a:prstGeom>
          <a:noFill/>
          <a:ln w="12700">
            <a:solidFill>
              <a:srgbClr val="000000"/>
            </a:solidFill>
            <a:round/>
            <a:headEnd/>
            <a:tailEnd/>
          </a:ln>
        </p:spPr>
        <p:txBody>
          <a:bodyPr/>
          <a:lstStyle/>
          <a:p>
            <a:endParaRPr lang="en-US"/>
          </a:p>
        </p:txBody>
      </p:sp>
      <p:sp>
        <p:nvSpPr>
          <p:cNvPr id="62501" name="Line 37"/>
          <p:cNvSpPr>
            <a:spLocks noChangeShapeType="1"/>
          </p:cNvSpPr>
          <p:nvPr/>
        </p:nvSpPr>
        <p:spPr bwMode="auto">
          <a:xfrm>
            <a:off x="3167063" y="4714875"/>
            <a:ext cx="0" cy="47625"/>
          </a:xfrm>
          <a:prstGeom prst="line">
            <a:avLst/>
          </a:prstGeom>
          <a:noFill/>
          <a:ln w="12700">
            <a:solidFill>
              <a:srgbClr val="000000"/>
            </a:solidFill>
            <a:round/>
            <a:headEnd/>
            <a:tailEnd/>
          </a:ln>
        </p:spPr>
        <p:txBody>
          <a:bodyPr/>
          <a:lstStyle/>
          <a:p>
            <a:endParaRPr lang="en-US"/>
          </a:p>
        </p:txBody>
      </p:sp>
      <p:sp>
        <p:nvSpPr>
          <p:cNvPr id="62502" name="Line 38"/>
          <p:cNvSpPr>
            <a:spLocks noChangeShapeType="1"/>
          </p:cNvSpPr>
          <p:nvPr/>
        </p:nvSpPr>
        <p:spPr bwMode="auto">
          <a:xfrm>
            <a:off x="3167063" y="4810125"/>
            <a:ext cx="0" cy="47625"/>
          </a:xfrm>
          <a:prstGeom prst="line">
            <a:avLst/>
          </a:prstGeom>
          <a:noFill/>
          <a:ln w="12700">
            <a:solidFill>
              <a:srgbClr val="000000"/>
            </a:solidFill>
            <a:round/>
            <a:headEnd/>
            <a:tailEnd/>
          </a:ln>
        </p:spPr>
        <p:txBody>
          <a:bodyPr/>
          <a:lstStyle/>
          <a:p>
            <a:endParaRPr lang="en-US"/>
          </a:p>
        </p:txBody>
      </p:sp>
      <p:sp>
        <p:nvSpPr>
          <p:cNvPr id="62503" name="Line 39"/>
          <p:cNvSpPr>
            <a:spLocks noChangeShapeType="1"/>
          </p:cNvSpPr>
          <p:nvPr/>
        </p:nvSpPr>
        <p:spPr bwMode="auto">
          <a:xfrm>
            <a:off x="3167063" y="4905375"/>
            <a:ext cx="0" cy="50800"/>
          </a:xfrm>
          <a:prstGeom prst="line">
            <a:avLst/>
          </a:prstGeom>
          <a:noFill/>
          <a:ln w="12700">
            <a:solidFill>
              <a:srgbClr val="000000"/>
            </a:solidFill>
            <a:round/>
            <a:headEnd/>
            <a:tailEnd/>
          </a:ln>
        </p:spPr>
        <p:txBody>
          <a:bodyPr/>
          <a:lstStyle/>
          <a:p>
            <a:endParaRPr lang="en-US"/>
          </a:p>
        </p:txBody>
      </p:sp>
      <p:sp>
        <p:nvSpPr>
          <p:cNvPr id="62504" name="Line 40"/>
          <p:cNvSpPr>
            <a:spLocks noChangeShapeType="1"/>
          </p:cNvSpPr>
          <p:nvPr/>
        </p:nvSpPr>
        <p:spPr bwMode="auto">
          <a:xfrm>
            <a:off x="3167063" y="5003800"/>
            <a:ext cx="0" cy="47625"/>
          </a:xfrm>
          <a:prstGeom prst="line">
            <a:avLst/>
          </a:prstGeom>
          <a:noFill/>
          <a:ln w="12700">
            <a:solidFill>
              <a:srgbClr val="000000"/>
            </a:solidFill>
            <a:round/>
            <a:headEnd/>
            <a:tailEnd/>
          </a:ln>
        </p:spPr>
        <p:txBody>
          <a:bodyPr/>
          <a:lstStyle/>
          <a:p>
            <a:endParaRPr lang="en-US"/>
          </a:p>
        </p:txBody>
      </p:sp>
      <p:sp>
        <p:nvSpPr>
          <p:cNvPr id="62505" name="Line 41"/>
          <p:cNvSpPr>
            <a:spLocks noChangeShapeType="1"/>
          </p:cNvSpPr>
          <p:nvPr/>
        </p:nvSpPr>
        <p:spPr bwMode="auto">
          <a:xfrm>
            <a:off x="3167063" y="5099050"/>
            <a:ext cx="0" cy="47625"/>
          </a:xfrm>
          <a:prstGeom prst="line">
            <a:avLst/>
          </a:prstGeom>
          <a:noFill/>
          <a:ln w="12700">
            <a:solidFill>
              <a:srgbClr val="000000"/>
            </a:solidFill>
            <a:round/>
            <a:headEnd/>
            <a:tailEnd/>
          </a:ln>
        </p:spPr>
        <p:txBody>
          <a:bodyPr/>
          <a:lstStyle/>
          <a:p>
            <a:endParaRPr lang="en-US"/>
          </a:p>
        </p:txBody>
      </p:sp>
      <p:sp>
        <p:nvSpPr>
          <p:cNvPr id="62506" name="Line 42"/>
          <p:cNvSpPr>
            <a:spLocks noChangeShapeType="1"/>
          </p:cNvSpPr>
          <p:nvPr/>
        </p:nvSpPr>
        <p:spPr bwMode="auto">
          <a:xfrm>
            <a:off x="3167063" y="5197475"/>
            <a:ext cx="0" cy="47625"/>
          </a:xfrm>
          <a:prstGeom prst="line">
            <a:avLst/>
          </a:prstGeom>
          <a:noFill/>
          <a:ln w="12700">
            <a:solidFill>
              <a:srgbClr val="000000"/>
            </a:solidFill>
            <a:round/>
            <a:headEnd/>
            <a:tailEnd/>
          </a:ln>
        </p:spPr>
        <p:txBody>
          <a:bodyPr/>
          <a:lstStyle/>
          <a:p>
            <a:endParaRPr lang="en-US"/>
          </a:p>
        </p:txBody>
      </p:sp>
      <p:sp>
        <p:nvSpPr>
          <p:cNvPr id="62507" name="Line 43"/>
          <p:cNvSpPr>
            <a:spLocks noChangeShapeType="1"/>
          </p:cNvSpPr>
          <p:nvPr/>
        </p:nvSpPr>
        <p:spPr bwMode="auto">
          <a:xfrm>
            <a:off x="3167063" y="5292725"/>
            <a:ext cx="0" cy="47625"/>
          </a:xfrm>
          <a:prstGeom prst="line">
            <a:avLst/>
          </a:prstGeom>
          <a:noFill/>
          <a:ln w="12700">
            <a:solidFill>
              <a:srgbClr val="000000"/>
            </a:solidFill>
            <a:round/>
            <a:headEnd/>
            <a:tailEnd/>
          </a:ln>
        </p:spPr>
        <p:txBody>
          <a:bodyPr/>
          <a:lstStyle/>
          <a:p>
            <a:endParaRPr lang="en-US"/>
          </a:p>
        </p:txBody>
      </p:sp>
      <p:sp>
        <p:nvSpPr>
          <p:cNvPr id="62508" name="Line 44"/>
          <p:cNvSpPr>
            <a:spLocks noChangeShapeType="1"/>
          </p:cNvSpPr>
          <p:nvPr/>
        </p:nvSpPr>
        <p:spPr bwMode="auto">
          <a:xfrm>
            <a:off x="4610100" y="1917700"/>
            <a:ext cx="1588" cy="47625"/>
          </a:xfrm>
          <a:prstGeom prst="line">
            <a:avLst/>
          </a:prstGeom>
          <a:noFill/>
          <a:ln w="12700">
            <a:solidFill>
              <a:srgbClr val="000000"/>
            </a:solidFill>
            <a:round/>
            <a:headEnd/>
            <a:tailEnd/>
          </a:ln>
        </p:spPr>
        <p:txBody>
          <a:bodyPr/>
          <a:lstStyle/>
          <a:p>
            <a:endParaRPr lang="en-US"/>
          </a:p>
        </p:txBody>
      </p:sp>
      <p:sp>
        <p:nvSpPr>
          <p:cNvPr id="62509" name="Line 45"/>
          <p:cNvSpPr>
            <a:spLocks noChangeShapeType="1"/>
          </p:cNvSpPr>
          <p:nvPr/>
        </p:nvSpPr>
        <p:spPr bwMode="auto">
          <a:xfrm>
            <a:off x="4610100" y="2012950"/>
            <a:ext cx="1588" cy="50800"/>
          </a:xfrm>
          <a:prstGeom prst="line">
            <a:avLst/>
          </a:prstGeom>
          <a:noFill/>
          <a:ln w="12700">
            <a:solidFill>
              <a:srgbClr val="000000"/>
            </a:solidFill>
            <a:round/>
            <a:headEnd/>
            <a:tailEnd/>
          </a:ln>
        </p:spPr>
        <p:txBody>
          <a:bodyPr/>
          <a:lstStyle/>
          <a:p>
            <a:endParaRPr lang="en-US"/>
          </a:p>
        </p:txBody>
      </p:sp>
      <p:sp>
        <p:nvSpPr>
          <p:cNvPr id="62510" name="Line 46"/>
          <p:cNvSpPr>
            <a:spLocks noChangeShapeType="1"/>
          </p:cNvSpPr>
          <p:nvPr/>
        </p:nvSpPr>
        <p:spPr bwMode="auto">
          <a:xfrm>
            <a:off x="4610100" y="2111375"/>
            <a:ext cx="1588" cy="47625"/>
          </a:xfrm>
          <a:prstGeom prst="line">
            <a:avLst/>
          </a:prstGeom>
          <a:noFill/>
          <a:ln w="12700">
            <a:solidFill>
              <a:srgbClr val="000000"/>
            </a:solidFill>
            <a:round/>
            <a:headEnd/>
            <a:tailEnd/>
          </a:ln>
        </p:spPr>
        <p:txBody>
          <a:bodyPr/>
          <a:lstStyle/>
          <a:p>
            <a:endParaRPr lang="en-US"/>
          </a:p>
        </p:txBody>
      </p:sp>
      <p:sp>
        <p:nvSpPr>
          <p:cNvPr id="62511" name="Line 47"/>
          <p:cNvSpPr>
            <a:spLocks noChangeShapeType="1"/>
          </p:cNvSpPr>
          <p:nvPr/>
        </p:nvSpPr>
        <p:spPr bwMode="auto">
          <a:xfrm>
            <a:off x="4610100" y="2206625"/>
            <a:ext cx="1588" cy="47625"/>
          </a:xfrm>
          <a:prstGeom prst="line">
            <a:avLst/>
          </a:prstGeom>
          <a:noFill/>
          <a:ln w="12700">
            <a:solidFill>
              <a:srgbClr val="000000"/>
            </a:solidFill>
            <a:round/>
            <a:headEnd/>
            <a:tailEnd/>
          </a:ln>
        </p:spPr>
        <p:txBody>
          <a:bodyPr/>
          <a:lstStyle/>
          <a:p>
            <a:endParaRPr lang="en-US"/>
          </a:p>
        </p:txBody>
      </p:sp>
      <p:sp>
        <p:nvSpPr>
          <p:cNvPr id="62512" name="Line 48"/>
          <p:cNvSpPr>
            <a:spLocks noChangeShapeType="1"/>
          </p:cNvSpPr>
          <p:nvPr/>
        </p:nvSpPr>
        <p:spPr bwMode="auto">
          <a:xfrm>
            <a:off x="4610100" y="2305050"/>
            <a:ext cx="1588" cy="47625"/>
          </a:xfrm>
          <a:prstGeom prst="line">
            <a:avLst/>
          </a:prstGeom>
          <a:noFill/>
          <a:ln w="12700">
            <a:solidFill>
              <a:srgbClr val="000000"/>
            </a:solidFill>
            <a:round/>
            <a:headEnd/>
            <a:tailEnd/>
          </a:ln>
        </p:spPr>
        <p:txBody>
          <a:bodyPr/>
          <a:lstStyle/>
          <a:p>
            <a:endParaRPr lang="en-US"/>
          </a:p>
        </p:txBody>
      </p:sp>
      <p:sp>
        <p:nvSpPr>
          <p:cNvPr id="62513" name="Line 49"/>
          <p:cNvSpPr>
            <a:spLocks noChangeShapeType="1"/>
          </p:cNvSpPr>
          <p:nvPr/>
        </p:nvSpPr>
        <p:spPr bwMode="auto">
          <a:xfrm>
            <a:off x="4610100" y="2400300"/>
            <a:ext cx="1588" cy="47625"/>
          </a:xfrm>
          <a:prstGeom prst="line">
            <a:avLst/>
          </a:prstGeom>
          <a:noFill/>
          <a:ln w="12700">
            <a:solidFill>
              <a:srgbClr val="000000"/>
            </a:solidFill>
            <a:round/>
            <a:headEnd/>
            <a:tailEnd/>
          </a:ln>
        </p:spPr>
        <p:txBody>
          <a:bodyPr/>
          <a:lstStyle/>
          <a:p>
            <a:endParaRPr lang="en-US"/>
          </a:p>
        </p:txBody>
      </p:sp>
      <p:sp>
        <p:nvSpPr>
          <p:cNvPr id="62514" name="Line 50"/>
          <p:cNvSpPr>
            <a:spLocks noChangeShapeType="1"/>
          </p:cNvSpPr>
          <p:nvPr/>
        </p:nvSpPr>
        <p:spPr bwMode="auto">
          <a:xfrm>
            <a:off x="4610100" y="2495550"/>
            <a:ext cx="1588" cy="50800"/>
          </a:xfrm>
          <a:prstGeom prst="line">
            <a:avLst/>
          </a:prstGeom>
          <a:noFill/>
          <a:ln w="12700">
            <a:solidFill>
              <a:srgbClr val="000000"/>
            </a:solidFill>
            <a:round/>
            <a:headEnd/>
            <a:tailEnd/>
          </a:ln>
        </p:spPr>
        <p:txBody>
          <a:bodyPr/>
          <a:lstStyle/>
          <a:p>
            <a:endParaRPr lang="en-US"/>
          </a:p>
        </p:txBody>
      </p:sp>
      <p:sp>
        <p:nvSpPr>
          <p:cNvPr id="62515" name="Line 51"/>
          <p:cNvSpPr>
            <a:spLocks noChangeShapeType="1"/>
          </p:cNvSpPr>
          <p:nvPr/>
        </p:nvSpPr>
        <p:spPr bwMode="auto">
          <a:xfrm>
            <a:off x="4610100" y="2593975"/>
            <a:ext cx="1588" cy="47625"/>
          </a:xfrm>
          <a:prstGeom prst="line">
            <a:avLst/>
          </a:prstGeom>
          <a:noFill/>
          <a:ln w="12700">
            <a:solidFill>
              <a:srgbClr val="000000"/>
            </a:solidFill>
            <a:round/>
            <a:headEnd/>
            <a:tailEnd/>
          </a:ln>
        </p:spPr>
        <p:txBody>
          <a:bodyPr/>
          <a:lstStyle/>
          <a:p>
            <a:endParaRPr lang="en-US"/>
          </a:p>
        </p:txBody>
      </p:sp>
      <p:sp>
        <p:nvSpPr>
          <p:cNvPr id="62516" name="Line 52"/>
          <p:cNvSpPr>
            <a:spLocks noChangeShapeType="1"/>
          </p:cNvSpPr>
          <p:nvPr/>
        </p:nvSpPr>
        <p:spPr bwMode="auto">
          <a:xfrm>
            <a:off x="4610100" y="2689225"/>
            <a:ext cx="1588" cy="47625"/>
          </a:xfrm>
          <a:prstGeom prst="line">
            <a:avLst/>
          </a:prstGeom>
          <a:noFill/>
          <a:ln w="12700">
            <a:solidFill>
              <a:srgbClr val="000000"/>
            </a:solidFill>
            <a:round/>
            <a:headEnd/>
            <a:tailEnd/>
          </a:ln>
        </p:spPr>
        <p:txBody>
          <a:bodyPr/>
          <a:lstStyle/>
          <a:p>
            <a:endParaRPr lang="en-US"/>
          </a:p>
        </p:txBody>
      </p:sp>
      <p:sp>
        <p:nvSpPr>
          <p:cNvPr id="62517" name="Line 53"/>
          <p:cNvSpPr>
            <a:spLocks noChangeShapeType="1"/>
          </p:cNvSpPr>
          <p:nvPr/>
        </p:nvSpPr>
        <p:spPr bwMode="auto">
          <a:xfrm>
            <a:off x="4610100" y="2787650"/>
            <a:ext cx="1588" cy="47625"/>
          </a:xfrm>
          <a:prstGeom prst="line">
            <a:avLst/>
          </a:prstGeom>
          <a:noFill/>
          <a:ln w="12700">
            <a:solidFill>
              <a:srgbClr val="000000"/>
            </a:solidFill>
            <a:round/>
            <a:headEnd/>
            <a:tailEnd/>
          </a:ln>
        </p:spPr>
        <p:txBody>
          <a:bodyPr/>
          <a:lstStyle/>
          <a:p>
            <a:endParaRPr lang="en-US"/>
          </a:p>
        </p:txBody>
      </p:sp>
      <p:sp>
        <p:nvSpPr>
          <p:cNvPr id="62518" name="Line 54"/>
          <p:cNvSpPr>
            <a:spLocks noChangeShapeType="1"/>
          </p:cNvSpPr>
          <p:nvPr/>
        </p:nvSpPr>
        <p:spPr bwMode="auto">
          <a:xfrm>
            <a:off x="4610100" y="2882900"/>
            <a:ext cx="1588" cy="47625"/>
          </a:xfrm>
          <a:prstGeom prst="line">
            <a:avLst/>
          </a:prstGeom>
          <a:noFill/>
          <a:ln w="12700">
            <a:solidFill>
              <a:srgbClr val="000000"/>
            </a:solidFill>
            <a:round/>
            <a:headEnd/>
            <a:tailEnd/>
          </a:ln>
        </p:spPr>
        <p:txBody>
          <a:bodyPr/>
          <a:lstStyle/>
          <a:p>
            <a:endParaRPr lang="en-US"/>
          </a:p>
        </p:txBody>
      </p:sp>
      <p:sp>
        <p:nvSpPr>
          <p:cNvPr id="62519" name="Line 55"/>
          <p:cNvSpPr>
            <a:spLocks noChangeShapeType="1"/>
          </p:cNvSpPr>
          <p:nvPr/>
        </p:nvSpPr>
        <p:spPr bwMode="auto">
          <a:xfrm>
            <a:off x="4610100" y="2978150"/>
            <a:ext cx="1588" cy="50800"/>
          </a:xfrm>
          <a:prstGeom prst="line">
            <a:avLst/>
          </a:prstGeom>
          <a:noFill/>
          <a:ln w="12700">
            <a:solidFill>
              <a:srgbClr val="000000"/>
            </a:solidFill>
            <a:round/>
            <a:headEnd/>
            <a:tailEnd/>
          </a:ln>
        </p:spPr>
        <p:txBody>
          <a:bodyPr/>
          <a:lstStyle/>
          <a:p>
            <a:endParaRPr lang="en-US"/>
          </a:p>
        </p:txBody>
      </p:sp>
      <p:sp>
        <p:nvSpPr>
          <p:cNvPr id="62520" name="Line 56"/>
          <p:cNvSpPr>
            <a:spLocks noChangeShapeType="1"/>
          </p:cNvSpPr>
          <p:nvPr/>
        </p:nvSpPr>
        <p:spPr bwMode="auto">
          <a:xfrm>
            <a:off x="4610100" y="3076575"/>
            <a:ext cx="1588" cy="47625"/>
          </a:xfrm>
          <a:prstGeom prst="line">
            <a:avLst/>
          </a:prstGeom>
          <a:noFill/>
          <a:ln w="12700">
            <a:solidFill>
              <a:srgbClr val="000000"/>
            </a:solidFill>
            <a:round/>
            <a:headEnd/>
            <a:tailEnd/>
          </a:ln>
        </p:spPr>
        <p:txBody>
          <a:bodyPr/>
          <a:lstStyle/>
          <a:p>
            <a:endParaRPr lang="en-US"/>
          </a:p>
        </p:txBody>
      </p:sp>
      <p:sp>
        <p:nvSpPr>
          <p:cNvPr id="62521" name="Line 57"/>
          <p:cNvSpPr>
            <a:spLocks noChangeShapeType="1"/>
          </p:cNvSpPr>
          <p:nvPr/>
        </p:nvSpPr>
        <p:spPr bwMode="auto">
          <a:xfrm>
            <a:off x="4610100" y="3171825"/>
            <a:ext cx="1588" cy="47625"/>
          </a:xfrm>
          <a:prstGeom prst="line">
            <a:avLst/>
          </a:prstGeom>
          <a:noFill/>
          <a:ln w="12700">
            <a:solidFill>
              <a:srgbClr val="000000"/>
            </a:solidFill>
            <a:round/>
            <a:headEnd/>
            <a:tailEnd/>
          </a:ln>
        </p:spPr>
        <p:txBody>
          <a:bodyPr/>
          <a:lstStyle/>
          <a:p>
            <a:endParaRPr lang="en-US"/>
          </a:p>
        </p:txBody>
      </p:sp>
      <p:sp>
        <p:nvSpPr>
          <p:cNvPr id="62522" name="Line 58"/>
          <p:cNvSpPr>
            <a:spLocks noChangeShapeType="1"/>
          </p:cNvSpPr>
          <p:nvPr/>
        </p:nvSpPr>
        <p:spPr bwMode="auto">
          <a:xfrm>
            <a:off x="4610100" y="3270250"/>
            <a:ext cx="1588" cy="47625"/>
          </a:xfrm>
          <a:prstGeom prst="line">
            <a:avLst/>
          </a:prstGeom>
          <a:noFill/>
          <a:ln w="12700">
            <a:solidFill>
              <a:srgbClr val="000000"/>
            </a:solidFill>
            <a:round/>
            <a:headEnd/>
            <a:tailEnd/>
          </a:ln>
        </p:spPr>
        <p:txBody>
          <a:bodyPr/>
          <a:lstStyle/>
          <a:p>
            <a:endParaRPr lang="en-US"/>
          </a:p>
        </p:txBody>
      </p:sp>
      <p:sp>
        <p:nvSpPr>
          <p:cNvPr id="62523" name="Line 59"/>
          <p:cNvSpPr>
            <a:spLocks noChangeShapeType="1"/>
          </p:cNvSpPr>
          <p:nvPr/>
        </p:nvSpPr>
        <p:spPr bwMode="auto">
          <a:xfrm>
            <a:off x="4610100" y="3365500"/>
            <a:ext cx="1588" cy="47625"/>
          </a:xfrm>
          <a:prstGeom prst="line">
            <a:avLst/>
          </a:prstGeom>
          <a:noFill/>
          <a:ln w="12700">
            <a:solidFill>
              <a:srgbClr val="000000"/>
            </a:solidFill>
            <a:round/>
            <a:headEnd/>
            <a:tailEnd/>
          </a:ln>
        </p:spPr>
        <p:txBody>
          <a:bodyPr/>
          <a:lstStyle/>
          <a:p>
            <a:endParaRPr lang="en-US"/>
          </a:p>
        </p:txBody>
      </p:sp>
      <p:sp>
        <p:nvSpPr>
          <p:cNvPr id="62524" name="Line 60"/>
          <p:cNvSpPr>
            <a:spLocks noChangeShapeType="1"/>
          </p:cNvSpPr>
          <p:nvPr/>
        </p:nvSpPr>
        <p:spPr bwMode="auto">
          <a:xfrm>
            <a:off x="4610100" y="3460750"/>
            <a:ext cx="1588" cy="50800"/>
          </a:xfrm>
          <a:prstGeom prst="line">
            <a:avLst/>
          </a:prstGeom>
          <a:noFill/>
          <a:ln w="12700">
            <a:solidFill>
              <a:srgbClr val="000000"/>
            </a:solidFill>
            <a:round/>
            <a:headEnd/>
            <a:tailEnd/>
          </a:ln>
        </p:spPr>
        <p:txBody>
          <a:bodyPr/>
          <a:lstStyle/>
          <a:p>
            <a:endParaRPr lang="en-US"/>
          </a:p>
        </p:txBody>
      </p:sp>
      <p:sp>
        <p:nvSpPr>
          <p:cNvPr id="62525" name="Line 61"/>
          <p:cNvSpPr>
            <a:spLocks noChangeShapeType="1"/>
          </p:cNvSpPr>
          <p:nvPr/>
        </p:nvSpPr>
        <p:spPr bwMode="auto">
          <a:xfrm>
            <a:off x="4610100" y="3559175"/>
            <a:ext cx="1588" cy="47625"/>
          </a:xfrm>
          <a:prstGeom prst="line">
            <a:avLst/>
          </a:prstGeom>
          <a:noFill/>
          <a:ln w="12700">
            <a:solidFill>
              <a:srgbClr val="000000"/>
            </a:solidFill>
            <a:round/>
            <a:headEnd/>
            <a:tailEnd/>
          </a:ln>
        </p:spPr>
        <p:txBody>
          <a:bodyPr/>
          <a:lstStyle/>
          <a:p>
            <a:endParaRPr lang="en-US"/>
          </a:p>
        </p:txBody>
      </p:sp>
      <p:sp>
        <p:nvSpPr>
          <p:cNvPr id="62526" name="Line 62"/>
          <p:cNvSpPr>
            <a:spLocks noChangeShapeType="1"/>
          </p:cNvSpPr>
          <p:nvPr/>
        </p:nvSpPr>
        <p:spPr bwMode="auto">
          <a:xfrm>
            <a:off x="4610100" y="3654425"/>
            <a:ext cx="1588" cy="47625"/>
          </a:xfrm>
          <a:prstGeom prst="line">
            <a:avLst/>
          </a:prstGeom>
          <a:noFill/>
          <a:ln w="12700">
            <a:solidFill>
              <a:srgbClr val="000000"/>
            </a:solidFill>
            <a:round/>
            <a:headEnd/>
            <a:tailEnd/>
          </a:ln>
        </p:spPr>
        <p:txBody>
          <a:bodyPr/>
          <a:lstStyle/>
          <a:p>
            <a:endParaRPr lang="en-US"/>
          </a:p>
        </p:txBody>
      </p:sp>
      <p:sp>
        <p:nvSpPr>
          <p:cNvPr id="62527" name="Line 63"/>
          <p:cNvSpPr>
            <a:spLocks noChangeShapeType="1"/>
          </p:cNvSpPr>
          <p:nvPr/>
        </p:nvSpPr>
        <p:spPr bwMode="auto">
          <a:xfrm>
            <a:off x="4610100" y="3752850"/>
            <a:ext cx="1588" cy="47625"/>
          </a:xfrm>
          <a:prstGeom prst="line">
            <a:avLst/>
          </a:prstGeom>
          <a:noFill/>
          <a:ln w="12700">
            <a:solidFill>
              <a:srgbClr val="000000"/>
            </a:solidFill>
            <a:round/>
            <a:headEnd/>
            <a:tailEnd/>
          </a:ln>
        </p:spPr>
        <p:txBody>
          <a:bodyPr/>
          <a:lstStyle/>
          <a:p>
            <a:endParaRPr lang="en-US"/>
          </a:p>
        </p:txBody>
      </p:sp>
      <p:sp>
        <p:nvSpPr>
          <p:cNvPr id="62528" name="Line 64"/>
          <p:cNvSpPr>
            <a:spLocks noChangeShapeType="1"/>
          </p:cNvSpPr>
          <p:nvPr/>
        </p:nvSpPr>
        <p:spPr bwMode="auto">
          <a:xfrm>
            <a:off x="4610100" y="3848100"/>
            <a:ext cx="1588" cy="47625"/>
          </a:xfrm>
          <a:prstGeom prst="line">
            <a:avLst/>
          </a:prstGeom>
          <a:noFill/>
          <a:ln w="12700">
            <a:solidFill>
              <a:srgbClr val="000000"/>
            </a:solidFill>
            <a:round/>
            <a:headEnd/>
            <a:tailEnd/>
          </a:ln>
        </p:spPr>
        <p:txBody>
          <a:bodyPr/>
          <a:lstStyle/>
          <a:p>
            <a:endParaRPr lang="en-US"/>
          </a:p>
        </p:txBody>
      </p:sp>
      <p:sp>
        <p:nvSpPr>
          <p:cNvPr id="62529" name="Line 65"/>
          <p:cNvSpPr>
            <a:spLocks noChangeShapeType="1"/>
          </p:cNvSpPr>
          <p:nvPr/>
        </p:nvSpPr>
        <p:spPr bwMode="auto">
          <a:xfrm>
            <a:off x="4610100" y="3943350"/>
            <a:ext cx="1588" cy="50800"/>
          </a:xfrm>
          <a:prstGeom prst="line">
            <a:avLst/>
          </a:prstGeom>
          <a:noFill/>
          <a:ln w="12700">
            <a:solidFill>
              <a:srgbClr val="000000"/>
            </a:solidFill>
            <a:round/>
            <a:headEnd/>
            <a:tailEnd/>
          </a:ln>
        </p:spPr>
        <p:txBody>
          <a:bodyPr/>
          <a:lstStyle/>
          <a:p>
            <a:endParaRPr lang="en-US"/>
          </a:p>
        </p:txBody>
      </p:sp>
      <p:sp>
        <p:nvSpPr>
          <p:cNvPr id="62530" name="Line 66"/>
          <p:cNvSpPr>
            <a:spLocks noChangeShapeType="1"/>
          </p:cNvSpPr>
          <p:nvPr/>
        </p:nvSpPr>
        <p:spPr bwMode="auto">
          <a:xfrm>
            <a:off x="4610100" y="4041775"/>
            <a:ext cx="1588" cy="47625"/>
          </a:xfrm>
          <a:prstGeom prst="line">
            <a:avLst/>
          </a:prstGeom>
          <a:noFill/>
          <a:ln w="12700">
            <a:solidFill>
              <a:srgbClr val="000000"/>
            </a:solidFill>
            <a:round/>
            <a:headEnd/>
            <a:tailEnd/>
          </a:ln>
        </p:spPr>
        <p:txBody>
          <a:bodyPr/>
          <a:lstStyle/>
          <a:p>
            <a:endParaRPr lang="en-US"/>
          </a:p>
        </p:txBody>
      </p:sp>
      <p:sp>
        <p:nvSpPr>
          <p:cNvPr id="62531" name="Line 67"/>
          <p:cNvSpPr>
            <a:spLocks noChangeShapeType="1"/>
          </p:cNvSpPr>
          <p:nvPr/>
        </p:nvSpPr>
        <p:spPr bwMode="auto">
          <a:xfrm>
            <a:off x="4610100" y="4137025"/>
            <a:ext cx="1588" cy="47625"/>
          </a:xfrm>
          <a:prstGeom prst="line">
            <a:avLst/>
          </a:prstGeom>
          <a:noFill/>
          <a:ln w="12700">
            <a:solidFill>
              <a:srgbClr val="000000"/>
            </a:solidFill>
            <a:round/>
            <a:headEnd/>
            <a:tailEnd/>
          </a:ln>
        </p:spPr>
        <p:txBody>
          <a:bodyPr/>
          <a:lstStyle/>
          <a:p>
            <a:endParaRPr lang="en-US"/>
          </a:p>
        </p:txBody>
      </p:sp>
      <p:sp>
        <p:nvSpPr>
          <p:cNvPr id="62532" name="Line 68"/>
          <p:cNvSpPr>
            <a:spLocks noChangeShapeType="1"/>
          </p:cNvSpPr>
          <p:nvPr/>
        </p:nvSpPr>
        <p:spPr bwMode="auto">
          <a:xfrm>
            <a:off x="4610100" y="4235450"/>
            <a:ext cx="1588" cy="47625"/>
          </a:xfrm>
          <a:prstGeom prst="line">
            <a:avLst/>
          </a:prstGeom>
          <a:noFill/>
          <a:ln w="12700">
            <a:solidFill>
              <a:srgbClr val="000000"/>
            </a:solidFill>
            <a:round/>
            <a:headEnd/>
            <a:tailEnd/>
          </a:ln>
        </p:spPr>
        <p:txBody>
          <a:bodyPr/>
          <a:lstStyle/>
          <a:p>
            <a:endParaRPr lang="en-US"/>
          </a:p>
        </p:txBody>
      </p:sp>
      <p:sp>
        <p:nvSpPr>
          <p:cNvPr id="62533" name="Line 69"/>
          <p:cNvSpPr>
            <a:spLocks noChangeShapeType="1"/>
          </p:cNvSpPr>
          <p:nvPr/>
        </p:nvSpPr>
        <p:spPr bwMode="auto">
          <a:xfrm>
            <a:off x="4610100" y="4330700"/>
            <a:ext cx="1588" cy="47625"/>
          </a:xfrm>
          <a:prstGeom prst="line">
            <a:avLst/>
          </a:prstGeom>
          <a:noFill/>
          <a:ln w="12700">
            <a:solidFill>
              <a:srgbClr val="000000"/>
            </a:solidFill>
            <a:round/>
            <a:headEnd/>
            <a:tailEnd/>
          </a:ln>
        </p:spPr>
        <p:txBody>
          <a:bodyPr/>
          <a:lstStyle/>
          <a:p>
            <a:endParaRPr lang="en-US"/>
          </a:p>
        </p:txBody>
      </p:sp>
      <p:sp>
        <p:nvSpPr>
          <p:cNvPr id="62534" name="Line 70"/>
          <p:cNvSpPr>
            <a:spLocks noChangeShapeType="1"/>
          </p:cNvSpPr>
          <p:nvPr/>
        </p:nvSpPr>
        <p:spPr bwMode="auto">
          <a:xfrm>
            <a:off x="4610100" y="4425950"/>
            <a:ext cx="1588" cy="50800"/>
          </a:xfrm>
          <a:prstGeom prst="line">
            <a:avLst/>
          </a:prstGeom>
          <a:noFill/>
          <a:ln w="12700">
            <a:solidFill>
              <a:srgbClr val="000000"/>
            </a:solidFill>
            <a:round/>
            <a:headEnd/>
            <a:tailEnd/>
          </a:ln>
        </p:spPr>
        <p:txBody>
          <a:bodyPr/>
          <a:lstStyle/>
          <a:p>
            <a:endParaRPr lang="en-US"/>
          </a:p>
        </p:txBody>
      </p:sp>
      <p:sp>
        <p:nvSpPr>
          <p:cNvPr id="62535" name="Line 71"/>
          <p:cNvSpPr>
            <a:spLocks noChangeShapeType="1"/>
          </p:cNvSpPr>
          <p:nvPr/>
        </p:nvSpPr>
        <p:spPr bwMode="auto">
          <a:xfrm>
            <a:off x="4610100" y="4524375"/>
            <a:ext cx="1588" cy="47625"/>
          </a:xfrm>
          <a:prstGeom prst="line">
            <a:avLst/>
          </a:prstGeom>
          <a:noFill/>
          <a:ln w="12700">
            <a:solidFill>
              <a:srgbClr val="000000"/>
            </a:solidFill>
            <a:round/>
            <a:headEnd/>
            <a:tailEnd/>
          </a:ln>
        </p:spPr>
        <p:txBody>
          <a:bodyPr/>
          <a:lstStyle/>
          <a:p>
            <a:endParaRPr lang="en-US"/>
          </a:p>
        </p:txBody>
      </p:sp>
      <p:sp>
        <p:nvSpPr>
          <p:cNvPr id="62536" name="Line 72"/>
          <p:cNvSpPr>
            <a:spLocks noChangeShapeType="1"/>
          </p:cNvSpPr>
          <p:nvPr/>
        </p:nvSpPr>
        <p:spPr bwMode="auto">
          <a:xfrm>
            <a:off x="4610100" y="4619625"/>
            <a:ext cx="1588" cy="47625"/>
          </a:xfrm>
          <a:prstGeom prst="line">
            <a:avLst/>
          </a:prstGeom>
          <a:noFill/>
          <a:ln w="12700">
            <a:solidFill>
              <a:srgbClr val="000000"/>
            </a:solidFill>
            <a:round/>
            <a:headEnd/>
            <a:tailEnd/>
          </a:ln>
        </p:spPr>
        <p:txBody>
          <a:bodyPr/>
          <a:lstStyle/>
          <a:p>
            <a:endParaRPr lang="en-US"/>
          </a:p>
        </p:txBody>
      </p:sp>
      <p:sp>
        <p:nvSpPr>
          <p:cNvPr id="62537" name="Line 73"/>
          <p:cNvSpPr>
            <a:spLocks noChangeShapeType="1"/>
          </p:cNvSpPr>
          <p:nvPr/>
        </p:nvSpPr>
        <p:spPr bwMode="auto">
          <a:xfrm>
            <a:off x="4610100" y="4714875"/>
            <a:ext cx="1588" cy="47625"/>
          </a:xfrm>
          <a:prstGeom prst="line">
            <a:avLst/>
          </a:prstGeom>
          <a:noFill/>
          <a:ln w="12700">
            <a:solidFill>
              <a:srgbClr val="000000"/>
            </a:solidFill>
            <a:round/>
            <a:headEnd/>
            <a:tailEnd/>
          </a:ln>
        </p:spPr>
        <p:txBody>
          <a:bodyPr/>
          <a:lstStyle/>
          <a:p>
            <a:endParaRPr lang="en-US"/>
          </a:p>
        </p:txBody>
      </p:sp>
      <p:sp>
        <p:nvSpPr>
          <p:cNvPr id="62538" name="Line 74"/>
          <p:cNvSpPr>
            <a:spLocks noChangeShapeType="1"/>
          </p:cNvSpPr>
          <p:nvPr/>
        </p:nvSpPr>
        <p:spPr bwMode="auto">
          <a:xfrm>
            <a:off x="4610100" y="4810125"/>
            <a:ext cx="1588" cy="47625"/>
          </a:xfrm>
          <a:prstGeom prst="line">
            <a:avLst/>
          </a:prstGeom>
          <a:noFill/>
          <a:ln w="12700">
            <a:solidFill>
              <a:srgbClr val="000000"/>
            </a:solidFill>
            <a:round/>
            <a:headEnd/>
            <a:tailEnd/>
          </a:ln>
        </p:spPr>
        <p:txBody>
          <a:bodyPr/>
          <a:lstStyle/>
          <a:p>
            <a:endParaRPr lang="en-US"/>
          </a:p>
        </p:txBody>
      </p:sp>
      <p:sp>
        <p:nvSpPr>
          <p:cNvPr id="62539" name="Line 75"/>
          <p:cNvSpPr>
            <a:spLocks noChangeShapeType="1"/>
          </p:cNvSpPr>
          <p:nvPr/>
        </p:nvSpPr>
        <p:spPr bwMode="auto">
          <a:xfrm>
            <a:off x="4610100" y="4905375"/>
            <a:ext cx="1588" cy="50800"/>
          </a:xfrm>
          <a:prstGeom prst="line">
            <a:avLst/>
          </a:prstGeom>
          <a:noFill/>
          <a:ln w="12700">
            <a:solidFill>
              <a:srgbClr val="000000"/>
            </a:solidFill>
            <a:round/>
            <a:headEnd/>
            <a:tailEnd/>
          </a:ln>
        </p:spPr>
        <p:txBody>
          <a:bodyPr/>
          <a:lstStyle/>
          <a:p>
            <a:endParaRPr lang="en-US"/>
          </a:p>
        </p:txBody>
      </p:sp>
      <p:sp>
        <p:nvSpPr>
          <p:cNvPr id="62540" name="Line 76"/>
          <p:cNvSpPr>
            <a:spLocks noChangeShapeType="1"/>
          </p:cNvSpPr>
          <p:nvPr/>
        </p:nvSpPr>
        <p:spPr bwMode="auto">
          <a:xfrm>
            <a:off x="4610100" y="5003800"/>
            <a:ext cx="1588" cy="47625"/>
          </a:xfrm>
          <a:prstGeom prst="line">
            <a:avLst/>
          </a:prstGeom>
          <a:noFill/>
          <a:ln w="12700">
            <a:solidFill>
              <a:srgbClr val="000000"/>
            </a:solidFill>
            <a:round/>
            <a:headEnd/>
            <a:tailEnd/>
          </a:ln>
        </p:spPr>
        <p:txBody>
          <a:bodyPr/>
          <a:lstStyle/>
          <a:p>
            <a:endParaRPr lang="en-US"/>
          </a:p>
        </p:txBody>
      </p:sp>
      <p:sp>
        <p:nvSpPr>
          <p:cNvPr id="62541" name="Line 77"/>
          <p:cNvSpPr>
            <a:spLocks noChangeShapeType="1"/>
          </p:cNvSpPr>
          <p:nvPr/>
        </p:nvSpPr>
        <p:spPr bwMode="auto">
          <a:xfrm>
            <a:off x="4610100" y="5099050"/>
            <a:ext cx="1588" cy="47625"/>
          </a:xfrm>
          <a:prstGeom prst="line">
            <a:avLst/>
          </a:prstGeom>
          <a:noFill/>
          <a:ln w="12700">
            <a:solidFill>
              <a:srgbClr val="000000"/>
            </a:solidFill>
            <a:round/>
            <a:headEnd/>
            <a:tailEnd/>
          </a:ln>
        </p:spPr>
        <p:txBody>
          <a:bodyPr/>
          <a:lstStyle/>
          <a:p>
            <a:endParaRPr lang="en-US"/>
          </a:p>
        </p:txBody>
      </p:sp>
      <p:sp>
        <p:nvSpPr>
          <p:cNvPr id="62542" name="Line 78"/>
          <p:cNvSpPr>
            <a:spLocks noChangeShapeType="1"/>
          </p:cNvSpPr>
          <p:nvPr/>
        </p:nvSpPr>
        <p:spPr bwMode="auto">
          <a:xfrm>
            <a:off x="4610100" y="5197475"/>
            <a:ext cx="1588" cy="47625"/>
          </a:xfrm>
          <a:prstGeom prst="line">
            <a:avLst/>
          </a:prstGeom>
          <a:noFill/>
          <a:ln w="12700">
            <a:solidFill>
              <a:srgbClr val="000000"/>
            </a:solidFill>
            <a:round/>
            <a:headEnd/>
            <a:tailEnd/>
          </a:ln>
        </p:spPr>
        <p:txBody>
          <a:bodyPr/>
          <a:lstStyle/>
          <a:p>
            <a:endParaRPr lang="en-US"/>
          </a:p>
        </p:txBody>
      </p:sp>
      <p:sp>
        <p:nvSpPr>
          <p:cNvPr id="62543" name="Line 79"/>
          <p:cNvSpPr>
            <a:spLocks noChangeShapeType="1"/>
          </p:cNvSpPr>
          <p:nvPr/>
        </p:nvSpPr>
        <p:spPr bwMode="auto">
          <a:xfrm>
            <a:off x="4610100" y="5292725"/>
            <a:ext cx="1588" cy="47625"/>
          </a:xfrm>
          <a:prstGeom prst="line">
            <a:avLst/>
          </a:prstGeom>
          <a:noFill/>
          <a:ln w="12700">
            <a:solidFill>
              <a:srgbClr val="000000"/>
            </a:solidFill>
            <a:round/>
            <a:headEnd/>
            <a:tailEnd/>
          </a:ln>
        </p:spPr>
        <p:txBody>
          <a:bodyPr/>
          <a:lstStyle/>
          <a:p>
            <a:endParaRPr lang="en-US"/>
          </a:p>
        </p:txBody>
      </p:sp>
      <p:sp>
        <p:nvSpPr>
          <p:cNvPr id="62544" name="Line 80"/>
          <p:cNvSpPr>
            <a:spLocks noChangeShapeType="1"/>
          </p:cNvSpPr>
          <p:nvPr/>
        </p:nvSpPr>
        <p:spPr bwMode="auto">
          <a:xfrm>
            <a:off x="6153150" y="1917700"/>
            <a:ext cx="1588" cy="47625"/>
          </a:xfrm>
          <a:prstGeom prst="line">
            <a:avLst/>
          </a:prstGeom>
          <a:noFill/>
          <a:ln w="12700">
            <a:solidFill>
              <a:srgbClr val="000000"/>
            </a:solidFill>
            <a:round/>
            <a:headEnd/>
            <a:tailEnd/>
          </a:ln>
        </p:spPr>
        <p:txBody>
          <a:bodyPr/>
          <a:lstStyle/>
          <a:p>
            <a:endParaRPr lang="en-US"/>
          </a:p>
        </p:txBody>
      </p:sp>
      <p:sp>
        <p:nvSpPr>
          <p:cNvPr id="62545" name="Line 81"/>
          <p:cNvSpPr>
            <a:spLocks noChangeShapeType="1"/>
          </p:cNvSpPr>
          <p:nvPr/>
        </p:nvSpPr>
        <p:spPr bwMode="auto">
          <a:xfrm>
            <a:off x="6153150" y="2012950"/>
            <a:ext cx="1588" cy="50800"/>
          </a:xfrm>
          <a:prstGeom prst="line">
            <a:avLst/>
          </a:prstGeom>
          <a:noFill/>
          <a:ln w="12700">
            <a:solidFill>
              <a:srgbClr val="000000"/>
            </a:solidFill>
            <a:round/>
            <a:headEnd/>
            <a:tailEnd/>
          </a:ln>
        </p:spPr>
        <p:txBody>
          <a:bodyPr/>
          <a:lstStyle/>
          <a:p>
            <a:endParaRPr lang="en-US"/>
          </a:p>
        </p:txBody>
      </p:sp>
      <p:sp>
        <p:nvSpPr>
          <p:cNvPr id="62546" name="Line 82"/>
          <p:cNvSpPr>
            <a:spLocks noChangeShapeType="1"/>
          </p:cNvSpPr>
          <p:nvPr/>
        </p:nvSpPr>
        <p:spPr bwMode="auto">
          <a:xfrm>
            <a:off x="6153150" y="2111375"/>
            <a:ext cx="1588" cy="47625"/>
          </a:xfrm>
          <a:prstGeom prst="line">
            <a:avLst/>
          </a:prstGeom>
          <a:noFill/>
          <a:ln w="12700">
            <a:solidFill>
              <a:srgbClr val="000000"/>
            </a:solidFill>
            <a:round/>
            <a:headEnd/>
            <a:tailEnd/>
          </a:ln>
        </p:spPr>
        <p:txBody>
          <a:bodyPr/>
          <a:lstStyle/>
          <a:p>
            <a:endParaRPr lang="en-US"/>
          </a:p>
        </p:txBody>
      </p:sp>
      <p:sp>
        <p:nvSpPr>
          <p:cNvPr id="62547" name="Line 83"/>
          <p:cNvSpPr>
            <a:spLocks noChangeShapeType="1"/>
          </p:cNvSpPr>
          <p:nvPr/>
        </p:nvSpPr>
        <p:spPr bwMode="auto">
          <a:xfrm>
            <a:off x="6153150" y="2206625"/>
            <a:ext cx="1588" cy="47625"/>
          </a:xfrm>
          <a:prstGeom prst="line">
            <a:avLst/>
          </a:prstGeom>
          <a:noFill/>
          <a:ln w="12700">
            <a:solidFill>
              <a:srgbClr val="000000"/>
            </a:solidFill>
            <a:round/>
            <a:headEnd/>
            <a:tailEnd/>
          </a:ln>
        </p:spPr>
        <p:txBody>
          <a:bodyPr/>
          <a:lstStyle/>
          <a:p>
            <a:endParaRPr lang="en-US"/>
          </a:p>
        </p:txBody>
      </p:sp>
      <p:sp>
        <p:nvSpPr>
          <p:cNvPr id="62548" name="Line 84"/>
          <p:cNvSpPr>
            <a:spLocks noChangeShapeType="1"/>
          </p:cNvSpPr>
          <p:nvPr/>
        </p:nvSpPr>
        <p:spPr bwMode="auto">
          <a:xfrm>
            <a:off x="6153150" y="2305050"/>
            <a:ext cx="1588" cy="47625"/>
          </a:xfrm>
          <a:prstGeom prst="line">
            <a:avLst/>
          </a:prstGeom>
          <a:noFill/>
          <a:ln w="12700">
            <a:solidFill>
              <a:srgbClr val="000000"/>
            </a:solidFill>
            <a:round/>
            <a:headEnd/>
            <a:tailEnd/>
          </a:ln>
        </p:spPr>
        <p:txBody>
          <a:bodyPr/>
          <a:lstStyle/>
          <a:p>
            <a:endParaRPr lang="en-US"/>
          </a:p>
        </p:txBody>
      </p:sp>
      <p:sp>
        <p:nvSpPr>
          <p:cNvPr id="62549" name="Line 85"/>
          <p:cNvSpPr>
            <a:spLocks noChangeShapeType="1"/>
          </p:cNvSpPr>
          <p:nvPr/>
        </p:nvSpPr>
        <p:spPr bwMode="auto">
          <a:xfrm>
            <a:off x="6153150" y="2400300"/>
            <a:ext cx="1588" cy="47625"/>
          </a:xfrm>
          <a:prstGeom prst="line">
            <a:avLst/>
          </a:prstGeom>
          <a:noFill/>
          <a:ln w="12700">
            <a:solidFill>
              <a:srgbClr val="000000"/>
            </a:solidFill>
            <a:round/>
            <a:headEnd/>
            <a:tailEnd/>
          </a:ln>
        </p:spPr>
        <p:txBody>
          <a:bodyPr/>
          <a:lstStyle/>
          <a:p>
            <a:endParaRPr lang="en-US"/>
          </a:p>
        </p:txBody>
      </p:sp>
      <p:sp>
        <p:nvSpPr>
          <p:cNvPr id="62550" name="Line 86"/>
          <p:cNvSpPr>
            <a:spLocks noChangeShapeType="1"/>
          </p:cNvSpPr>
          <p:nvPr/>
        </p:nvSpPr>
        <p:spPr bwMode="auto">
          <a:xfrm>
            <a:off x="6153150" y="2495550"/>
            <a:ext cx="1588" cy="50800"/>
          </a:xfrm>
          <a:prstGeom prst="line">
            <a:avLst/>
          </a:prstGeom>
          <a:noFill/>
          <a:ln w="12700">
            <a:solidFill>
              <a:srgbClr val="000000"/>
            </a:solidFill>
            <a:round/>
            <a:headEnd/>
            <a:tailEnd/>
          </a:ln>
        </p:spPr>
        <p:txBody>
          <a:bodyPr/>
          <a:lstStyle/>
          <a:p>
            <a:endParaRPr lang="en-US"/>
          </a:p>
        </p:txBody>
      </p:sp>
      <p:sp>
        <p:nvSpPr>
          <p:cNvPr id="62551" name="Line 87"/>
          <p:cNvSpPr>
            <a:spLocks noChangeShapeType="1"/>
          </p:cNvSpPr>
          <p:nvPr/>
        </p:nvSpPr>
        <p:spPr bwMode="auto">
          <a:xfrm>
            <a:off x="6153150" y="2593975"/>
            <a:ext cx="1588" cy="47625"/>
          </a:xfrm>
          <a:prstGeom prst="line">
            <a:avLst/>
          </a:prstGeom>
          <a:noFill/>
          <a:ln w="12700">
            <a:solidFill>
              <a:srgbClr val="000000"/>
            </a:solidFill>
            <a:round/>
            <a:headEnd/>
            <a:tailEnd/>
          </a:ln>
        </p:spPr>
        <p:txBody>
          <a:bodyPr/>
          <a:lstStyle/>
          <a:p>
            <a:endParaRPr lang="en-US"/>
          </a:p>
        </p:txBody>
      </p:sp>
      <p:sp>
        <p:nvSpPr>
          <p:cNvPr id="62552" name="Line 88"/>
          <p:cNvSpPr>
            <a:spLocks noChangeShapeType="1"/>
          </p:cNvSpPr>
          <p:nvPr/>
        </p:nvSpPr>
        <p:spPr bwMode="auto">
          <a:xfrm>
            <a:off x="6153150" y="2689225"/>
            <a:ext cx="1588" cy="47625"/>
          </a:xfrm>
          <a:prstGeom prst="line">
            <a:avLst/>
          </a:prstGeom>
          <a:noFill/>
          <a:ln w="12700">
            <a:solidFill>
              <a:srgbClr val="000000"/>
            </a:solidFill>
            <a:round/>
            <a:headEnd/>
            <a:tailEnd/>
          </a:ln>
        </p:spPr>
        <p:txBody>
          <a:bodyPr/>
          <a:lstStyle/>
          <a:p>
            <a:endParaRPr lang="en-US"/>
          </a:p>
        </p:txBody>
      </p:sp>
      <p:sp>
        <p:nvSpPr>
          <p:cNvPr id="62553" name="Line 89"/>
          <p:cNvSpPr>
            <a:spLocks noChangeShapeType="1"/>
          </p:cNvSpPr>
          <p:nvPr/>
        </p:nvSpPr>
        <p:spPr bwMode="auto">
          <a:xfrm>
            <a:off x="6153150" y="2787650"/>
            <a:ext cx="1588" cy="47625"/>
          </a:xfrm>
          <a:prstGeom prst="line">
            <a:avLst/>
          </a:prstGeom>
          <a:noFill/>
          <a:ln w="12700">
            <a:solidFill>
              <a:srgbClr val="000000"/>
            </a:solidFill>
            <a:round/>
            <a:headEnd/>
            <a:tailEnd/>
          </a:ln>
        </p:spPr>
        <p:txBody>
          <a:bodyPr/>
          <a:lstStyle/>
          <a:p>
            <a:endParaRPr lang="en-US"/>
          </a:p>
        </p:txBody>
      </p:sp>
      <p:sp>
        <p:nvSpPr>
          <p:cNvPr id="62554" name="Line 90"/>
          <p:cNvSpPr>
            <a:spLocks noChangeShapeType="1"/>
          </p:cNvSpPr>
          <p:nvPr/>
        </p:nvSpPr>
        <p:spPr bwMode="auto">
          <a:xfrm>
            <a:off x="6153150" y="2882900"/>
            <a:ext cx="1588" cy="47625"/>
          </a:xfrm>
          <a:prstGeom prst="line">
            <a:avLst/>
          </a:prstGeom>
          <a:noFill/>
          <a:ln w="12700">
            <a:solidFill>
              <a:srgbClr val="000000"/>
            </a:solidFill>
            <a:round/>
            <a:headEnd/>
            <a:tailEnd/>
          </a:ln>
        </p:spPr>
        <p:txBody>
          <a:bodyPr/>
          <a:lstStyle/>
          <a:p>
            <a:endParaRPr lang="en-US"/>
          </a:p>
        </p:txBody>
      </p:sp>
      <p:sp>
        <p:nvSpPr>
          <p:cNvPr id="62555" name="Line 91"/>
          <p:cNvSpPr>
            <a:spLocks noChangeShapeType="1"/>
          </p:cNvSpPr>
          <p:nvPr/>
        </p:nvSpPr>
        <p:spPr bwMode="auto">
          <a:xfrm>
            <a:off x="6153150" y="2978150"/>
            <a:ext cx="1588" cy="50800"/>
          </a:xfrm>
          <a:prstGeom prst="line">
            <a:avLst/>
          </a:prstGeom>
          <a:noFill/>
          <a:ln w="12700">
            <a:solidFill>
              <a:srgbClr val="000000"/>
            </a:solidFill>
            <a:round/>
            <a:headEnd/>
            <a:tailEnd/>
          </a:ln>
        </p:spPr>
        <p:txBody>
          <a:bodyPr/>
          <a:lstStyle/>
          <a:p>
            <a:endParaRPr lang="en-US"/>
          </a:p>
        </p:txBody>
      </p:sp>
      <p:sp>
        <p:nvSpPr>
          <p:cNvPr id="62556" name="Line 92"/>
          <p:cNvSpPr>
            <a:spLocks noChangeShapeType="1"/>
          </p:cNvSpPr>
          <p:nvPr/>
        </p:nvSpPr>
        <p:spPr bwMode="auto">
          <a:xfrm>
            <a:off x="6153150" y="3076575"/>
            <a:ext cx="1588" cy="47625"/>
          </a:xfrm>
          <a:prstGeom prst="line">
            <a:avLst/>
          </a:prstGeom>
          <a:noFill/>
          <a:ln w="12700">
            <a:solidFill>
              <a:srgbClr val="000000"/>
            </a:solidFill>
            <a:round/>
            <a:headEnd/>
            <a:tailEnd/>
          </a:ln>
        </p:spPr>
        <p:txBody>
          <a:bodyPr/>
          <a:lstStyle/>
          <a:p>
            <a:endParaRPr lang="en-US"/>
          </a:p>
        </p:txBody>
      </p:sp>
      <p:sp>
        <p:nvSpPr>
          <p:cNvPr id="62557" name="Line 93"/>
          <p:cNvSpPr>
            <a:spLocks noChangeShapeType="1"/>
          </p:cNvSpPr>
          <p:nvPr/>
        </p:nvSpPr>
        <p:spPr bwMode="auto">
          <a:xfrm>
            <a:off x="6153150" y="3171825"/>
            <a:ext cx="1588" cy="47625"/>
          </a:xfrm>
          <a:prstGeom prst="line">
            <a:avLst/>
          </a:prstGeom>
          <a:noFill/>
          <a:ln w="12700">
            <a:solidFill>
              <a:srgbClr val="000000"/>
            </a:solidFill>
            <a:round/>
            <a:headEnd/>
            <a:tailEnd/>
          </a:ln>
        </p:spPr>
        <p:txBody>
          <a:bodyPr/>
          <a:lstStyle/>
          <a:p>
            <a:endParaRPr lang="en-US"/>
          </a:p>
        </p:txBody>
      </p:sp>
      <p:sp>
        <p:nvSpPr>
          <p:cNvPr id="62558" name="Line 94"/>
          <p:cNvSpPr>
            <a:spLocks noChangeShapeType="1"/>
          </p:cNvSpPr>
          <p:nvPr/>
        </p:nvSpPr>
        <p:spPr bwMode="auto">
          <a:xfrm>
            <a:off x="6153150" y="3270250"/>
            <a:ext cx="1588" cy="47625"/>
          </a:xfrm>
          <a:prstGeom prst="line">
            <a:avLst/>
          </a:prstGeom>
          <a:noFill/>
          <a:ln w="12700">
            <a:solidFill>
              <a:srgbClr val="000000"/>
            </a:solidFill>
            <a:round/>
            <a:headEnd/>
            <a:tailEnd/>
          </a:ln>
        </p:spPr>
        <p:txBody>
          <a:bodyPr/>
          <a:lstStyle/>
          <a:p>
            <a:endParaRPr lang="en-US"/>
          </a:p>
        </p:txBody>
      </p:sp>
      <p:sp>
        <p:nvSpPr>
          <p:cNvPr id="62559" name="Line 95"/>
          <p:cNvSpPr>
            <a:spLocks noChangeShapeType="1"/>
          </p:cNvSpPr>
          <p:nvPr/>
        </p:nvSpPr>
        <p:spPr bwMode="auto">
          <a:xfrm>
            <a:off x="6153150" y="3365500"/>
            <a:ext cx="1588" cy="47625"/>
          </a:xfrm>
          <a:prstGeom prst="line">
            <a:avLst/>
          </a:prstGeom>
          <a:noFill/>
          <a:ln w="12700">
            <a:solidFill>
              <a:srgbClr val="000000"/>
            </a:solidFill>
            <a:round/>
            <a:headEnd/>
            <a:tailEnd/>
          </a:ln>
        </p:spPr>
        <p:txBody>
          <a:bodyPr/>
          <a:lstStyle/>
          <a:p>
            <a:endParaRPr lang="en-US"/>
          </a:p>
        </p:txBody>
      </p:sp>
      <p:sp>
        <p:nvSpPr>
          <p:cNvPr id="62560" name="Line 96"/>
          <p:cNvSpPr>
            <a:spLocks noChangeShapeType="1"/>
          </p:cNvSpPr>
          <p:nvPr/>
        </p:nvSpPr>
        <p:spPr bwMode="auto">
          <a:xfrm>
            <a:off x="6153150" y="3460750"/>
            <a:ext cx="1588" cy="50800"/>
          </a:xfrm>
          <a:prstGeom prst="line">
            <a:avLst/>
          </a:prstGeom>
          <a:noFill/>
          <a:ln w="12700">
            <a:solidFill>
              <a:srgbClr val="000000"/>
            </a:solidFill>
            <a:round/>
            <a:headEnd/>
            <a:tailEnd/>
          </a:ln>
        </p:spPr>
        <p:txBody>
          <a:bodyPr/>
          <a:lstStyle/>
          <a:p>
            <a:endParaRPr lang="en-US"/>
          </a:p>
        </p:txBody>
      </p:sp>
      <p:sp>
        <p:nvSpPr>
          <p:cNvPr id="62561" name="Line 97"/>
          <p:cNvSpPr>
            <a:spLocks noChangeShapeType="1"/>
          </p:cNvSpPr>
          <p:nvPr/>
        </p:nvSpPr>
        <p:spPr bwMode="auto">
          <a:xfrm>
            <a:off x="6153150" y="3559175"/>
            <a:ext cx="1588" cy="47625"/>
          </a:xfrm>
          <a:prstGeom prst="line">
            <a:avLst/>
          </a:prstGeom>
          <a:noFill/>
          <a:ln w="12700">
            <a:solidFill>
              <a:srgbClr val="000000"/>
            </a:solidFill>
            <a:round/>
            <a:headEnd/>
            <a:tailEnd/>
          </a:ln>
        </p:spPr>
        <p:txBody>
          <a:bodyPr/>
          <a:lstStyle/>
          <a:p>
            <a:endParaRPr lang="en-US"/>
          </a:p>
        </p:txBody>
      </p:sp>
      <p:sp>
        <p:nvSpPr>
          <p:cNvPr id="62562" name="Line 98"/>
          <p:cNvSpPr>
            <a:spLocks noChangeShapeType="1"/>
          </p:cNvSpPr>
          <p:nvPr/>
        </p:nvSpPr>
        <p:spPr bwMode="auto">
          <a:xfrm>
            <a:off x="6153150" y="3654425"/>
            <a:ext cx="1588" cy="47625"/>
          </a:xfrm>
          <a:prstGeom prst="line">
            <a:avLst/>
          </a:prstGeom>
          <a:noFill/>
          <a:ln w="12700">
            <a:solidFill>
              <a:srgbClr val="000000"/>
            </a:solidFill>
            <a:round/>
            <a:headEnd/>
            <a:tailEnd/>
          </a:ln>
        </p:spPr>
        <p:txBody>
          <a:bodyPr/>
          <a:lstStyle/>
          <a:p>
            <a:endParaRPr lang="en-US"/>
          </a:p>
        </p:txBody>
      </p:sp>
      <p:sp>
        <p:nvSpPr>
          <p:cNvPr id="62563" name="Line 99"/>
          <p:cNvSpPr>
            <a:spLocks noChangeShapeType="1"/>
          </p:cNvSpPr>
          <p:nvPr/>
        </p:nvSpPr>
        <p:spPr bwMode="auto">
          <a:xfrm>
            <a:off x="6153150" y="3752850"/>
            <a:ext cx="1588" cy="47625"/>
          </a:xfrm>
          <a:prstGeom prst="line">
            <a:avLst/>
          </a:prstGeom>
          <a:noFill/>
          <a:ln w="12700">
            <a:solidFill>
              <a:srgbClr val="000000"/>
            </a:solidFill>
            <a:round/>
            <a:headEnd/>
            <a:tailEnd/>
          </a:ln>
        </p:spPr>
        <p:txBody>
          <a:bodyPr/>
          <a:lstStyle/>
          <a:p>
            <a:endParaRPr lang="en-US"/>
          </a:p>
        </p:txBody>
      </p:sp>
      <p:sp>
        <p:nvSpPr>
          <p:cNvPr id="62564" name="Line 100"/>
          <p:cNvSpPr>
            <a:spLocks noChangeShapeType="1"/>
          </p:cNvSpPr>
          <p:nvPr/>
        </p:nvSpPr>
        <p:spPr bwMode="auto">
          <a:xfrm>
            <a:off x="6153150" y="3848100"/>
            <a:ext cx="1588" cy="47625"/>
          </a:xfrm>
          <a:prstGeom prst="line">
            <a:avLst/>
          </a:prstGeom>
          <a:noFill/>
          <a:ln w="12700">
            <a:solidFill>
              <a:srgbClr val="000000"/>
            </a:solidFill>
            <a:round/>
            <a:headEnd/>
            <a:tailEnd/>
          </a:ln>
        </p:spPr>
        <p:txBody>
          <a:bodyPr/>
          <a:lstStyle/>
          <a:p>
            <a:endParaRPr lang="en-US"/>
          </a:p>
        </p:txBody>
      </p:sp>
      <p:sp>
        <p:nvSpPr>
          <p:cNvPr id="62565" name="Line 101"/>
          <p:cNvSpPr>
            <a:spLocks noChangeShapeType="1"/>
          </p:cNvSpPr>
          <p:nvPr/>
        </p:nvSpPr>
        <p:spPr bwMode="auto">
          <a:xfrm>
            <a:off x="6153150" y="3943350"/>
            <a:ext cx="1588" cy="50800"/>
          </a:xfrm>
          <a:prstGeom prst="line">
            <a:avLst/>
          </a:prstGeom>
          <a:noFill/>
          <a:ln w="12700">
            <a:solidFill>
              <a:srgbClr val="000000"/>
            </a:solidFill>
            <a:round/>
            <a:headEnd/>
            <a:tailEnd/>
          </a:ln>
        </p:spPr>
        <p:txBody>
          <a:bodyPr/>
          <a:lstStyle/>
          <a:p>
            <a:endParaRPr lang="en-US"/>
          </a:p>
        </p:txBody>
      </p:sp>
      <p:sp>
        <p:nvSpPr>
          <p:cNvPr id="62566" name="Line 102"/>
          <p:cNvSpPr>
            <a:spLocks noChangeShapeType="1"/>
          </p:cNvSpPr>
          <p:nvPr/>
        </p:nvSpPr>
        <p:spPr bwMode="auto">
          <a:xfrm>
            <a:off x="6153150" y="4041775"/>
            <a:ext cx="1588" cy="47625"/>
          </a:xfrm>
          <a:prstGeom prst="line">
            <a:avLst/>
          </a:prstGeom>
          <a:noFill/>
          <a:ln w="12700">
            <a:solidFill>
              <a:srgbClr val="000000"/>
            </a:solidFill>
            <a:round/>
            <a:headEnd/>
            <a:tailEnd/>
          </a:ln>
        </p:spPr>
        <p:txBody>
          <a:bodyPr/>
          <a:lstStyle/>
          <a:p>
            <a:endParaRPr lang="en-US"/>
          </a:p>
        </p:txBody>
      </p:sp>
      <p:sp>
        <p:nvSpPr>
          <p:cNvPr id="62567" name="Line 103"/>
          <p:cNvSpPr>
            <a:spLocks noChangeShapeType="1"/>
          </p:cNvSpPr>
          <p:nvPr/>
        </p:nvSpPr>
        <p:spPr bwMode="auto">
          <a:xfrm>
            <a:off x="6153150" y="4137025"/>
            <a:ext cx="1588" cy="47625"/>
          </a:xfrm>
          <a:prstGeom prst="line">
            <a:avLst/>
          </a:prstGeom>
          <a:noFill/>
          <a:ln w="12700">
            <a:solidFill>
              <a:srgbClr val="000000"/>
            </a:solidFill>
            <a:round/>
            <a:headEnd/>
            <a:tailEnd/>
          </a:ln>
        </p:spPr>
        <p:txBody>
          <a:bodyPr/>
          <a:lstStyle/>
          <a:p>
            <a:endParaRPr lang="en-US"/>
          </a:p>
        </p:txBody>
      </p:sp>
      <p:sp>
        <p:nvSpPr>
          <p:cNvPr id="62568" name="Line 104"/>
          <p:cNvSpPr>
            <a:spLocks noChangeShapeType="1"/>
          </p:cNvSpPr>
          <p:nvPr/>
        </p:nvSpPr>
        <p:spPr bwMode="auto">
          <a:xfrm>
            <a:off x="6153150" y="4235450"/>
            <a:ext cx="1588" cy="47625"/>
          </a:xfrm>
          <a:prstGeom prst="line">
            <a:avLst/>
          </a:prstGeom>
          <a:noFill/>
          <a:ln w="12700">
            <a:solidFill>
              <a:srgbClr val="000000"/>
            </a:solidFill>
            <a:round/>
            <a:headEnd/>
            <a:tailEnd/>
          </a:ln>
        </p:spPr>
        <p:txBody>
          <a:bodyPr/>
          <a:lstStyle/>
          <a:p>
            <a:endParaRPr lang="en-US"/>
          </a:p>
        </p:txBody>
      </p:sp>
      <p:sp>
        <p:nvSpPr>
          <p:cNvPr id="62569" name="Line 105"/>
          <p:cNvSpPr>
            <a:spLocks noChangeShapeType="1"/>
          </p:cNvSpPr>
          <p:nvPr/>
        </p:nvSpPr>
        <p:spPr bwMode="auto">
          <a:xfrm>
            <a:off x="6153150" y="4330700"/>
            <a:ext cx="1588" cy="47625"/>
          </a:xfrm>
          <a:prstGeom prst="line">
            <a:avLst/>
          </a:prstGeom>
          <a:noFill/>
          <a:ln w="12700">
            <a:solidFill>
              <a:srgbClr val="000000"/>
            </a:solidFill>
            <a:round/>
            <a:headEnd/>
            <a:tailEnd/>
          </a:ln>
        </p:spPr>
        <p:txBody>
          <a:bodyPr/>
          <a:lstStyle/>
          <a:p>
            <a:endParaRPr lang="en-US"/>
          </a:p>
        </p:txBody>
      </p:sp>
      <p:sp>
        <p:nvSpPr>
          <p:cNvPr id="62570" name="Line 106"/>
          <p:cNvSpPr>
            <a:spLocks noChangeShapeType="1"/>
          </p:cNvSpPr>
          <p:nvPr/>
        </p:nvSpPr>
        <p:spPr bwMode="auto">
          <a:xfrm>
            <a:off x="6153150" y="4425950"/>
            <a:ext cx="1588" cy="50800"/>
          </a:xfrm>
          <a:prstGeom prst="line">
            <a:avLst/>
          </a:prstGeom>
          <a:noFill/>
          <a:ln w="12700">
            <a:solidFill>
              <a:srgbClr val="000000"/>
            </a:solidFill>
            <a:round/>
            <a:headEnd/>
            <a:tailEnd/>
          </a:ln>
        </p:spPr>
        <p:txBody>
          <a:bodyPr/>
          <a:lstStyle/>
          <a:p>
            <a:endParaRPr lang="en-US"/>
          </a:p>
        </p:txBody>
      </p:sp>
      <p:sp>
        <p:nvSpPr>
          <p:cNvPr id="62571" name="Line 107"/>
          <p:cNvSpPr>
            <a:spLocks noChangeShapeType="1"/>
          </p:cNvSpPr>
          <p:nvPr/>
        </p:nvSpPr>
        <p:spPr bwMode="auto">
          <a:xfrm>
            <a:off x="6153150" y="4524375"/>
            <a:ext cx="1588" cy="47625"/>
          </a:xfrm>
          <a:prstGeom prst="line">
            <a:avLst/>
          </a:prstGeom>
          <a:noFill/>
          <a:ln w="12700">
            <a:solidFill>
              <a:srgbClr val="000000"/>
            </a:solidFill>
            <a:round/>
            <a:headEnd/>
            <a:tailEnd/>
          </a:ln>
        </p:spPr>
        <p:txBody>
          <a:bodyPr/>
          <a:lstStyle/>
          <a:p>
            <a:endParaRPr lang="en-US"/>
          </a:p>
        </p:txBody>
      </p:sp>
      <p:sp>
        <p:nvSpPr>
          <p:cNvPr id="62572" name="Line 108"/>
          <p:cNvSpPr>
            <a:spLocks noChangeShapeType="1"/>
          </p:cNvSpPr>
          <p:nvPr/>
        </p:nvSpPr>
        <p:spPr bwMode="auto">
          <a:xfrm>
            <a:off x="6153150" y="4619625"/>
            <a:ext cx="1588" cy="47625"/>
          </a:xfrm>
          <a:prstGeom prst="line">
            <a:avLst/>
          </a:prstGeom>
          <a:noFill/>
          <a:ln w="12700">
            <a:solidFill>
              <a:srgbClr val="000000"/>
            </a:solidFill>
            <a:round/>
            <a:headEnd/>
            <a:tailEnd/>
          </a:ln>
        </p:spPr>
        <p:txBody>
          <a:bodyPr/>
          <a:lstStyle/>
          <a:p>
            <a:endParaRPr lang="en-US"/>
          </a:p>
        </p:txBody>
      </p:sp>
      <p:sp>
        <p:nvSpPr>
          <p:cNvPr id="62573" name="Line 109"/>
          <p:cNvSpPr>
            <a:spLocks noChangeShapeType="1"/>
          </p:cNvSpPr>
          <p:nvPr/>
        </p:nvSpPr>
        <p:spPr bwMode="auto">
          <a:xfrm>
            <a:off x="6153150" y="4714875"/>
            <a:ext cx="1588" cy="47625"/>
          </a:xfrm>
          <a:prstGeom prst="line">
            <a:avLst/>
          </a:prstGeom>
          <a:noFill/>
          <a:ln w="12700">
            <a:solidFill>
              <a:srgbClr val="000000"/>
            </a:solidFill>
            <a:round/>
            <a:headEnd/>
            <a:tailEnd/>
          </a:ln>
        </p:spPr>
        <p:txBody>
          <a:bodyPr/>
          <a:lstStyle/>
          <a:p>
            <a:endParaRPr lang="en-US"/>
          </a:p>
        </p:txBody>
      </p:sp>
      <p:sp>
        <p:nvSpPr>
          <p:cNvPr id="62574" name="Line 110"/>
          <p:cNvSpPr>
            <a:spLocks noChangeShapeType="1"/>
          </p:cNvSpPr>
          <p:nvPr/>
        </p:nvSpPr>
        <p:spPr bwMode="auto">
          <a:xfrm>
            <a:off x="6153150" y="4810125"/>
            <a:ext cx="1588" cy="47625"/>
          </a:xfrm>
          <a:prstGeom prst="line">
            <a:avLst/>
          </a:prstGeom>
          <a:noFill/>
          <a:ln w="12700">
            <a:solidFill>
              <a:srgbClr val="000000"/>
            </a:solidFill>
            <a:round/>
            <a:headEnd/>
            <a:tailEnd/>
          </a:ln>
        </p:spPr>
        <p:txBody>
          <a:bodyPr/>
          <a:lstStyle/>
          <a:p>
            <a:endParaRPr lang="en-US"/>
          </a:p>
        </p:txBody>
      </p:sp>
      <p:sp>
        <p:nvSpPr>
          <p:cNvPr id="62575" name="Line 111"/>
          <p:cNvSpPr>
            <a:spLocks noChangeShapeType="1"/>
          </p:cNvSpPr>
          <p:nvPr/>
        </p:nvSpPr>
        <p:spPr bwMode="auto">
          <a:xfrm>
            <a:off x="6153150" y="4905375"/>
            <a:ext cx="1588" cy="50800"/>
          </a:xfrm>
          <a:prstGeom prst="line">
            <a:avLst/>
          </a:prstGeom>
          <a:noFill/>
          <a:ln w="12700">
            <a:solidFill>
              <a:srgbClr val="000000"/>
            </a:solidFill>
            <a:round/>
            <a:headEnd/>
            <a:tailEnd/>
          </a:ln>
        </p:spPr>
        <p:txBody>
          <a:bodyPr/>
          <a:lstStyle/>
          <a:p>
            <a:endParaRPr lang="en-US"/>
          </a:p>
        </p:txBody>
      </p:sp>
      <p:sp>
        <p:nvSpPr>
          <p:cNvPr id="62576" name="Line 112"/>
          <p:cNvSpPr>
            <a:spLocks noChangeShapeType="1"/>
          </p:cNvSpPr>
          <p:nvPr/>
        </p:nvSpPr>
        <p:spPr bwMode="auto">
          <a:xfrm>
            <a:off x="6153150" y="5003800"/>
            <a:ext cx="1588" cy="47625"/>
          </a:xfrm>
          <a:prstGeom prst="line">
            <a:avLst/>
          </a:prstGeom>
          <a:noFill/>
          <a:ln w="12700">
            <a:solidFill>
              <a:srgbClr val="000000"/>
            </a:solidFill>
            <a:round/>
            <a:headEnd/>
            <a:tailEnd/>
          </a:ln>
        </p:spPr>
        <p:txBody>
          <a:bodyPr/>
          <a:lstStyle/>
          <a:p>
            <a:endParaRPr lang="en-US"/>
          </a:p>
        </p:txBody>
      </p:sp>
      <p:sp>
        <p:nvSpPr>
          <p:cNvPr id="62577" name="Line 113"/>
          <p:cNvSpPr>
            <a:spLocks noChangeShapeType="1"/>
          </p:cNvSpPr>
          <p:nvPr/>
        </p:nvSpPr>
        <p:spPr bwMode="auto">
          <a:xfrm>
            <a:off x="6153150" y="5099050"/>
            <a:ext cx="1588" cy="47625"/>
          </a:xfrm>
          <a:prstGeom prst="line">
            <a:avLst/>
          </a:prstGeom>
          <a:noFill/>
          <a:ln w="12700">
            <a:solidFill>
              <a:srgbClr val="000000"/>
            </a:solidFill>
            <a:round/>
            <a:headEnd/>
            <a:tailEnd/>
          </a:ln>
        </p:spPr>
        <p:txBody>
          <a:bodyPr/>
          <a:lstStyle/>
          <a:p>
            <a:endParaRPr lang="en-US"/>
          </a:p>
        </p:txBody>
      </p:sp>
      <p:sp>
        <p:nvSpPr>
          <p:cNvPr id="62578" name="Line 114"/>
          <p:cNvSpPr>
            <a:spLocks noChangeShapeType="1"/>
          </p:cNvSpPr>
          <p:nvPr/>
        </p:nvSpPr>
        <p:spPr bwMode="auto">
          <a:xfrm>
            <a:off x="6153150" y="5197475"/>
            <a:ext cx="1588" cy="47625"/>
          </a:xfrm>
          <a:prstGeom prst="line">
            <a:avLst/>
          </a:prstGeom>
          <a:noFill/>
          <a:ln w="12700">
            <a:solidFill>
              <a:srgbClr val="000000"/>
            </a:solidFill>
            <a:round/>
            <a:headEnd/>
            <a:tailEnd/>
          </a:ln>
        </p:spPr>
        <p:txBody>
          <a:bodyPr/>
          <a:lstStyle/>
          <a:p>
            <a:endParaRPr lang="en-US"/>
          </a:p>
        </p:txBody>
      </p:sp>
      <p:sp>
        <p:nvSpPr>
          <p:cNvPr id="62579" name="Line 115"/>
          <p:cNvSpPr>
            <a:spLocks noChangeShapeType="1"/>
          </p:cNvSpPr>
          <p:nvPr/>
        </p:nvSpPr>
        <p:spPr bwMode="auto">
          <a:xfrm>
            <a:off x="6153150" y="5292725"/>
            <a:ext cx="1588" cy="47625"/>
          </a:xfrm>
          <a:prstGeom prst="line">
            <a:avLst/>
          </a:prstGeom>
          <a:noFill/>
          <a:ln w="12700">
            <a:solidFill>
              <a:srgbClr val="000000"/>
            </a:solidFill>
            <a:round/>
            <a:headEnd/>
            <a:tailEnd/>
          </a:ln>
        </p:spPr>
        <p:txBody>
          <a:bodyPr/>
          <a:lstStyle/>
          <a:p>
            <a:endParaRPr lang="en-US"/>
          </a:p>
        </p:txBody>
      </p:sp>
      <p:sp>
        <p:nvSpPr>
          <p:cNvPr id="62580" name="Freeform 116"/>
          <p:cNvSpPr>
            <a:spLocks/>
          </p:cNvSpPr>
          <p:nvPr/>
        </p:nvSpPr>
        <p:spPr bwMode="auto">
          <a:xfrm>
            <a:off x="1638300" y="2895600"/>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3510 w 3510"/>
              <a:gd name="T113" fmla="*/ 1278 h 13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10"/>
              <a:gd name="T172" fmla="*/ 0 h 1326"/>
              <a:gd name="T173" fmla="*/ 3510 w 3510"/>
              <a:gd name="T174" fmla="*/ 1326 h 13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lnTo>
                  <a:pt x="3510" y="1278"/>
                </a:lnTo>
                <a:close/>
              </a:path>
            </a:pathLst>
          </a:custGeom>
          <a:solidFill>
            <a:srgbClr val="1D4B80"/>
          </a:solidFill>
          <a:ln w="9525">
            <a:noFill/>
            <a:round/>
            <a:headEnd/>
            <a:tailEnd/>
          </a:ln>
        </p:spPr>
        <p:txBody>
          <a:bodyPr/>
          <a:lstStyle/>
          <a:p>
            <a:endParaRPr lang="fr-FR"/>
          </a:p>
        </p:txBody>
      </p:sp>
      <p:sp>
        <p:nvSpPr>
          <p:cNvPr id="62581" name="Freeform 117"/>
          <p:cNvSpPr>
            <a:spLocks/>
          </p:cNvSpPr>
          <p:nvPr/>
        </p:nvSpPr>
        <p:spPr bwMode="auto">
          <a:xfrm>
            <a:off x="1638300" y="2892425"/>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10"/>
              <a:gd name="T169" fmla="*/ 0 h 1326"/>
              <a:gd name="T170" fmla="*/ 3510 w 3510"/>
              <a:gd name="T171" fmla="*/ 1326 h 13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path>
            </a:pathLst>
          </a:custGeom>
          <a:noFill/>
          <a:ln w="12700">
            <a:solidFill>
              <a:srgbClr val="000000"/>
            </a:solidFill>
            <a:round/>
            <a:headEnd/>
            <a:tailEnd/>
          </a:ln>
        </p:spPr>
        <p:txBody>
          <a:bodyPr/>
          <a:lstStyle/>
          <a:p>
            <a:endParaRPr lang="fr-FR"/>
          </a:p>
        </p:txBody>
      </p:sp>
      <p:sp>
        <p:nvSpPr>
          <p:cNvPr id="62582" name="Rectangle 118"/>
          <p:cNvSpPr>
            <a:spLocks noChangeArrowheads="1"/>
          </p:cNvSpPr>
          <p:nvPr/>
        </p:nvSpPr>
        <p:spPr bwMode="auto">
          <a:xfrm>
            <a:off x="3657600" y="3622675"/>
            <a:ext cx="1347788" cy="425450"/>
          </a:xfrm>
          <a:prstGeom prst="rect">
            <a:avLst/>
          </a:prstGeom>
          <a:noFill/>
          <a:ln w="9525">
            <a:noFill/>
            <a:miter lim="800000"/>
            <a:headEnd/>
            <a:tailEnd/>
          </a:ln>
        </p:spPr>
        <p:txBody>
          <a:bodyPr lIns="0" tIns="0" rIns="0" bIns="0">
            <a:spAutoFit/>
          </a:bodyPr>
          <a:lstStyle/>
          <a:p>
            <a:r>
              <a:rPr lang="fr-CA" sz="1400" b="1">
                <a:solidFill>
                  <a:srgbClr val="FFFFFF"/>
                </a:solidFill>
              </a:rPr>
              <a:t>Accroissement</a:t>
            </a:r>
          </a:p>
          <a:p>
            <a:r>
              <a:rPr lang="fr-CA" sz="1400" b="1">
                <a:solidFill>
                  <a:srgbClr val="FFFFFF"/>
                </a:solidFill>
              </a:rPr>
              <a:t>naturel</a:t>
            </a:r>
            <a:endParaRPr lang="fr-CA"/>
          </a:p>
        </p:txBody>
      </p:sp>
      <p:sp>
        <p:nvSpPr>
          <p:cNvPr id="62583" name="Rectangle 119"/>
          <p:cNvSpPr>
            <a:spLocks noChangeArrowheads="1"/>
          </p:cNvSpPr>
          <p:nvPr/>
        </p:nvSpPr>
        <p:spPr bwMode="auto">
          <a:xfrm>
            <a:off x="4659313" y="3098800"/>
            <a:ext cx="1512887"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a:t>
            </a:r>
            <a:endParaRPr lang="fr-CA"/>
          </a:p>
        </p:txBody>
      </p:sp>
      <p:sp>
        <p:nvSpPr>
          <p:cNvPr id="62584" name="Rectangle 120"/>
          <p:cNvSpPr>
            <a:spLocks noChangeArrowheads="1"/>
          </p:cNvSpPr>
          <p:nvPr/>
        </p:nvSpPr>
        <p:spPr bwMode="auto">
          <a:xfrm>
            <a:off x="2590800" y="4552950"/>
            <a:ext cx="18034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mortalité</a:t>
            </a:r>
            <a:endParaRPr lang="fr-CA" sz="1400"/>
          </a:p>
        </p:txBody>
      </p:sp>
      <p:sp>
        <p:nvSpPr>
          <p:cNvPr id="62585" name="Rectangle 121"/>
          <p:cNvSpPr>
            <a:spLocks noChangeArrowheads="1"/>
          </p:cNvSpPr>
          <p:nvPr/>
        </p:nvSpPr>
        <p:spPr bwMode="auto">
          <a:xfrm>
            <a:off x="838200" y="636588"/>
            <a:ext cx="7848600" cy="811212"/>
          </a:xfrm>
          <a:prstGeom prst="rect">
            <a:avLst/>
          </a:prstGeom>
          <a:noFill/>
          <a:ln w="9525">
            <a:noFill/>
            <a:miter lim="800000"/>
            <a:headEnd/>
            <a:tailEnd/>
          </a:ln>
        </p:spPr>
        <p:txBody>
          <a:bodyPr lIns="0" tIns="0" rIns="0" bIns="0" anchor="b"/>
          <a:lstStyle/>
          <a:p>
            <a:pPr algn="ctr" eaLnBrk="1" hangingPunct="1"/>
            <a:r>
              <a:rPr lang="fr-CA" sz="3200">
                <a:solidFill>
                  <a:srgbClr val="6F88E3"/>
                </a:solidFill>
                <a:latin typeface="Verdana" pitchFamily="-65" charset="0"/>
              </a:rPr>
              <a:t>Le schéma de la transition démographique</a:t>
            </a:r>
          </a:p>
        </p:txBody>
      </p:sp>
      <p:sp>
        <p:nvSpPr>
          <p:cNvPr id="62586" name="Text Box 122"/>
          <p:cNvSpPr txBox="1">
            <a:spLocks noChangeArrowheads="1"/>
          </p:cNvSpPr>
          <p:nvPr/>
        </p:nvSpPr>
        <p:spPr bwMode="auto">
          <a:xfrm>
            <a:off x="762000" y="6202363"/>
            <a:ext cx="8077200" cy="274637"/>
          </a:xfrm>
          <a:prstGeom prst="rect">
            <a:avLst/>
          </a:prstGeom>
          <a:noFill/>
          <a:ln w="9525">
            <a:noFill/>
            <a:miter lim="800000"/>
            <a:headEnd/>
            <a:tailEnd/>
          </a:ln>
        </p:spPr>
        <p:txBody>
          <a:bodyPr>
            <a:spAutoFit/>
          </a:bodyPr>
          <a:lstStyle/>
          <a:p>
            <a:r>
              <a:rPr lang="fr-CA" sz="1200"/>
              <a:t>Note : L’accroissement naturel résulte de l’excès des naissances par rapport aux décès.</a:t>
            </a:r>
          </a:p>
        </p:txBody>
      </p:sp>
      <p:sp>
        <p:nvSpPr>
          <p:cNvPr id="62587" name="Rectangle 123"/>
          <p:cNvSpPr>
            <a:spLocks noChangeArrowheads="1"/>
          </p:cNvSpPr>
          <p:nvPr/>
        </p:nvSpPr>
        <p:spPr bwMode="auto">
          <a:xfrm rot="-5366756">
            <a:off x="144463" y="3435350"/>
            <a:ext cx="25146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natalité/mortalité</a:t>
            </a:r>
            <a:endParaRPr lang="fr-CA" sz="1400"/>
          </a:p>
        </p:txBody>
      </p:sp>
      <p:sp>
        <p:nvSpPr>
          <p:cNvPr id="124" name="Ellipse 123"/>
          <p:cNvSpPr/>
          <p:nvPr/>
        </p:nvSpPr>
        <p:spPr bwMode="auto">
          <a:xfrm>
            <a:off x="1547664" y="2708920"/>
            <a:ext cx="1656184" cy="7920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5" name="Rectangle 124"/>
          <p:cNvSpPr/>
          <p:nvPr/>
        </p:nvSpPr>
        <p:spPr bwMode="auto">
          <a:xfrm>
            <a:off x="179512" y="1484784"/>
            <a:ext cx="1080120"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Régime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primitif</a:t>
            </a:r>
            <a:endPar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27" name="Connecteur droit avec flèche 126"/>
          <p:cNvCxnSpPr>
            <a:stCxn id="125" idx="3"/>
          </p:cNvCxnSpPr>
          <p:nvPr/>
        </p:nvCxnSpPr>
        <p:spPr bwMode="auto">
          <a:xfrm>
            <a:off x="1259632" y="1880828"/>
            <a:ext cx="648072" cy="900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8" name="Ellipse 127"/>
          <p:cNvSpPr/>
          <p:nvPr/>
        </p:nvSpPr>
        <p:spPr bwMode="auto">
          <a:xfrm>
            <a:off x="6156176" y="4581128"/>
            <a:ext cx="1152128" cy="64807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9" name="Rectangle 128"/>
          <p:cNvSpPr/>
          <p:nvPr/>
        </p:nvSpPr>
        <p:spPr bwMode="auto">
          <a:xfrm>
            <a:off x="7596336" y="3140968"/>
            <a:ext cx="1224136"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Régime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moderne</a:t>
            </a:r>
            <a:endPar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31" name="Connecteur droit avec flèche 130"/>
          <p:cNvCxnSpPr>
            <a:stCxn id="129" idx="1"/>
            <a:endCxn id="128" idx="0"/>
          </p:cNvCxnSpPr>
          <p:nvPr/>
        </p:nvCxnSpPr>
        <p:spPr bwMode="auto">
          <a:xfrm rot="10800000" flipV="1">
            <a:off x="6732240" y="3537012"/>
            <a:ext cx="864096" cy="10441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429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7"/>
                                        </p:tgtEl>
                                        <p:attrNameLst>
                                          <p:attrName>style.visibility</p:attrName>
                                        </p:attrNameLst>
                                      </p:cBhvr>
                                      <p:to>
                                        <p:strVal val="visible"/>
                                      </p:to>
                                    </p:set>
                                    <p:anim calcmode="lin" valueType="num">
                                      <p:cBhvr additive="base">
                                        <p:cTn id="11" dur="500" fill="hold"/>
                                        <p:tgtEl>
                                          <p:spTgt spid="127"/>
                                        </p:tgtEl>
                                        <p:attrNameLst>
                                          <p:attrName>ppt_x</p:attrName>
                                        </p:attrNameLst>
                                      </p:cBhvr>
                                      <p:tavLst>
                                        <p:tav tm="0">
                                          <p:val>
                                            <p:strVal val="#ppt_x"/>
                                          </p:val>
                                        </p:tav>
                                        <p:tav tm="100000">
                                          <p:val>
                                            <p:strVal val="#ppt_x"/>
                                          </p:val>
                                        </p:tav>
                                      </p:tavLst>
                                    </p:anim>
                                    <p:anim calcmode="lin" valueType="num">
                                      <p:cBhvr additive="base">
                                        <p:cTn id="12" dur="500" fill="hold"/>
                                        <p:tgtEl>
                                          <p:spTgt spid="1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fill="hold"/>
                                        <p:tgtEl>
                                          <p:spTgt spid="124"/>
                                        </p:tgtEl>
                                        <p:attrNameLst>
                                          <p:attrName>ppt_x</p:attrName>
                                        </p:attrNameLst>
                                      </p:cBhvr>
                                      <p:tavLst>
                                        <p:tav tm="0">
                                          <p:val>
                                            <p:strVal val="#ppt_x"/>
                                          </p:val>
                                        </p:tav>
                                        <p:tav tm="100000">
                                          <p:val>
                                            <p:strVal val="#ppt_x"/>
                                          </p:val>
                                        </p:tav>
                                      </p:tavLst>
                                    </p:anim>
                                    <p:anim calcmode="lin" valueType="num">
                                      <p:cBhvr additive="base">
                                        <p:cTn id="16"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1"/>
                                        </p:tgtEl>
                                        <p:attrNameLst>
                                          <p:attrName>style.visibility</p:attrName>
                                        </p:attrNameLst>
                                      </p:cBhvr>
                                      <p:to>
                                        <p:strVal val="visible"/>
                                      </p:to>
                                    </p:set>
                                    <p:anim calcmode="lin" valueType="num">
                                      <p:cBhvr additive="base">
                                        <p:cTn id="21" dur="500" fill="hold"/>
                                        <p:tgtEl>
                                          <p:spTgt spid="131"/>
                                        </p:tgtEl>
                                        <p:attrNameLst>
                                          <p:attrName>ppt_x</p:attrName>
                                        </p:attrNameLst>
                                      </p:cBhvr>
                                      <p:tavLst>
                                        <p:tav tm="0">
                                          <p:val>
                                            <p:strVal val="#ppt_x"/>
                                          </p:val>
                                        </p:tav>
                                        <p:tav tm="100000">
                                          <p:val>
                                            <p:strVal val="#ppt_x"/>
                                          </p:val>
                                        </p:tav>
                                      </p:tavLst>
                                    </p:anim>
                                    <p:anim calcmode="lin" valueType="num">
                                      <p:cBhvr additive="base">
                                        <p:cTn id="22" dur="500" fill="hold"/>
                                        <p:tgtEl>
                                          <p:spTgt spid="13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9"/>
                                        </p:tgtEl>
                                        <p:attrNameLst>
                                          <p:attrName>style.visibility</p:attrName>
                                        </p:attrNameLst>
                                      </p:cBhvr>
                                      <p:to>
                                        <p:strVal val="visible"/>
                                      </p:to>
                                    </p:set>
                                    <p:anim calcmode="lin" valueType="num">
                                      <p:cBhvr additive="base">
                                        <p:cTn id="25" dur="500" fill="hold"/>
                                        <p:tgtEl>
                                          <p:spTgt spid="129"/>
                                        </p:tgtEl>
                                        <p:attrNameLst>
                                          <p:attrName>ppt_x</p:attrName>
                                        </p:attrNameLst>
                                      </p:cBhvr>
                                      <p:tavLst>
                                        <p:tav tm="0">
                                          <p:val>
                                            <p:strVal val="#ppt_x"/>
                                          </p:val>
                                        </p:tav>
                                        <p:tav tm="100000">
                                          <p:val>
                                            <p:strVal val="#ppt_x"/>
                                          </p:val>
                                        </p:tav>
                                      </p:tavLst>
                                    </p:anim>
                                    <p:anim calcmode="lin" valueType="num">
                                      <p:cBhvr additive="base">
                                        <p:cTn id="26" dur="500" fill="hold"/>
                                        <p:tgtEl>
                                          <p:spTgt spid="12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 calcmode="lin" valueType="num">
                                      <p:cBhvr additive="base">
                                        <p:cTn id="29" dur="500" fill="hold"/>
                                        <p:tgtEl>
                                          <p:spTgt spid="128"/>
                                        </p:tgtEl>
                                        <p:attrNameLst>
                                          <p:attrName>ppt_x</p:attrName>
                                        </p:attrNameLst>
                                      </p:cBhvr>
                                      <p:tavLst>
                                        <p:tav tm="0">
                                          <p:val>
                                            <p:strVal val="#ppt_x"/>
                                          </p:val>
                                        </p:tav>
                                        <p:tav tm="100000">
                                          <p:val>
                                            <p:strVal val="#ppt_x"/>
                                          </p:val>
                                        </p:tav>
                                      </p:tavLst>
                                    </p:anim>
                                    <p:anim calcmode="lin" valueType="num">
                                      <p:cBhvr additive="base">
                                        <p:cTn id="3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8" grpId="0" animBg="1"/>
      <p:bldP spid="1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0"/>
            <a:ext cx="8688775"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2"/>
          <p:cNvSpPr>
            <a:spLocks noGrp="1" noChangeArrowheads="1"/>
          </p:cNvSpPr>
          <p:nvPr>
            <p:ph type="title"/>
          </p:nvPr>
        </p:nvSpPr>
        <p:spPr>
          <a:xfrm>
            <a:off x="874986" y="721805"/>
            <a:ext cx="7694049" cy="2147520"/>
          </a:xfrm>
        </p:spPr>
        <p:txBody>
          <a:bodyPr anchor="b">
            <a:normAutofit/>
          </a:bodyPr>
          <a:lstStyle/>
          <a:p>
            <a:pPr eaLnBrk="1" hangingPunct="1"/>
            <a:r>
              <a:rPr lang="fr-CA" sz="4800"/>
              <a:t>Résumé de la TD européenne: </a:t>
            </a:r>
            <a:br>
              <a:rPr lang="fr-CA" sz="4800"/>
            </a:br>
            <a:r>
              <a:rPr lang="fr-CA" sz="4800"/>
              <a:t>1740-1940</a:t>
            </a:r>
            <a:endParaRPr lang="fr-FR" sz="4800"/>
          </a:p>
        </p:txBody>
      </p:sp>
      <p:grpSp>
        <p:nvGrpSpPr>
          <p:cNvPr id="107" name="Group 106">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108"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ectangle 12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3" name="Rectangle 3"/>
          <p:cNvSpPr>
            <a:spLocks noGrp="1" noChangeArrowheads="1"/>
          </p:cNvSpPr>
          <p:nvPr>
            <p:ph type="body" idx="1"/>
          </p:nvPr>
        </p:nvSpPr>
        <p:spPr>
          <a:xfrm>
            <a:off x="951446" y="3517328"/>
            <a:ext cx="7694050" cy="3057328"/>
          </a:xfrm>
        </p:spPr>
        <p:txBody>
          <a:bodyPr anchor="ctr">
            <a:normAutofit/>
          </a:bodyPr>
          <a:lstStyle/>
          <a:p>
            <a:pPr marL="292100" indent="-292100">
              <a:spcBef>
                <a:spcPct val="0"/>
              </a:spcBef>
              <a:spcAft>
                <a:spcPts val="600"/>
              </a:spcAft>
              <a:buFontTx/>
              <a:buNone/>
            </a:pPr>
            <a:r>
              <a:rPr lang="fr-FR" dirty="0"/>
              <a:t>Les </a:t>
            </a:r>
            <a:r>
              <a:rPr lang="fr-FR" u="sng" dirty="0"/>
              <a:t>quatre temps</a:t>
            </a:r>
            <a:r>
              <a:rPr lang="fr-FR" dirty="0"/>
              <a:t> de la TD:</a:t>
            </a:r>
          </a:p>
          <a:p>
            <a:pPr marL="292100" indent="-292100">
              <a:spcBef>
                <a:spcPct val="0"/>
              </a:spcBef>
              <a:spcAft>
                <a:spcPts val="600"/>
              </a:spcAft>
              <a:buFontTx/>
              <a:buNone/>
            </a:pPr>
            <a:endParaRPr lang="fr-FR" sz="2400" dirty="0"/>
          </a:p>
          <a:p>
            <a:pPr marL="952500" lvl="1" indent="-469900">
              <a:spcBef>
                <a:spcPct val="0"/>
              </a:spcBef>
              <a:spcAft>
                <a:spcPts val="600"/>
              </a:spcAft>
              <a:buFontTx/>
              <a:buAutoNum type="arabicPeriod"/>
            </a:pPr>
            <a:r>
              <a:rPr lang="fr-FR" dirty="0">
                <a:solidFill>
                  <a:srgbClr val="FF0000"/>
                </a:solidFill>
              </a:rPr>
              <a:t>Régime démographique traditionnel </a:t>
            </a:r>
            <a:r>
              <a:rPr lang="fr-FR" dirty="0"/>
              <a:t>(pré-transitionnel)</a:t>
            </a:r>
            <a:r>
              <a:rPr lang="fr-FR" dirty="0">
                <a:cs typeface="+mn-cs"/>
              </a:rPr>
              <a:t>: </a:t>
            </a:r>
            <a:r>
              <a:rPr lang="fr-FR" dirty="0"/>
              <a:t>fort taux de mortalité + fort taux de natalité = accroissement naturel faible.</a:t>
            </a:r>
          </a:p>
        </p:txBody>
      </p:sp>
    </p:spTree>
    <p:extLst>
      <p:ext uri="{BB962C8B-B14F-4D97-AF65-F5344CB8AC3E}">
        <p14:creationId xmlns:p14="http://schemas.microsoft.com/office/powerpoint/2010/main" val="140559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Grp="1" noChangeArrowheads="1"/>
          </p:cNvSpPr>
          <p:nvPr>
            <p:ph type="title"/>
          </p:nvPr>
        </p:nvSpPr>
        <p:spPr>
          <a:xfrm>
            <a:off x="1142988" y="1054121"/>
            <a:ext cx="7098848" cy="1184111"/>
          </a:xfrm>
        </p:spPr>
        <p:txBody>
          <a:bodyPr>
            <a:normAutofit/>
          </a:bodyPr>
          <a:lstStyle/>
          <a:p>
            <a:pPr eaLnBrk="1" hangingPunct="1"/>
            <a:r>
              <a:rPr lang="fr-CA" dirty="0"/>
              <a:t>A. Fort taux de mortalité</a:t>
            </a:r>
            <a:endParaRPr lang="fr-FR" dirty="0"/>
          </a:p>
        </p:txBody>
      </p:sp>
      <p:sp>
        <p:nvSpPr>
          <p:cNvPr id="37891" name="Rectangle 3"/>
          <p:cNvSpPr>
            <a:spLocks noGrp="1" noChangeArrowheads="1"/>
          </p:cNvSpPr>
          <p:nvPr>
            <p:ph type="body" idx="1"/>
          </p:nvPr>
        </p:nvSpPr>
        <p:spPr>
          <a:xfrm>
            <a:off x="1143000" y="2399099"/>
            <a:ext cx="7099173" cy="3400969"/>
          </a:xfrm>
        </p:spPr>
        <p:txBody>
          <a:bodyPr>
            <a:normAutofit/>
          </a:bodyPr>
          <a:lstStyle/>
          <a:p>
            <a:pPr marL="495300" indent="-495300" eaLnBrk="1" hangingPunct="1"/>
            <a:r>
              <a:rPr lang="fr-FR" sz="2100"/>
              <a:t>Synthétise les différents facteurs de l’évolution séculaire de la mortalité (Omran  1981, 1983)</a:t>
            </a:r>
          </a:p>
          <a:p>
            <a:pPr marL="495300" indent="-495300" eaLnBrk="1" hangingPunct="1"/>
            <a:r>
              <a:rPr lang="fr-FR" sz="2100"/>
              <a:t>Trois « </a:t>
            </a:r>
            <a:r>
              <a:rPr lang="fr-FR" altLang="ja-JP" sz="2100"/>
              <a:t>âges » épidémiologiques:</a:t>
            </a:r>
          </a:p>
          <a:p>
            <a:pPr marL="876300" lvl="1" indent="-419100" eaLnBrk="1" hangingPunct="1">
              <a:buFontTx/>
              <a:buAutoNum type="arabicPeriod"/>
            </a:pPr>
            <a:r>
              <a:rPr lang="fr-FR" sz="2100"/>
              <a:t>l’</a:t>
            </a:r>
            <a:r>
              <a:rPr lang="fr-FR" altLang="ja-JP" sz="2100"/>
              <a:t>âge de la pestilence et de la famine</a:t>
            </a:r>
          </a:p>
          <a:p>
            <a:pPr marL="876300" lvl="1" indent="-419100" eaLnBrk="1" hangingPunct="1">
              <a:buFontTx/>
              <a:buAutoNum type="arabicPeriod"/>
            </a:pPr>
            <a:r>
              <a:rPr lang="fr-FR" altLang="ja-JP" sz="2100"/>
              <a:t>l’âge de recul des pandémies</a:t>
            </a:r>
          </a:p>
          <a:p>
            <a:pPr marL="876300" lvl="1" indent="-419100" eaLnBrk="1" hangingPunct="1">
              <a:buFontTx/>
              <a:buAutoNum type="arabicPeriod"/>
            </a:pPr>
            <a:r>
              <a:rPr lang="fr-FR" altLang="ja-JP" sz="2100"/>
              <a:t>l’âge des maladies de dégénérescence et des maladies de société</a:t>
            </a:r>
            <a:endParaRPr lang="fr-FR" sz="2100"/>
          </a:p>
        </p:txBody>
      </p:sp>
    </p:spTree>
    <p:extLst>
      <p:ext uri="{BB962C8B-B14F-4D97-AF65-F5344CB8AC3E}">
        <p14:creationId xmlns:p14="http://schemas.microsoft.com/office/powerpoint/2010/main" val="122680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1e </a:t>
            </a:r>
            <a:r>
              <a:rPr lang="fr-CA" altLang="ja-JP" sz="3700"/>
              <a:t>âge</a:t>
            </a:r>
            <a:r>
              <a:rPr lang="fr-CA" sz="3700"/>
              <a:t> (avant XVIII</a:t>
            </a:r>
            <a:r>
              <a:rPr lang="fr-CA" sz="3700" baseline="30000"/>
              <a:t>e</a:t>
            </a:r>
            <a:r>
              <a:rPr lang="fr-CA" sz="3700"/>
              <a:t> siècle): l’</a:t>
            </a:r>
            <a:r>
              <a:rPr lang="fr-CA" altLang="ja-JP" sz="3700"/>
              <a:t>âge de la pestilence et de la famine</a:t>
            </a:r>
            <a:endParaRPr lang="fr-FR" sz="3700"/>
          </a:p>
        </p:txBody>
      </p:sp>
      <p:sp>
        <p:nvSpPr>
          <p:cNvPr id="39939" name="Rectangle 3"/>
          <p:cNvSpPr>
            <a:spLocks noGrp="1" noChangeArrowheads="1"/>
          </p:cNvSpPr>
          <p:nvPr>
            <p:ph type="body" idx="1"/>
          </p:nvPr>
        </p:nvSpPr>
        <p:spPr>
          <a:xfrm>
            <a:off x="1143000" y="2399099"/>
            <a:ext cx="7099173" cy="3400969"/>
          </a:xfrm>
        </p:spPr>
        <p:txBody>
          <a:bodyPr>
            <a:normAutofit/>
          </a:bodyPr>
          <a:lstStyle/>
          <a:p>
            <a:pPr marL="495300" indent="-495300" eaLnBrk="1" hangingPunct="1">
              <a:buFontTx/>
              <a:buNone/>
            </a:pPr>
            <a:r>
              <a:rPr lang="fr-FR" sz="1800">
                <a:latin typeface="Arial" pitchFamily="34" charset="0"/>
                <a:cs typeface="Arial" pitchFamily="34" charset="0"/>
              </a:rPr>
              <a:t>Caractérise les régimes anciens, o</a:t>
            </a:r>
            <a:r>
              <a:rPr lang="fr-FR" altLang="ja-JP" sz="1800">
                <a:latin typeface="Arial" pitchFamily="34" charset="0"/>
                <a:cs typeface="Arial" pitchFamily="34" charset="0"/>
              </a:rPr>
              <a:t>ù</a:t>
            </a:r>
            <a:r>
              <a:rPr lang="fr-FR" sz="1800">
                <a:latin typeface="Arial" pitchFamily="34" charset="0"/>
                <a:cs typeface="Arial" pitchFamily="34" charset="0"/>
              </a:rPr>
              <a:t>:</a:t>
            </a:r>
          </a:p>
          <a:p>
            <a:pPr marL="495300" indent="-495300" eaLnBrk="1" hangingPunct="1">
              <a:buFontTx/>
              <a:buAutoNum type="arabicPeriod"/>
            </a:pPr>
            <a:r>
              <a:rPr lang="fr-FR" sz="1800">
                <a:latin typeface="Arial" pitchFamily="34" charset="0"/>
                <a:cs typeface="Arial" pitchFamily="34" charset="0"/>
              </a:rPr>
              <a:t>la mortalité (surtout infantile) était très élevée </a:t>
            </a:r>
          </a:p>
          <a:p>
            <a:pPr marL="495300" indent="-495300" eaLnBrk="1" hangingPunct="1">
              <a:buFontTx/>
              <a:buNone/>
            </a:pPr>
            <a:r>
              <a:rPr lang="fr-FR" sz="1800">
                <a:latin typeface="Arial" pitchFamily="34" charset="0"/>
                <a:cs typeface="Arial" pitchFamily="34" charset="0"/>
              </a:rPr>
              <a:t>	  Exemple: France, 1750: TBM = 40‰</a:t>
            </a:r>
          </a:p>
          <a:p>
            <a:pPr marL="495300" indent="-495300" eaLnBrk="1" hangingPunct="1">
              <a:buFontTx/>
              <a:buNone/>
            </a:pPr>
            <a:endParaRPr lang="fr-FR" sz="1800">
              <a:latin typeface="Arial" pitchFamily="34" charset="0"/>
              <a:cs typeface="Arial" pitchFamily="34" charset="0"/>
            </a:endParaRPr>
          </a:p>
          <a:p>
            <a:pPr marL="495300" indent="-495300" eaLnBrk="1" hangingPunct="1">
              <a:buFontTx/>
              <a:buAutoNum type="arabicPeriod" startAt="2"/>
            </a:pPr>
            <a:r>
              <a:rPr lang="fr-FR" sz="1800">
                <a:latin typeface="Arial" pitchFamily="34" charset="0"/>
                <a:cs typeface="Arial" pitchFamily="34" charset="0"/>
              </a:rPr>
              <a:t>la mortalité était soumise à de fortes fluctuations causées par les épidémies et les famines</a:t>
            </a:r>
          </a:p>
          <a:p>
            <a:pPr marL="685800" lvl="1" indent="0" eaLnBrk="1" hangingPunct="1">
              <a:buFontTx/>
              <a:buNone/>
            </a:pPr>
            <a:r>
              <a:rPr lang="fr-FR" sz="1800">
                <a:latin typeface="Arial" pitchFamily="34" charset="0"/>
                <a:cs typeface="Arial" pitchFamily="34" charset="0"/>
              </a:rPr>
              <a:t>Exemple: la p</a:t>
            </a:r>
            <a:r>
              <a:rPr lang="fr-FR" altLang="ja-JP" sz="1800">
                <a:latin typeface="Arial" pitchFamily="34" charset="0"/>
                <a:cs typeface="Arial" pitchFamily="34" charset="0"/>
              </a:rPr>
              <a:t>este noire en Europe (1347-1352), qui élimine jusqu’à la moitié de la population</a:t>
            </a:r>
          </a:p>
          <a:p>
            <a:pPr marL="685800" lvl="1" indent="0" eaLnBrk="1" hangingPunct="1">
              <a:buFontTx/>
              <a:buNone/>
            </a:pPr>
            <a:endParaRPr lang="fr-FR" sz="1800">
              <a:latin typeface="Arial" pitchFamily="34" charset="0"/>
              <a:cs typeface="Arial" pitchFamily="34" charset="0"/>
            </a:endParaRPr>
          </a:p>
          <a:p>
            <a:pPr marL="495300" indent="-495300" eaLnBrk="1" hangingPunct="1">
              <a:buFontTx/>
              <a:buAutoNum type="arabicPeriod" startAt="2"/>
            </a:pPr>
            <a:r>
              <a:rPr lang="fr-FR" sz="1800">
                <a:latin typeface="Arial" pitchFamily="34" charset="0"/>
                <a:cs typeface="Arial" pitchFamily="34" charset="0"/>
              </a:rPr>
              <a:t>l’espérance de vie se situe au dessous de 30 ans</a:t>
            </a:r>
          </a:p>
        </p:txBody>
      </p:sp>
    </p:spTree>
    <p:extLst>
      <p:ext uri="{BB962C8B-B14F-4D97-AF65-F5344CB8AC3E}">
        <p14:creationId xmlns:p14="http://schemas.microsoft.com/office/powerpoint/2010/main" val="401526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B. Fort taux de natalité</a:t>
            </a:r>
            <a:endParaRPr lang="en-US" dirty="0"/>
          </a:p>
        </p:txBody>
      </p:sp>
      <p:sp>
        <p:nvSpPr>
          <p:cNvPr id="3" name="Espace réservé du contenu 2"/>
          <p:cNvSpPr>
            <a:spLocks noGrp="1"/>
          </p:cNvSpPr>
          <p:nvPr>
            <p:ph idx="1"/>
          </p:nvPr>
        </p:nvSpPr>
        <p:spPr>
          <a:xfrm>
            <a:off x="1143000" y="2399099"/>
            <a:ext cx="7099173" cy="3400969"/>
          </a:xfrm>
        </p:spPr>
        <p:txBody>
          <a:bodyPr>
            <a:normAutofit/>
          </a:bodyPr>
          <a:lstStyle/>
          <a:p>
            <a:pPr>
              <a:buNone/>
            </a:pPr>
            <a:r>
              <a:rPr lang="en-US" sz="2100">
                <a:latin typeface="Arial" pitchFamily="34" charset="0"/>
                <a:cs typeface="Arial" pitchFamily="34" charset="0"/>
              </a:rPr>
              <a:t>Ensemble de facteurs mis en oeuvre pour faire face à la forte mortalité:</a:t>
            </a:r>
          </a:p>
          <a:p>
            <a:pPr>
              <a:buNone/>
            </a:pPr>
            <a:endParaRPr lang="en-US" sz="2100">
              <a:latin typeface="Arial" pitchFamily="34" charset="0"/>
              <a:cs typeface="Arial" pitchFamily="34" charset="0"/>
            </a:endParaRPr>
          </a:p>
          <a:p>
            <a:r>
              <a:rPr lang="en-US" sz="2100">
                <a:latin typeface="Arial" pitchFamily="34" charset="0"/>
                <a:cs typeface="Arial" pitchFamily="34" charset="0"/>
              </a:rPr>
              <a:t>Pesanteurs sociaux, interdits</a:t>
            </a:r>
          </a:p>
          <a:p>
            <a:r>
              <a:rPr lang="en-US" sz="2100">
                <a:latin typeface="Arial" pitchFamily="34" charset="0"/>
                <a:cs typeface="Arial" pitchFamily="34" charset="0"/>
              </a:rPr>
              <a:t>Coutumes ancestrales</a:t>
            </a:r>
          </a:p>
          <a:p>
            <a:r>
              <a:rPr lang="en-US" sz="2100">
                <a:latin typeface="Arial" pitchFamily="34" charset="0"/>
                <a:cs typeface="Arial" pitchFamily="34" charset="0"/>
              </a:rPr>
              <a:t>Doctrines réligieuses</a:t>
            </a:r>
          </a:p>
          <a:p>
            <a:r>
              <a:rPr lang="en-US" sz="2100">
                <a:latin typeface="Arial" pitchFamily="34" charset="0"/>
                <a:cs typeface="Arial" pitchFamily="34" charset="0"/>
              </a:rPr>
              <a:t>Habitudes de mariage</a:t>
            </a:r>
          </a:p>
        </p:txBody>
      </p:sp>
    </p:spTree>
    <p:extLst>
      <p:ext uri="{BB962C8B-B14F-4D97-AF65-F5344CB8AC3E}">
        <p14:creationId xmlns:p14="http://schemas.microsoft.com/office/powerpoint/2010/main" val="268149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fr-CA">
                <a:solidFill>
                  <a:srgbClr val="6F88E3"/>
                </a:solidFill>
              </a:rPr>
              <a:t>Résumé de la TD européenne: </a:t>
            </a:r>
            <a:br>
              <a:rPr lang="fr-CA">
                <a:solidFill>
                  <a:srgbClr val="6F88E3"/>
                </a:solidFill>
              </a:rPr>
            </a:br>
            <a:r>
              <a:rPr lang="fr-CA">
                <a:solidFill>
                  <a:srgbClr val="6F88E3"/>
                </a:solidFill>
              </a:rPr>
              <a:t>1740-1940</a:t>
            </a:r>
            <a:endParaRPr lang="fr-FR">
              <a:solidFill>
                <a:srgbClr val="6F88E3"/>
              </a:solidFill>
            </a:endParaRPr>
          </a:p>
        </p:txBody>
      </p:sp>
      <p:sp>
        <p:nvSpPr>
          <p:cNvPr id="35843" name="Rectangle 3"/>
          <p:cNvSpPr>
            <a:spLocks noGrp="1" noChangeArrowheads="1"/>
          </p:cNvSpPr>
          <p:nvPr>
            <p:ph type="body" idx="1"/>
          </p:nvPr>
        </p:nvSpPr>
        <p:spPr>
          <a:xfrm>
            <a:off x="685800" y="1981200"/>
            <a:ext cx="7772400" cy="655712"/>
          </a:xfrm>
        </p:spPr>
        <p:txBody>
          <a:bodyPr/>
          <a:lstStyle/>
          <a:p>
            <a:pPr marL="292100" indent="-292100">
              <a:spcBef>
                <a:spcPct val="0"/>
              </a:spcBef>
              <a:buFontTx/>
              <a:buNone/>
            </a:pPr>
            <a:r>
              <a:rPr lang="fr-FR" dirty="0"/>
              <a:t>Les quatre temps de la TD:</a:t>
            </a:r>
            <a:endParaRPr lang="fr-FR" dirty="0">
              <a:solidFill>
                <a:srgbClr val="EB0505"/>
              </a:solidFill>
            </a:endParaRPr>
          </a:p>
        </p:txBody>
      </p:sp>
      <p:sp>
        <p:nvSpPr>
          <p:cNvPr id="29701" name="Rectangle 5"/>
          <p:cNvSpPr>
            <a:spLocks noChangeArrowheads="1"/>
          </p:cNvSpPr>
          <p:nvPr/>
        </p:nvSpPr>
        <p:spPr bwMode="auto">
          <a:xfrm>
            <a:off x="1143000" y="2889774"/>
            <a:ext cx="7315200" cy="2304256"/>
          </a:xfrm>
          <a:prstGeom prst="rect">
            <a:avLst/>
          </a:prstGeom>
          <a:noFill/>
          <a:ln w="9525">
            <a:noFill/>
            <a:miter lim="800000"/>
            <a:headEnd/>
            <a:tailEnd/>
          </a:ln>
        </p:spPr>
        <p:txBody>
          <a:bodyPr/>
          <a:lstStyle/>
          <a:p>
            <a:pPr marL="495300" indent="-495300">
              <a:buFontTx/>
              <a:buAutoNum type="arabicPeriod" startAt="2"/>
            </a:pPr>
            <a:r>
              <a:rPr lang="fr-FR" sz="2600" dirty="0">
                <a:solidFill>
                  <a:srgbClr val="EB0505"/>
                </a:solidFill>
                <a:latin typeface="Verdana" pitchFamily="-65" charset="0"/>
              </a:rPr>
              <a:t>Première phase de la transition</a:t>
            </a:r>
            <a:r>
              <a:rPr lang="fr-FR" sz="2600" dirty="0">
                <a:latin typeface="Verdana" pitchFamily="-65" charset="0"/>
              </a:rPr>
              <a:t>: </a:t>
            </a:r>
          </a:p>
          <a:p>
            <a:pPr marL="495300" indent="-495300"/>
            <a:r>
              <a:rPr lang="fr-FR" sz="2600" dirty="0">
                <a:solidFill>
                  <a:schemeClr val="accent2"/>
                </a:solidFill>
                <a:latin typeface="Verdana" pitchFamily="-65" charset="0"/>
              </a:rPr>
              <a:t>	</a:t>
            </a:r>
          </a:p>
          <a:p>
            <a:pPr marL="495300" indent="-495300"/>
            <a:r>
              <a:rPr lang="fr-FR" sz="2600" dirty="0">
                <a:solidFill>
                  <a:schemeClr val="accent2"/>
                </a:solidFill>
                <a:latin typeface="Verdana" pitchFamily="-65" charset="0"/>
              </a:rPr>
              <a:t>	chute du taux de mortalité</a:t>
            </a:r>
            <a:r>
              <a:rPr lang="fr-FR" sz="2600" dirty="0">
                <a:latin typeface="Verdana" pitchFamily="-65" charset="0"/>
              </a:rPr>
              <a:t> + fort taux de natalité = accroissement naturel fort</a:t>
            </a:r>
            <a:endParaRPr lang="fr-FR" sz="3000" dirty="0">
              <a:latin typeface="Verdana" pitchFamily="-65" charset="0"/>
            </a:endParaRPr>
          </a:p>
        </p:txBody>
      </p:sp>
      <p:sp>
        <p:nvSpPr>
          <p:cNvPr id="5" name="Rectangle 4"/>
          <p:cNvSpPr/>
          <p:nvPr/>
        </p:nvSpPr>
        <p:spPr bwMode="auto">
          <a:xfrm>
            <a:off x="1547664" y="3717032"/>
            <a:ext cx="4680520"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 name="TextBox 1">
            <a:extLst>
              <a:ext uri="{FF2B5EF4-FFF2-40B4-BE49-F238E27FC236}">
                <a16:creationId xmlns:a16="http://schemas.microsoft.com/office/drawing/2014/main" id="{4368C15A-3047-5644-A8F2-580B51089A22}"/>
              </a:ext>
            </a:extLst>
          </p:cNvPr>
          <p:cNvSpPr txBox="1"/>
          <p:nvPr/>
        </p:nvSpPr>
        <p:spPr>
          <a:xfrm>
            <a:off x="3868615" y="5838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4165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fontScale="90000"/>
          </a:bodyPr>
          <a:lstStyle/>
          <a:p>
            <a:pPr eaLnBrk="1" hangingPunct="1"/>
            <a:r>
              <a:rPr lang="fr-CA">
                <a:solidFill>
                  <a:srgbClr val="4C81FD"/>
                </a:solidFill>
              </a:rPr>
              <a:t>2e </a:t>
            </a:r>
            <a:r>
              <a:rPr lang="fr-CA" altLang="ja-JP">
                <a:solidFill>
                  <a:srgbClr val="4C81FD"/>
                </a:solidFill>
              </a:rPr>
              <a:t>âge </a:t>
            </a:r>
            <a:r>
              <a:rPr lang="fr-CA">
                <a:solidFill>
                  <a:srgbClr val="4C81FD"/>
                </a:solidFill>
              </a:rPr>
              <a:t>(1740-1950)</a:t>
            </a:r>
            <a:r>
              <a:rPr lang="fr-CA" altLang="ja-JP">
                <a:solidFill>
                  <a:srgbClr val="4C81FD"/>
                </a:solidFill>
              </a:rPr>
              <a:t>: </a:t>
            </a:r>
            <a:br>
              <a:rPr lang="fr-CA" altLang="ja-JP">
                <a:solidFill>
                  <a:srgbClr val="4C81FD"/>
                </a:solidFill>
              </a:rPr>
            </a:br>
            <a:r>
              <a:rPr lang="fr-CA" altLang="ja-JP">
                <a:solidFill>
                  <a:srgbClr val="4C81FD"/>
                </a:solidFill>
              </a:rPr>
              <a:t>la mortalité baisse…</a:t>
            </a:r>
            <a:endParaRPr lang="fr-FR">
              <a:solidFill>
                <a:srgbClr val="4C81FD"/>
              </a:solidFill>
            </a:endParaRPr>
          </a:p>
        </p:txBody>
      </p:sp>
      <p:graphicFrame>
        <p:nvGraphicFramePr>
          <p:cNvPr id="41986" name="Object 2"/>
          <p:cNvGraphicFramePr>
            <a:graphicFrameLocks noGrp="1" noChangeAspect="1"/>
          </p:cNvGraphicFramePr>
          <p:nvPr>
            <p:ph type="chart" idx="1"/>
          </p:nvPr>
        </p:nvGraphicFramePr>
        <p:xfrm>
          <a:off x="685800" y="1981200"/>
          <a:ext cx="7772400" cy="4113213"/>
        </p:xfrm>
        <a:graphic>
          <a:graphicData uri="http://schemas.openxmlformats.org/presentationml/2006/ole">
            <mc:AlternateContent xmlns:mc="http://schemas.openxmlformats.org/markup-compatibility/2006">
              <mc:Choice xmlns:v="urn:schemas-microsoft-com:vml" Requires="v">
                <p:oleObj name="Graphique" r:id="rId3" imgW="7772400" imgH="4114800" progId="MSGraph.Chart.8">
                  <p:embed followColorScheme="full"/>
                </p:oleObj>
              </mc:Choice>
              <mc:Fallback>
                <p:oleObj name="Graphique" r:id="rId3" imgW="7772400" imgH="4114800" progId="MSGraph.Chart.8">
                  <p:embed followColorScheme="full"/>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7772400" cy="411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Text Box 4"/>
          <p:cNvSpPr txBox="1">
            <a:spLocks noChangeArrowheads="1"/>
          </p:cNvSpPr>
          <p:nvPr/>
        </p:nvSpPr>
        <p:spPr bwMode="auto">
          <a:xfrm>
            <a:off x="838200" y="6232525"/>
            <a:ext cx="6248400" cy="244475"/>
          </a:xfrm>
          <a:prstGeom prst="rect">
            <a:avLst/>
          </a:prstGeom>
          <a:noFill/>
          <a:ln w="9525">
            <a:noFill/>
            <a:miter lim="800000"/>
            <a:headEnd/>
            <a:tailEnd/>
          </a:ln>
        </p:spPr>
        <p:txBody>
          <a:bodyPr>
            <a:spAutoFit/>
          </a:bodyPr>
          <a:lstStyle/>
          <a:p>
            <a:pPr>
              <a:spcBef>
                <a:spcPct val="50000"/>
              </a:spcBef>
            </a:pPr>
            <a:r>
              <a:rPr lang="fr-CA" sz="1000">
                <a:latin typeface="Verdana" pitchFamily="-65" charset="0"/>
              </a:rPr>
              <a:t>Source: </a:t>
            </a:r>
            <a:r>
              <a:rPr lang="en-GB" sz="1000">
                <a:latin typeface="Verdana" pitchFamily="-65" charset="0"/>
              </a:rPr>
              <a:t>Mitchell, B.R. (1998): </a:t>
            </a:r>
            <a:r>
              <a:rPr lang="en-GB" sz="1000" i="1">
                <a:latin typeface="Verdana" pitchFamily="-65" charset="0"/>
              </a:rPr>
              <a:t>International historical statistics. Europe 1750-1993</a:t>
            </a:r>
            <a:r>
              <a:rPr lang="en-GB" sz="1000">
                <a:latin typeface="Verdana" pitchFamily="-65" charset="0"/>
              </a:rPr>
              <a:t>, 4</a:t>
            </a:r>
            <a:r>
              <a:rPr lang="en-GB" sz="1000" baseline="30000">
                <a:latin typeface="Verdana" pitchFamily="-65" charset="0"/>
              </a:rPr>
              <a:t>th</a:t>
            </a:r>
            <a:r>
              <a:rPr lang="en-GB" sz="1000">
                <a:latin typeface="Verdana" pitchFamily="-65" charset="0"/>
              </a:rPr>
              <a:t> Ed.</a:t>
            </a:r>
            <a:endParaRPr lang="fr-CA" sz="1000">
              <a:latin typeface="Verdana" pitchFamily="-65" charset="0"/>
            </a:endParaRPr>
          </a:p>
        </p:txBody>
      </p:sp>
    </p:spTree>
    <p:extLst>
      <p:ext uri="{BB962C8B-B14F-4D97-AF65-F5344CB8AC3E}">
        <p14:creationId xmlns:p14="http://schemas.microsoft.com/office/powerpoint/2010/main" val="134067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re 1"/>
          <p:cNvSpPr>
            <a:spLocks noGrp="1"/>
          </p:cNvSpPr>
          <p:nvPr>
            <p:ph type="title"/>
          </p:nvPr>
        </p:nvSpPr>
        <p:spPr>
          <a:xfrm>
            <a:off x="480059" y="2053641"/>
            <a:ext cx="2751871" cy="2760098"/>
          </a:xfrm>
        </p:spPr>
        <p:txBody>
          <a:bodyPr>
            <a:normAutofit/>
          </a:bodyPr>
          <a:lstStyle/>
          <a:p>
            <a:r>
              <a:rPr lang="fr-CA" sz="3100" b="1" dirty="0">
                <a:solidFill>
                  <a:srgbClr val="FFFFFF"/>
                </a:solidFill>
                <a:latin typeface="Arial" pitchFamily="34" charset="0"/>
                <a:cs typeface="Arial" pitchFamily="34" charset="0"/>
              </a:rPr>
              <a:t>Plan de présentation</a:t>
            </a:r>
          </a:p>
        </p:txBody>
      </p:sp>
      <p:sp>
        <p:nvSpPr>
          <p:cNvPr id="3" name="Espace réservé du contenu 2"/>
          <p:cNvSpPr>
            <a:spLocks noGrp="1"/>
          </p:cNvSpPr>
          <p:nvPr>
            <p:ph idx="1"/>
          </p:nvPr>
        </p:nvSpPr>
        <p:spPr>
          <a:xfrm>
            <a:off x="4567930" y="801866"/>
            <a:ext cx="3979563" cy="5230634"/>
          </a:xfrm>
        </p:spPr>
        <p:txBody>
          <a:bodyPr anchor="ctr">
            <a:normAutofit/>
          </a:bodyPr>
          <a:lstStyle/>
          <a:p>
            <a:pPr marL="457200" indent="-457200">
              <a:buFont typeface="+mj-lt"/>
              <a:buAutoNum type="arabicPeriod"/>
            </a:pPr>
            <a:r>
              <a:rPr lang="fr-CA" sz="2400" dirty="0">
                <a:solidFill>
                  <a:srgbClr val="000000"/>
                </a:solidFill>
                <a:latin typeface="Arial" pitchFamily="34" charset="0"/>
                <a:cs typeface="Arial" pitchFamily="34" charset="0"/>
              </a:rPr>
              <a:t>Transition démographique</a:t>
            </a:r>
          </a:p>
          <a:p>
            <a:pPr marL="457200" indent="-457200">
              <a:buFont typeface="+mj-lt"/>
              <a:buAutoNum type="arabicPeriod"/>
            </a:pPr>
            <a:r>
              <a:rPr lang="fr-CA" sz="2400" dirty="0">
                <a:solidFill>
                  <a:srgbClr val="000000"/>
                </a:solidFill>
                <a:latin typeface="Arial" pitchFamily="34" charset="0"/>
                <a:cs typeface="Arial" pitchFamily="34" charset="0"/>
              </a:rPr>
              <a:t>Conséquences de la transition démographique</a:t>
            </a:r>
          </a:p>
          <a:p>
            <a:pPr marL="457200" indent="-457200">
              <a:buFont typeface="+mj-lt"/>
              <a:buAutoNum type="arabicPeriod"/>
            </a:pPr>
            <a:r>
              <a:rPr lang="fr-CA" sz="2400" dirty="0">
                <a:solidFill>
                  <a:srgbClr val="000000"/>
                </a:solidFill>
                <a:latin typeface="Arial" pitchFamily="34" charset="0"/>
                <a:cs typeface="Arial" pitchFamily="34" charset="0"/>
              </a:rPr>
              <a:t>Avenir des populations</a:t>
            </a:r>
          </a:p>
        </p:txBody>
      </p:sp>
      <p:sp>
        <p:nvSpPr>
          <p:cNvPr id="4" name="TextBox 3">
            <a:extLst>
              <a:ext uri="{FF2B5EF4-FFF2-40B4-BE49-F238E27FC236}">
                <a16:creationId xmlns:a16="http://schemas.microsoft.com/office/drawing/2014/main" id="{BF40C25A-5155-184E-A9E8-583D97D64AA5}"/>
              </a:ext>
            </a:extLst>
          </p:cNvPr>
          <p:cNvSpPr txBox="1"/>
          <p:nvPr/>
        </p:nvSpPr>
        <p:spPr>
          <a:xfrm>
            <a:off x="1794933" y="4123267"/>
            <a:ext cx="184731" cy="369332"/>
          </a:xfrm>
          <a:prstGeom prst="rect">
            <a:avLst/>
          </a:prstGeom>
          <a:noFill/>
        </p:spPr>
        <p:txBody>
          <a:bodyPr wrap="none" rtlCol="0">
            <a:spAutoFit/>
          </a:bodyPr>
          <a:lstStyle/>
          <a:p>
            <a:endParaRPr lang="en-US"/>
          </a:p>
        </p:txBody>
      </p:sp>
      <p:sp>
        <p:nvSpPr>
          <p:cNvPr id="7" name="TextBox 4">
            <a:extLst>
              <a:ext uri="{FF2B5EF4-FFF2-40B4-BE49-F238E27FC236}">
                <a16:creationId xmlns:a16="http://schemas.microsoft.com/office/drawing/2014/main" id="{0185EB9D-F6F5-BA4D-B7D5-A841BBBC836A}"/>
              </a:ext>
            </a:extLst>
          </p:cNvPr>
          <p:cNvSpPr txBox="1"/>
          <p:nvPr/>
        </p:nvSpPr>
        <p:spPr>
          <a:xfrm>
            <a:off x="3412273" y="219679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3448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fr-CA">
                <a:solidFill>
                  <a:srgbClr val="4C81FD"/>
                </a:solidFill>
              </a:rPr>
              <a:t>2e </a:t>
            </a:r>
            <a:r>
              <a:rPr lang="fr-CA" altLang="ja-JP">
                <a:solidFill>
                  <a:srgbClr val="4C81FD"/>
                </a:solidFill>
              </a:rPr>
              <a:t>âge </a:t>
            </a:r>
            <a:r>
              <a:rPr lang="fr-CA">
                <a:solidFill>
                  <a:srgbClr val="4C81FD"/>
                </a:solidFill>
              </a:rPr>
              <a:t>(1740-1950)</a:t>
            </a:r>
            <a:r>
              <a:rPr lang="fr-CA" altLang="ja-JP">
                <a:solidFill>
                  <a:srgbClr val="4C81FD"/>
                </a:solidFill>
              </a:rPr>
              <a:t>: </a:t>
            </a:r>
            <a:br>
              <a:rPr lang="fr-CA" altLang="ja-JP">
                <a:solidFill>
                  <a:srgbClr val="4C81FD"/>
                </a:solidFill>
              </a:rPr>
            </a:br>
            <a:r>
              <a:rPr lang="fr-CA" altLang="ja-JP">
                <a:solidFill>
                  <a:srgbClr val="4C81FD"/>
                </a:solidFill>
              </a:rPr>
              <a:t>…et les épidémies se raréfient</a:t>
            </a:r>
            <a:endParaRPr lang="fr-FR">
              <a:solidFill>
                <a:srgbClr val="4C81FD"/>
              </a:solidFill>
            </a:endParaRPr>
          </a:p>
        </p:txBody>
      </p:sp>
      <p:pic>
        <p:nvPicPr>
          <p:cNvPr id="44035" name="Picture 3"/>
          <p:cNvPicPr>
            <a:picLocks noGrp="1" noChangeAspect="1" noChangeArrowheads="1"/>
          </p:cNvPicPr>
          <p:nvPr>
            <p:ph idx="1"/>
          </p:nvPr>
        </p:nvPicPr>
        <p:blipFill>
          <a:blip r:embed="rId3"/>
          <a:srcRect/>
          <a:stretch>
            <a:fillRect/>
          </a:stretch>
        </p:blipFill>
        <p:spPr>
          <a:xfrm>
            <a:off x="1058863" y="1981200"/>
            <a:ext cx="7026275" cy="4114800"/>
          </a:xfrm>
        </p:spPr>
      </p:pic>
      <p:sp>
        <p:nvSpPr>
          <p:cNvPr id="55300" name="Oval 4"/>
          <p:cNvSpPr>
            <a:spLocks noChangeArrowheads="1"/>
          </p:cNvSpPr>
          <p:nvPr/>
        </p:nvSpPr>
        <p:spPr bwMode="auto">
          <a:xfrm>
            <a:off x="1447800" y="2514600"/>
            <a:ext cx="1447800" cy="1371600"/>
          </a:xfrm>
          <a:prstGeom prst="ellipse">
            <a:avLst/>
          </a:prstGeom>
          <a:noFill/>
          <a:ln w="25400">
            <a:solidFill>
              <a:srgbClr val="FF0000"/>
            </a:solidFill>
            <a:round/>
            <a:headEnd/>
            <a:tailEnd/>
          </a:ln>
        </p:spPr>
        <p:txBody>
          <a:bodyPr wrap="none" anchor="ctr"/>
          <a:lstStyle/>
          <a:p>
            <a:endParaRPr lang="fr-FR"/>
          </a:p>
        </p:txBody>
      </p:sp>
      <p:sp>
        <p:nvSpPr>
          <p:cNvPr id="55301" name="Oval 5"/>
          <p:cNvSpPr>
            <a:spLocks noChangeArrowheads="1"/>
          </p:cNvSpPr>
          <p:nvPr/>
        </p:nvSpPr>
        <p:spPr bwMode="auto">
          <a:xfrm>
            <a:off x="2133600" y="3048000"/>
            <a:ext cx="1981200" cy="1752600"/>
          </a:xfrm>
          <a:prstGeom prst="ellipse">
            <a:avLst/>
          </a:prstGeom>
          <a:noFill/>
          <a:ln w="25400">
            <a:solidFill>
              <a:srgbClr val="FF0000"/>
            </a:solidFill>
            <a:round/>
            <a:headEnd/>
            <a:tailEnd/>
          </a:ln>
        </p:spPr>
        <p:txBody>
          <a:bodyPr wrap="none" anchor="ctr"/>
          <a:lstStyle/>
          <a:p>
            <a:endParaRPr lang="fr-FR"/>
          </a:p>
        </p:txBody>
      </p:sp>
      <p:sp>
        <p:nvSpPr>
          <p:cNvPr id="55302" name="Text Box 6"/>
          <p:cNvSpPr txBox="1">
            <a:spLocks noChangeArrowheads="1"/>
          </p:cNvSpPr>
          <p:nvPr/>
        </p:nvSpPr>
        <p:spPr bwMode="auto">
          <a:xfrm>
            <a:off x="533400" y="2544763"/>
            <a:ext cx="1143000" cy="427037"/>
          </a:xfrm>
          <a:prstGeom prst="rect">
            <a:avLst/>
          </a:prstGeom>
          <a:noFill/>
          <a:ln w="9525">
            <a:noFill/>
            <a:miter lim="800000"/>
            <a:headEnd/>
            <a:tailEnd/>
          </a:ln>
        </p:spPr>
        <p:txBody>
          <a:bodyPr>
            <a:spAutoFit/>
          </a:bodyPr>
          <a:lstStyle/>
          <a:p>
            <a:pPr>
              <a:spcBef>
                <a:spcPct val="50000"/>
              </a:spcBef>
            </a:pPr>
            <a:r>
              <a:rPr lang="fr-CA" sz="2200" b="1">
                <a:solidFill>
                  <a:srgbClr val="F01831"/>
                </a:solidFill>
              </a:rPr>
              <a:t>1e </a:t>
            </a:r>
            <a:r>
              <a:rPr lang="fr-CA" altLang="ja-JP" sz="2200" b="1">
                <a:solidFill>
                  <a:srgbClr val="F01831"/>
                </a:solidFill>
              </a:rPr>
              <a:t>âge</a:t>
            </a:r>
            <a:endParaRPr lang="fr-CA" sz="2200" b="1">
              <a:solidFill>
                <a:srgbClr val="F01831"/>
              </a:solidFill>
            </a:endParaRPr>
          </a:p>
        </p:txBody>
      </p:sp>
      <p:sp>
        <p:nvSpPr>
          <p:cNvPr id="55303" name="Text Box 7"/>
          <p:cNvSpPr txBox="1">
            <a:spLocks noChangeArrowheads="1"/>
          </p:cNvSpPr>
          <p:nvPr/>
        </p:nvSpPr>
        <p:spPr bwMode="auto">
          <a:xfrm>
            <a:off x="3200400" y="2514600"/>
            <a:ext cx="3048000" cy="1096963"/>
          </a:xfrm>
          <a:prstGeom prst="rect">
            <a:avLst/>
          </a:prstGeom>
          <a:noFill/>
          <a:ln w="9525">
            <a:noFill/>
            <a:miter lim="800000"/>
            <a:headEnd/>
            <a:tailEnd/>
          </a:ln>
        </p:spPr>
        <p:txBody>
          <a:bodyPr>
            <a:spAutoFit/>
          </a:bodyPr>
          <a:lstStyle/>
          <a:p>
            <a:pPr>
              <a:spcBef>
                <a:spcPct val="50000"/>
              </a:spcBef>
            </a:pPr>
            <a:r>
              <a:rPr lang="fr-CA" sz="2200" b="1">
                <a:solidFill>
                  <a:srgbClr val="F01831"/>
                </a:solidFill>
              </a:rPr>
              <a:t>2e </a:t>
            </a:r>
            <a:r>
              <a:rPr lang="fr-CA" altLang="ja-JP" sz="2200" b="1">
                <a:solidFill>
                  <a:srgbClr val="F01831"/>
                </a:solidFill>
              </a:rPr>
              <a:t>âge: les fluctuations de la mortalité s’atténuent</a:t>
            </a:r>
            <a:endParaRPr lang="fr-CA" sz="2200" b="1">
              <a:solidFill>
                <a:srgbClr val="F01831"/>
              </a:solidFill>
            </a:endParaRPr>
          </a:p>
        </p:txBody>
      </p:sp>
    </p:spTree>
    <p:extLst>
      <p:ext uri="{BB962C8B-B14F-4D97-AF65-F5344CB8AC3E}">
        <p14:creationId xmlns:p14="http://schemas.microsoft.com/office/powerpoint/2010/main" val="12002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1" grpId="0" animBg="1"/>
      <p:bldP spid="55302" grpId="0"/>
      <p:bldP spid="5530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latin typeface="Arial" pitchFamily="34" charset="0"/>
                <a:cs typeface="Arial" pitchFamily="34" charset="0"/>
              </a:rPr>
              <a:t>2e </a:t>
            </a:r>
            <a:r>
              <a:rPr lang="fr-CA" altLang="ja-JP" sz="3700">
                <a:latin typeface="Arial" pitchFamily="34" charset="0"/>
                <a:cs typeface="Arial" pitchFamily="34" charset="0"/>
              </a:rPr>
              <a:t>âge (1740-195</a:t>
            </a:r>
            <a:r>
              <a:rPr lang="fr-CA" sz="3700">
                <a:latin typeface="Arial" pitchFamily="34" charset="0"/>
                <a:cs typeface="Arial" pitchFamily="34" charset="0"/>
              </a:rPr>
              <a:t>0): </a:t>
            </a:r>
            <a:br>
              <a:rPr lang="fr-CA" sz="3700">
                <a:latin typeface="Arial" pitchFamily="34" charset="0"/>
                <a:cs typeface="Arial" pitchFamily="34" charset="0"/>
              </a:rPr>
            </a:br>
            <a:r>
              <a:rPr lang="fr-CA" sz="3700">
                <a:latin typeface="Arial" pitchFamily="34" charset="0"/>
                <a:cs typeface="Arial" pitchFamily="34" charset="0"/>
              </a:rPr>
              <a:t>l’</a:t>
            </a:r>
            <a:r>
              <a:rPr lang="fr-CA" altLang="ja-JP" sz="3700">
                <a:latin typeface="Arial" pitchFamily="34" charset="0"/>
                <a:cs typeface="Arial" pitchFamily="34" charset="0"/>
              </a:rPr>
              <a:t>âge du recule des pandémies</a:t>
            </a:r>
            <a:endParaRPr lang="fr-FR" sz="3700">
              <a:latin typeface="Arial" pitchFamily="34" charset="0"/>
              <a:cs typeface="Arial" pitchFamily="34" charset="0"/>
            </a:endParaRPr>
          </a:p>
        </p:txBody>
      </p:sp>
      <p:sp>
        <p:nvSpPr>
          <p:cNvPr id="48131" name="Rectangle 3"/>
          <p:cNvSpPr>
            <a:spLocks noGrp="1" noChangeArrowheads="1"/>
          </p:cNvSpPr>
          <p:nvPr>
            <p:ph type="body" idx="1"/>
          </p:nvPr>
        </p:nvSpPr>
        <p:spPr>
          <a:xfrm>
            <a:off x="1143000" y="2399099"/>
            <a:ext cx="7099173" cy="3400969"/>
          </a:xfrm>
        </p:spPr>
        <p:txBody>
          <a:bodyPr>
            <a:normAutofit/>
          </a:bodyPr>
          <a:lstStyle/>
          <a:p>
            <a:pPr marL="23813" indent="-23813" eaLnBrk="1" hangingPunct="1">
              <a:buFontTx/>
              <a:buNone/>
            </a:pPr>
            <a:r>
              <a:rPr lang="fr-FR" sz="1600">
                <a:latin typeface="Arial" pitchFamily="34" charset="0"/>
                <a:cs typeface="Arial" pitchFamily="34" charset="0"/>
              </a:rPr>
              <a:t>Caractérise la </a:t>
            </a:r>
            <a:r>
              <a:rPr lang="fr-FR" sz="1600" u="sng">
                <a:latin typeface="Arial" pitchFamily="34" charset="0"/>
                <a:cs typeface="Arial" pitchFamily="34" charset="0"/>
              </a:rPr>
              <a:t>transition</a:t>
            </a:r>
            <a:r>
              <a:rPr lang="fr-FR" sz="1600">
                <a:latin typeface="Arial" pitchFamily="34" charset="0"/>
                <a:cs typeface="Arial" pitchFamily="34" charset="0"/>
              </a:rPr>
              <a:t> des régimes sanitaires anciens aux régimes modernes, o</a:t>
            </a:r>
            <a:r>
              <a:rPr lang="fr-FR" altLang="ja-JP" sz="1600">
                <a:latin typeface="Arial" pitchFamily="34" charset="0"/>
                <a:cs typeface="Arial" pitchFamily="34" charset="0"/>
              </a:rPr>
              <a:t>ù</a:t>
            </a:r>
            <a:r>
              <a:rPr lang="fr-FR" sz="1600">
                <a:latin typeface="Arial" pitchFamily="34" charset="0"/>
                <a:cs typeface="Arial" pitchFamily="34" charset="0"/>
              </a:rPr>
              <a:t>:</a:t>
            </a:r>
          </a:p>
          <a:p>
            <a:pPr marL="23813" indent="-23813" eaLnBrk="1" hangingPunct="1">
              <a:buFontTx/>
              <a:buNone/>
            </a:pPr>
            <a:endParaRPr lang="fr-FR" sz="1600">
              <a:latin typeface="Arial" pitchFamily="34" charset="0"/>
              <a:cs typeface="Arial" pitchFamily="34" charset="0"/>
            </a:endParaRPr>
          </a:p>
          <a:p>
            <a:pPr marL="23813" indent="-23813" eaLnBrk="1" hangingPunct="1">
              <a:buClr>
                <a:srgbClr val="F01831"/>
              </a:buClr>
              <a:buFontTx/>
              <a:buAutoNum type="arabicPeriod"/>
            </a:pPr>
            <a:r>
              <a:rPr lang="fr-FR" sz="1600">
                <a:latin typeface="Arial" pitchFamily="34" charset="0"/>
                <a:cs typeface="Arial" pitchFamily="34" charset="0"/>
              </a:rPr>
              <a:t> la mortalité baisse (particulièrement la mortalité due aux maladies infectieuses)</a:t>
            </a:r>
          </a:p>
          <a:p>
            <a:pPr marL="23813" indent="-23813" eaLnBrk="1" hangingPunct="1">
              <a:buClr>
                <a:srgbClr val="F01831"/>
              </a:buClr>
              <a:buFontTx/>
              <a:buAutoNum type="arabicPeriod"/>
            </a:pPr>
            <a:endParaRPr lang="fr-FR" sz="1600">
              <a:latin typeface="Arial" pitchFamily="34" charset="0"/>
              <a:cs typeface="Arial" pitchFamily="34" charset="0"/>
            </a:endParaRPr>
          </a:p>
          <a:p>
            <a:pPr marL="23813" indent="-23813" eaLnBrk="1" hangingPunct="1">
              <a:buClr>
                <a:srgbClr val="F01831"/>
              </a:buClr>
              <a:buFontTx/>
              <a:buAutoNum type="arabicPeriod"/>
            </a:pPr>
            <a:r>
              <a:rPr lang="fr-FR" sz="1600">
                <a:latin typeface="Arial" pitchFamily="34" charset="0"/>
                <a:cs typeface="Arial" pitchFamily="34" charset="0"/>
              </a:rPr>
              <a:t> les fluctuations causées par les épidémies et les famines s’atténuent</a:t>
            </a:r>
          </a:p>
          <a:p>
            <a:pPr marL="23813" indent="-23813" eaLnBrk="1" hangingPunct="1">
              <a:buClr>
                <a:srgbClr val="F01831"/>
              </a:buClr>
              <a:buFontTx/>
              <a:buAutoNum type="arabicPeriod"/>
            </a:pPr>
            <a:endParaRPr lang="fr-FR" sz="1600">
              <a:latin typeface="Arial" pitchFamily="34" charset="0"/>
              <a:cs typeface="Arial" pitchFamily="34" charset="0"/>
            </a:endParaRPr>
          </a:p>
          <a:p>
            <a:pPr marL="23813" indent="-23813" eaLnBrk="1" hangingPunct="1">
              <a:buClr>
                <a:srgbClr val="F01831"/>
              </a:buClr>
              <a:buFontTx/>
              <a:buAutoNum type="arabicPeriod"/>
            </a:pPr>
            <a:r>
              <a:rPr lang="fr-FR" sz="1600">
                <a:latin typeface="Arial" pitchFamily="34" charset="0"/>
                <a:cs typeface="Arial" pitchFamily="34" charset="0"/>
              </a:rPr>
              <a:t> l’espérance de vie augmente fortement, passant de moins de 30 ans à plus de 50</a:t>
            </a:r>
          </a:p>
        </p:txBody>
      </p:sp>
    </p:spTree>
    <p:extLst>
      <p:ext uri="{BB962C8B-B14F-4D97-AF65-F5344CB8AC3E}">
        <p14:creationId xmlns:p14="http://schemas.microsoft.com/office/powerpoint/2010/main" val="176206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facteurs de la transition épidémiologique en Europe</a:t>
            </a:r>
            <a:endParaRPr lang="fr-FR" sz="3700"/>
          </a:p>
        </p:txBody>
      </p:sp>
      <p:sp>
        <p:nvSpPr>
          <p:cNvPr id="50179" name="Rectangle 3"/>
          <p:cNvSpPr>
            <a:spLocks noGrp="1" noChangeArrowheads="1"/>
          </p:cNvSpPr>
          <p:nvPr>
            <p:ph type="body" idx="1"/>
          </p:nvPr>
        </p:nvSpPr>
        <p:spPr>
          <a:xfrm>
            <a:off x="1143000" y="2399099"/>
            <a:ext cx="7099173" cy="3400969"/>
          </a:xfrm>
        </p:spPr>
        <p:txBody>
          <a:bodyPr>
            <a:normAutofit/>
          </a:bodyPr>
          <a:lstStyle/>
          <a:p>
            <a:pPr marL="609600" lvl="1" indent="-419100" eaLnBrk="1" hangingPunct="1">
              <a:buFontTx/>
              <a:buAutoNum type="arabicPeriod"/>
            </a:pPr>
            <a:r>
              <a:rPr lang="fr-FR" sz="2100"/>
              <a:t>Progrès médical</a:t>
            </a:r>
          </a:p>
          <a:p>
            <a:pPr lvl="2" indent="-342900" eaLnBrk="1" hangingPunct="1">
              <a:buFont typeface="Arial" charset="0"/>
              <a:buChar char="–"/>
            </a:pPr>
            <a:r>
              <a:rPr lang="fr-FR" sz="2100"/>
              <a:t>Immunisation</a:t>
            </a:r>
          </a:p>
          <a:p>
            <a:pPr lvl="2" indent="-342900" eaLnBrk="1" hangingPunct="1">
              <a:buFont typeface="Arial" charset="0"/>
              <a:buChar char="–"/>
            </a:pPr>
            <a:r>
              <a:rPr lang="fr-FR" sz="2100"/>
              <a:t>Thérapie (sulfamides et antibiotiques)</a:t>
            </a:r>
          </a:p>
          <a:p>
            <a:pPr marL="609600" lvl="1" indent="-419100" eaLnBrk="1" hangingPunct="1">
              <a:buFontTx/>
              <a:buAutoNum type="arabicPeriod"/>
            </a:pPr>
            <a:r>
              <a:rPr lang="fr-FR" sz="2100"/>
              <a:t>Amélioration de l’hygiène personnelle et publique</a:t>
            </a:r>
          </a:p>
          <a:p>
            <a:pPr marL="609600" lvl="1" indent="-419100" eaLnBrk="1" hangingPunct="1">
              <a:buFontTx/>
              <a:buAutoNum type="arabicPeriod"/>
            </a:pPr>
            <a:r>
              <a:rPr lang="fr-FR" sz="2100"/>
              <a:t>Amélioration de la nutrition </a:t>
            </a:r>
          </a:p>
          <a:p>
            <a:pPr marL="609600" lvl="1" indent="-419100" eaLnBrk="1" hangingPunct="1">
              <a:buFontTx/>
              <a:buAutoNum type="arabicPeriod"/>
            </a:pPr>
            <a:r>
              <a:rPr lang="fr-FR" sz="2100"/>
              <a:t>Développement économique et social (industrialisation)</a:t>
            </a:r>
          </a:p>
        </p:txBody>
      </p:sp>
    </p:spTree>
    <p:extLst>
      <p:ext uri="{BB962C8B-B14F-4D97-AF65-F5344CB8AC3E}">
        <p14:creationId xmlns:p14="http://schemas.microsoft.com/office/powerpoint/2010/main" val="369354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Résumé de la TD européenne: </a:t>
            </a:r>
            <a:br>
              <a:rPr lang="fr-CA" sz="3700"/>
            </a:br>
            <a:r>
              <a:rPr lang="fr-CA" sz="3700"/>
              <a:t>1740-1940 (suite)</a:t>
            </a:r>
            <a:endParaRPr lang="fr-FR" sz="3700"/>
          </a:p>
        </p:txBody>
      </p:sp>
      <p:sp>
        <p:nvSpPr>
          <p:cNvPr id="52227" name="Rectangle 3"/>
          <p:cNvSpPr>
            <a:spLocks noGrp="1" noChangeArrowheads="1"/>
          </p:cNvSpPr>
          <p:nvPr>
            <p:ph type="body" idx="1"/>
          </p:nvPr>
        </p:nvSpPr>
        <p:spPr>
          <a:xfrm>
            <a:off x="1143000" y="2399099"/>
            <a:ext cx="7099173" cy="3400969"/>
          </a:xfrm>
        </p:spPr>
        <p:txBody>
          <a:bodyPr>
            <a:normAutofit/>
          </a:bodyPr>
          <a:lstStyle/>
          <a:p>
            <a:pPr marL="292100" indent="-292100">
              <a:spcBef>
                <a:spcPct val="0"/>
              </a:spcBef>
              <a:spcAft>
                <a:spcPts val="600"/>
              </a:spcAft>
              <a:buFontTx/>
              <a:buNone/>
            </a:pPr>
            <a:r>
              <a:rPr lang="fr-FR" sz="2100" dirty="0">
                <a:latin typeface="Arial" pitchFamily="34" charset="0"/>
                <a:cs typeface="Arial" pitchFamily="34" charset="0"/>
              </a:rPr>
              <a:t>Les </a:t>
            </a:r>
            <a:r>
              <a:rPr lang="fr-FR" sz="2100" u="sng" dirty="0">
                <a:latin typeface="Arial" pitchFamily="34" charset="0"/>
                <a:cs typeface="Arial" pitchFamily="34" charset="0"/>
              </a:rPr>
              <a:t>quatre temps</a:t>
            </a:r>
            <a:r>
              <a:rPr lang="fr-FR" sz="2100" dirty="0">
                <a:latin typeface="Arial" pitchFamily="34" charset="0"/>
                <a:cs typeface="Arial" pitchFamily="34" charset="0"/>
              </a:rPr>
              <a:t> de la TD:</a:t>
            </a:r>
          </a:p>
          <a:p>
            <a:pPr marL="292100" indent="-292100">
              <a:spcBef>
                <a:spcPct val="0"/>
              </a:spcBef>
              <a:spcAft>
                <a:spcPts val="600"/>
              </a:spcAft>
              <a:buFontTx/>
              <a:buNone/>
            </a:pPr>
            <a:endParaRPr lang="fr-FR" sz="2100" dirty="0">
              <a:latin typeface="Arial" pitchFamily="34" charset="0"/>
              <a:cs typeface="Arial" pitchFamily="34" charset="0"/>
            </a:endParaRPr>
          </a:p>
          <a:p>
            <a:pPr marL="952500" lvl="1" indent="-469900">
              <a:spcBef>
                <a:spcPct val="0"/>
              </a:spcBef>
              <a:spcAft>
                <a:spcPts val="600"/>
              </a:spcAft>
              <a:buFontTx/>
              <a:buAutoNum type="arabicPeriod"/>
            </a:pPr>
            <a:r>
              <a:rPr lang="fr-FR" sz="2100" dirty="0">
                <a:solidFill>
                  <a:srgbClr val="FF0000"/>
                </a:solidFill>
                <a:latin typeface="Arial" pitchFamily="34" charset="0"/>
                <a:cs typeface="Arial" pitchFamily="34" charset="0"/>
              </a:rPr>
              <a:t>Régime démographique traditionnel </a:t>
            </a:r>
            <a:r>
              <a:rPr lang="fr-FR" sz="2100" dirty="0">
                <a:latin typeface="Arial" pitchFamily="34" charset="0"/>
                <a:cs typeface="Arial" pitchFamily="34" charset="0"/>
              </a:rPr>
              <a:t>(pré-transition): fort taux de mortalité + fort taux de natalité = accroissement naturel faible.</a:t>
            </a:r>
          </a:p>
          <a:p>
            <a:pPr marL="952500" lvl="1" indent="-469900">
              <a:spcBef>
                <a:spcPct val="0"/>
              </a:spcBef>
              <a:spcAft>
                <a:spcPts val="600"/>
              </a:spcAft>
              <a:buFontTx/>
              <a:buAutoNum type="arabicPeriod"/>
            </a:pPr>
            <a:endParaRPr lang="fr-FR" sz="2100" dirty="0">
              <a:latin typeface="Arial" pitchFamily="34" charset="0"/>
              <a:cs typeface="Arial" pitchFamily="34" charset="0"/>
            </a:endParaRPr>
          </a:p>
          <a:p>
            <a:pPr marL="952500" lvl="1" indent="-469900">
              <a:spcBef>
                <a:spcPct val="0"/>
              </a:spcBef>
              <a:spcAft>
                <a:spcPts val="600"/>
              </a:spcAft>
              <a:buFontTx/>
              <a:buAutoNum type="arabicPeriod"/>
            </a:pPr>
            <a:r>
              <a:rPr lang="fr-FR" sz="2100" dirty="0">
                <a:solidFill>
                  <a:srgbClr val="FF0000"/>
                </a:solidFill>
                <a:latin typeface="Arial" pitchFamily="34" charset="0"/>
                <a:cs typeface="Arial" pitchFamily="34" charset="0"/>
              </a:rPr>
              <a:t>Première phase de la transition</a:t>
            </a:r>
            <a:r>
              <a:rPr lang="fr-FR" sz="2100" dirty="0">
                <a:latin typeface="Arial" pitchFamily="34" charset="0"/>
                <a:cs typeface="Arial" pitchFamily="34" charset="0"/>
              </a:rPr>
              <a:t>: chute du taux de mortalité + fort taux de natalité = accroissement naturel fort</a:t>
            </a:r>
          </a:p>
        </p:txBody>
      </p:sp>
    </p:spTree>
    <p:extLst>
      <p:ext uri="{BB962C8B-B14F-4D97-AF65-F5344CB8AC3E}">
        <p14:creationId xmlns:p14="http://schemas.microsoft.com/office/powerpoint/2010/main" val="180509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fr-CA">
                <a:solidFill>
                  <a:srgbClr val="6F88E3"/>
                </a:solidFill>
              </a:rPr>
              <a:t>Résumé de la TD européenne: </a:t>
            </a:r>
            <a:br>
              <a:rPr lang="fr-CA">
                <a:solidFill>
                  <a:srgbClr val="6F88E3"/>
                </a:solidFill>
              </a:rPr>
            </a:br>
            <a:r>
              <a:rPr lang="fr-CA">
                <a:solidFill>
                  <a:srgbClr val="6F88E3"/>
                </a:solidFill>
              </a:rPr>
              <a:t>1740-1940 (suite)</a:t>
            </a:r>
            <a:endParaRPr lang="fr-FR">
              <a:solidFill>
                <a:srgbClr val="6F88E3"/>
              </a:solidFill>
            </a:endParaRPr>
          </a:p>
        </p:txBody>
      </p:sp>
      <p:sp>
        <p:nvSpPr>
          <p:cNvPr id="54275" name="Rectangle 3"/>
          <p:cNvSpPr>
            <a:spLocks noGrp="1" noChangeArrowheads="1"/>
          </p:cNvSpPr>
          <p:nvPr>
            <p:ph type="body" idx="1"/>
          </p:nvPr>
        </p:nvSpPr>
        <p:spPr/>
        <p:txBody>
          <a:bodyPr/>
          <a:lstStyle/>
          <a:p>
            <a:pPr marL="952500" lvl="1" indent="-469900">
              <a:spcBef>
                <a:spcPct val="0"/>
              </a:spcBef>
              <a:buFontTx/>
              <a:buAutoNum type="arabicPeriod" startAt="3"/>
            </a:pPr>
            <a:r>
              <a:rPr lang="fr-FR" sz="2600" dirty="0">
                <a:solidFill>
                  <a:srgbClr val="EB0505"/>
                </a:solidFill>
              </a:rPr>
              <a:t>Deuxième phase de la transition</a:t>
            </a:r>
            <a:r>
              <a:rPr lang="fr-FR" sz="2600" dirty="0"/>
              <a:t>: </a:t>
            </a:r>
          </a:p>
          <a:p>
            <a:pPr marL="952500" lvl="1" indent="-469900">
              <a:spcBef>
                <a:spcPct val="0"/>
              </a:spcBef>
              <a:buFontTx/>
              <a:buAutoNum type="arabicPeriod" startAt="3"/>
            </a:pPr>
            <a:endParaRPr lang="fr-FR" sz="2600" dirty="0"/>
          </a:p>
          <a:p>
            <a:pPr marL="952500" lvl="1" indent="-469900">
              <a:spcBef>
                <a:spcPct val="0"/>
              </a:spcBef>
              <a:buNone/>
            </a:pPr>
            <a:r>
              <a:rPr lang="fr-FR" sz="2600" dirty="0"/>
              <a:t>	mortalité continue à baisser + </a:t>
            </a:r>
          </a:p>
          <a:p>
            <a:pPr marL="952500" lvl="1" indent="-469900">
              <a:spcBef>
                <a:spcPct val="0"/>
              </a:spcBef>
              <a:buNone/>
            </a:pPr>
            <a:r>
              <a:rPr lang="fr-FR" sz="2600" dirty="0">
                <a:solidFill>
                  <a:schemeClr val="accent2"/>
                </a:solidFill>
              </a:rPr>
              <a:t>	chute du taux de natalité</a:t>
            </a:r>
            <a:r>
              <a:rPr lang="fr-FR" sz="2600" dirty="0"/>
              <a:t> = accroissement naturel fort et puis en diminution</a:t>
            </a:r>
          </a:p>
        </p:txBody>
      </p:sp>
      <p:sp>
        <p:nvSpPr>
          <p:cNvPr id="4" name="Rectangle 3"/>
          <p:cNvSpPr/>
          <p:nvPr/>
        </p:nvSpPr>
        <p:spPr bwMode="auto">
          <a:xfrm>
            <a:off x="1427355" y="2911894"/>
            <a:ext cx="3636951"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79785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22" name="Rectangle 2"/>
          <p:cNvSpPr>
            <a:spLocks noGrp="1" noChangeArrowheads="1"/>
          </p:cNvSpPr>
          <p:nvPr>
            <p:ph type="title"/>
          </p:nvPr>
        </p:nvSpPr>
        <p:spPr>
          <a:xfrm>
            <a:off x="1142988" y="1054121"/>
            <a:ext cx="7098848" cy="1184111"/>
          </a:xfrm>
        </p:spPr>
        <p:txBody>
          <a:bodyPr>
            <a:normAutofit/>
          </a:bodyPr>
          <a:lstStyle/>
          <a:p>
            <a:pPr eaLnBrk="1" hangingPunct="1"/>
            <a:r>
              <a:rPr lang="fr-CA" sz="3100">
                <a:latin typeface="Arial" pitchFamily="34" charset="0"/>
                <a:cs typeface="Arial" pitchFamily="34" charset="0"/>
              </a:rPr>
              <a:t>La baisse de la fécondité en Europe: trois hypothèses explicatives</a:t>
            </a:r>
            <a:endParaRPr lang="fr-FR" sz="3100">
              <a:latin typeface="Arial" pitchFamily="34" charset="0"/>
              <a:cs typeface="Arial" pitchFamily="34" charset="0"/>
            </a:endParaRPr>
          </a:p>
        </p:txBody>
      </p:sp>
      <p:sp>
        <p:nvSpPr>
          <p:cNvPr id="56323" name="Rectangle 3"/>
          <p:cNvSpPr>
            <a:spLocks noGrp="1" noChangeArrowheads="1"/>
          </p:cNvSpPr>
          <p:nvPr>
            <p:ph type="body" idx="1"/>
          </p:nvPr>
        </p:nvSpPr>
        <p:spPr>
          <a:xfrm>
            <a:off x="1143000" y="2399099"/>
            <a:ext cx="7099173" cy="3400969"/>
          </a:xfrm>
        </p:spPr>
        <p:txBody>
          <a:bodyPr>
            <a:normAutofit/>
          </a:bodyPr>
          <a:lstStyle/>
          <a:p>
            <a:pPr marL="495300" indent="-495300">
              <a:spcBef>
                <a:spcPct val="0"/>
              </a:spcBef>
              <a:spcAft>
                <a:spcPts val="600"/>
              </a:spcAft>
              <a:buFontTx/>
              <a:buNone/>
            </a:pPr>
            <a:r>
              <a:rPr lang="fr-FR" sz="1900" dirty="0">
                <a:latin typeface="Arial" pitchFamily="34" charset="0"/>
                <a:cs typeface="Arial" pitchFamily="34" charset="0"/>
              </a:rPr>
              <a:t>La baisse de la fécondité:</a:t>
            </a:r>
          </a:p>
          <a:p>
            <a:pPr marL="495300" indent="-495300">
              <a:spcBef>
                <a:spcPct val="0"/>
              </a:spcBef>
              <a:spcAft>
                <a:spcPts val="600"/>
              </a:spcAft>
              <a:buFontTx/>
              <a:buNone/>
            </a:pPr>
            <a:endParaRPr lang="fr-FR" sz="1900" dirty="0">
              <a:latin typeface="Arial" pitchFamily="34" charset="0"/>
              <a:cs typeface="Arial" pitchFamily="34" charset="0"/>
            </a:endParaRPr>
          </a:p>
          <a:p>
            <a:pPr marL="495300" indent="-495300">
              <a:spcBef>
                <a:spcPct val="0"/>
              </a:spcBef>
              <a:spcAft>
                <a:spcPts val="600"/>
              </a:spcAft>
              <a:buFontTx/>
              <a:buAutoNum type="arabicPeriod"/>
            </a:pPr>
            <a:r>
              <a:rPr lang="fr-FR" sz="1900" dirty="0">
                <a:latin typeface="Arial" pitchFamily="34" charset="0"/>
                <a:cs typeface="Arial" pitchFamily="34" charset="0"/>
              </a:rPr>
              <a:t>Suit la baisse de la mortalité</a:t>
            </a:r>
          </a:p>
          <a:p>
            <a:pPr marL="495300" indent="-495300">
              <a:spcBef>
                <a:spcPct val="0"/>
              </a:spcBef>
              <a:spcAft>
                <a:spcPts val="600"/>
              </a:spcAft>
              <a:buFontTx/>
              <a:buAutoNum type="arabicPeriod"/>
            </a:pPr>
            <a:endParaRPr lang="fr-FR" sz="1900" dirty="0">
              <a:latin typeface="Arial" pitchFamily="34" charset="0"/>
              <a:cs typeface="Arial" pitchFamily="34" charset="0"/>
            </a:endParaRPr>
          </a:p>
          <a:p>
            <a:pPr marL="495300" indent="-495300">
              <a:spcBef>
                <a:spcPct val="0"/>
              </a:spcBef>
              <a:spcAft>
                <a:spcPts val="600"/>
              </a:spcAft>
              <a:buFontTx/>
              <a:buAutoNum type="arabicPeriod"/>
            </a:pPr>
            <a:r>
              <a:rPr lang="fr-FR" sz="1900" dirty="0">
                <a:latin typeface="Arial" pitchFamily="34" charset="0"/>
                <a:cs typeface="Arial" pitchFamily="34" charset="0"/>
              </a:rPr>
              <a:t>Traduit une modification des comportements de fécondité qui se rattache à la modernisation économique</a:t>
            </a:r>
          </a:p>
          <a:p>
            <a:pPr marL="495300" indent="-495300">
              <a:spcBef>
                <a:spcPct val="0"/>
              </a:spcBef>
              <a:spcAft>
                <a:spcPts val="600"/>
              </a:spcAft>
              <a:buFontTx/>
              <a:buAutoNum type="arabicPeriod"/>
            </a:pPr>
            <a:endParaRPr lang="fr-FR" sz="1900" dirty="0">
              <a:latin typeface="Arial" pitchFamily="34" charset="0"/>
              <a:cs typeface="Arial" pitchFamily="34" charset="0"/>
            </a:endParaRPr>
          </a:p>
          <a:p>
            <a:pPr marL="495300" indent="-495300">
              <a:spcBef>
                <a:spcPct val="0"/>
              </a:spcBef>
              <a:spcAft>
                <a:spcPts val="600"/>
              </a:spcAft>
              <a:buFontTx/>
              <a:buAutoNum type="arabicPeriod"/>
            </a:pPr>
            <a:r>
              <a:rPr lang="fr-FR" sz="1900" dirty="0">
                <a:latin typeface="Arial" pitchFamily="34" charset="0"/>
                <a:cs typeface="Arial" pitchFamily="34" charset="0"/>
              </a:rPr>
              <a:t>A précédé l’existence et la diffusion des techniques contraceptives à haute efficacité; le recours à ces techniques à renforcé et accéléré la baisse</a:t>
            </a:r>
          </a:p>
        </p:txBody>
      </p:sp>
    </p:spTree>
    <p:extLst>
      <p:ext uri="{BB962C8B-B14F-4D97-AF65-F5344CB8AC3E}">
        <p14:creationId xmlns:p14="http://schemas.microsoft.com/office/powerpoint/2010/main" val="272807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latin typeface="Arial" pitchFamily="34" charset="0"/>
                <a:cs typeface="Arial" pitchFamily="34" charset="0"/>
              </a:rPr>
              <a:t>La baisse de la fécondité en Europe: Facteurs explicatifs</a:t>
            </a:r>
            <a:endParaRPr lang="fr-CA" sz="3700"/>
          </a:p>
        </p:txBody>
      </p:sp>
      <p:sp>
        <p:nvSpPr>
          <p:cNvPr id="3" name="Espace réservé du contenu 2"/>
          <p:cNvSpPr>
            <a:spLocks noGrp="1"/>
          </p:cNvSpPr>
          <p:nvPr>
            <p:ph idx="1"/>
          </p:nvPr>
        </p:nvSpPr>
        <p:spPr>
          <a:xfrm>
            <a:off x="1143000" y="2399099"/>
            <a:ext cx="7099173" cy="3400969"/>
          </a:xfrm>
        </p:spPr>
        <p:txBody>
          <a:bodyPr>
            <a:normAutofit/>
          </a:bodyPr>
          <a:lstStyle/>
          <a:p>
            <a:pPr marL="0" indent="0">
              <a:buNone/>
            </a:pPr>
            <a:r>
              <a:rPr lang="fr-FR" sz="2100" b="1" dirty="0">
                <a:solidFill>
                  <a:srgbClr val="FF0000"/>
                </a:solidFill>
                <a:latin typeface="Arial" pitchFamily="34" charset="0"/>
                <a:cs typeface="Arial" pitchFamily="34" charset="0"/>
              </a:rPr>
              <a:t>1. Antériorité de la baisse de la mortalité</a:t>
            </a:r>
          </a:p>
          <a:p>
            <a:pPr marL="0" indent="0">
              <a:buNone/>
            </a:pPr>
            <a:endParaRPr lang="fr-FR" sz="2100" dirty="0">
              <a:latin typeface="Arial" pitchFamily="34" charset="0"/>
              <a:cs typeface="Arial" pitchFamily="34" charset="0"/>
            </a:endParaRPr>
          </a:p>
          <a:p>
            <a:pPr>
              <a:buFontTx/>
              <a:buChar char="-"/>
            </a:pPr>
            <a:r>
              <a:rPr lang="fr-FR" sz="2100" dirty="0">
                <a:latin typeface="Arial" pitchFamily="34" charset="0"/>
                <a:cs typeface="Arial" pitchFamily="34" charset="0"/>
              </a:rPr>
              <a:t>La baisse de la fécondité est causée par la baisse de la mortalité (surtout infantile) qui augmente la pression sur les familles</a:t>
            </a:r>
          </a:p>
          <a:p>
            <a:pPr>
              <a:buFontTx/>
              <a:buChar char="-"/>
            </a:pPr>
            <a:endParaRPr lang="fr-FR" sz="2100" dirty="0">
              <a:latin typeface="Arial" pitchFamily="34" charset="0"/>
              <a:cs typeface="Arial" pitchFamily="34" charset="0"/>
            </a:endParaRPr>
          </a:p>
          <a:p>
            <a:pPr>
              <a:buFontTx/>
              <a:buChar char="-"/>
            </a:pPr>
            <a:r>
              <a:rPr lang="fr-FR" sz="2100" dirty="0">
                <a:latin typeface="Arial" pitchFamily="34" charset="0"/>
                <a:cs typeface="Arial" pitchFamily="34" charset="0"/>
              </a:rPr>
              <a:t>Raisonnement inverse: c’est la baisse de la fécondité qui induit plutôt la baisse de la mortalité</a:t>
            </a:r>
          </a:p>
          <a:p>
            <a:pPr marL="0" indent="0">
              <a:buNone/>
            </a:pPr>
            <a:endParaRPr lang="fr-CA" sz="2100" dirty="0"/>
          </a:p>
        </p:txBody>
      </p:sp>
    </p:spTree>
    <p:extLst>
      <p:ext uri="{BB962C8B-B14F-4D97-AF65-F5344CB8AC3E}">
        <p14:creationId xmlns:p14="http://schemas.microsoft.com/office/powerpoint/2010/main" val="317166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latin typeface="Arial" pitchFamily="34" charset="0"/>
                <a:cs typeface="Arial" pitchFamily="34" charset="0"/>
              </a:rPr>
              <a:t>La baisse de la fécondité en Europe: Facteurs explicatifs</a:t>
            </a:r>
            <a:endParaRPr lang="en-US" sz="3700">
              <a:latin typeface="Arial" pitchFamily="34" charset="0"/>
              <a:cs typeface="Arial" pitchFamily="34" charset="0"/>
            </a:endParaRPr>
          </a:p>
        </p:txBody>
      </p:sp>
      <p:sp>
        <p:nvSpPr>
          <p:cNvPr id="3" name="Espace réservé du contenu 2"/>
          <p:cNvSpPr>
            <a:spLocks noGrp="1"/>
          </p:cNvSpPr>
          <p:nvPr>
            <p:ph idx="1"/>
          </p:nvPr>
        </p:nvSpPr>
        <p:spPr>
          <a:xfrm>
            <a:off x="1143000" y="2399099"/>
            <a:ext cx="7099173" cy="3400969"/>
          </a:xfrm>
        </p:spPr>
        <p:txBody>
          <a:bodyPr>
            <a:normAutofit/>
          </a:bodyPr>
          <a:lstStyle/>
          <a:p>
            <a:pPr>
              <a:buNone/>
            </a:pPr>
            <a:r>
              <a:rPr lang="en-US" sz="1900" b="1" dirty="0">
                <a:solidFill>
                  <a:srgbClr val="FF0000"/>
                </a:solidFill>
                <a:latin typeface="Arial" pitchFamily="34" charset="0"/>
                <a:cs typeface="Arial" pitchFamily="34" charset="0"/>
              </a:rPr>
              <a:t>2. </a:t>
            </a:r>
            <a:r>
              <a:rPr lang="en-US" sz="1900" b="1" dirty="0" err="1">
                <a:solidFill>
                  <a:srgbClr val="FF0000"/>
                </a:solidFill>
                <a:latin typeface="Arial" pitchFamily="34" charset="0"/>
                <a:cs typeface="Arial" pitchFamily="34" charset="0"/>
              </a:rPr>
              <a:t>Facteurs</a:t>
            </a:r>
            <a:r>
              <a:rPr lang="en-US" sz="1900" b="1" dirty="0">
                <a:solidFill>
                  <a:srgbClr val="FF0000"/>
                </a:solidFill>
                <a:latin typeface="Arial" pitchFamily="34" charset="0"/>
                <a:cs typeface="Arial" pitchFamily="34" charset="0"/>
              </a:rPr>
              <a:t> </a:t>
            </a:r>
            <a:r>
              <a:rPr lang="en-US" sz="1900" b="1" dirty="0" err="1">
                <a:solidFill>
                  <a:srgbClr val="FF0000"/>
                </a:solidFill>
                <a:latin typeface="Arial" pitchFamily="34" charset="0"/>
                <a:cs typeface="Arial" pitchFamily="34" charset="0"/>
              </a:rPr>
              <a:t>économiques</a:t>
            </a:r>
            <a:r>
              <a:rPr lang="en-US" sz="1900" b="1" dirty="0">
                <a:solidFill>
                  <a:srgbClr val="FF0000"/>
                </a:solidFill>
                <a:latin typeface="Arial" pitchFamily="34" charset="0"/>
                <a:cs typeface="Arial" pitchFamily="34" charset="0"/>
              </a:rPr>
              <a:t> et </a:t>
            </a:r>
            <a:r>
              <a:rPr lang="en-US" sz="1900" b="1" dirty="0" err="1">
                <a:solidFill>
                  <a:srgbClr val="FF0000"/>
                </a:solidFill>
                <a:latin typeface="Arial" pitchFamily="34" charset="0"/>
                <a:cs typeface="Arial" pitchFamily="34" charset="0"/>
              </a:rPr>
              <a:t>facteurs</a:t>
            </a:r>
            <a:r>
              <a:rPr lang="en-US" sz="1900" b="1" dirty="0">
                <a:solidFill>
                  <a:srgbClr val="FF0000"/>
                </a:solidFill>
                <a:latin typeface="Arial" pitchFamily="34" charset="0"/>
                <a:cs typeface="Arial" pitchFamily="34" charset="0"/>
              </a:rPr>
              <a:t> socio-</a:t>
            </a:r>
            <a:r>
              <a:rPr lang="en-US" sz="1900" b="1" dirty="0" err="1">
                <a:solidFill>
                  <a:srgbClr val="FF0000"/>
                </a:solidFill>
                <a:latin typeface="Arial" pitchFamily="34" charset="0"/>
                <a:cs typeface="Arial" pitchFamily="34" charset="0"/>
              </a:rPr>
              <a:t>culturels</a:t>
            </a:r>
            <a:endParaRPr lang="en-US" sz="1900" b="1" dirty="0">
              <a:solidFill>
                <a:srgbClr val="FF0000"/>
              </a:solidFill>
              <a:latin typeface="Arial" pitchFamily="34" charset="0"/>
              <a:cs typeface="Arial" pitchFamily="34" charset="0"/>
            </a:endParaRPr>
          </a:p>
          <a:p>
            <a:pPr>
              <a:buNone/>
            </a:pPr>
            <a:endParaRPr lang="en-US" sz="1900" dirty="0">
              <a:latin typeface="Arial" pitchFamily="34" charset="0"/>
              <a:cs typeface="Arial" pitchFamily="34" charset="0"/>
            </a:endParaRPr>
          </a:p>
          <a:p>
            <a:r>
              <a:rPr lang="en-US" sz="1900" dirty="0" err="1">
                <a:latin typeface="Arial" pitchFamily="34" charset="0"/>
                <a:cs typeface="Arial" pitchFamily="34" charset="0"/>
              </a:rPr>
              <a:t>Urbanisation</a:t>
            </a:r>
            <a:r>
              <a:rPr lang="en-US" sz="1900" dirty="0">
                <a:latin typeface="Arial" pitchFamily="34" charset="0"/>
                <a:cs typeface="Arial" pitchFamily="34" charset="0"/>
              </a:rPr>
              <a:t> et </a:t>
            </a:r>
            <a:r>
              <a:rPr lang="en-US" sz="1900" dirty="0" err="1">
                <a:latin typeface="Arial" pitchFamily="34" charset="0"/>
                <a:cs typeface="Arial" pitchFamily="34" charset="0"/>
              </a:rPr>
              <a:t>modernisation</a:t>
            </a:r>
            <a:r>
              <a:rPr lang="en-US" sz="1900" dirty="0">
                <a:latin typeface="Arial" pitchFamily="34" charset="0"/>
                <a:cs typeface="Arial" pitchFamily="34" charset="0"/>
              </a:rPr>
              <a:t> </a:t>
            </a:r>
            <a:r>
              <a:rPr lang="en-US" sz="1900" dirty="0">
                <a:latin typeface="Arial" pitchFamily="34" charset="0"/>
                <a:cs typeface="Arial" pitchFamily="34" charset="0"/>
                <a:sym typeface="Wingdings" pitchFamily="2" charset="2"/>
              </a:rPr>
              <a:t> nouveaux styles de vie </a:t>
            </a:r>
          </a:p>
          <a:p>
            <a:pPr lvl="1"/>
            <a:r>
              <a:rPr lang="en-US" sz="1900" dirty="0" err="1">
                <a:latin typeface="Arial" pitchFamily="34" charset="0"/>
                <a:cs typeface="Arial" pitchFamily="34" charset="0"/>
                <a:sym typeface="Wingdings" pitchFamily="2" charset="2"/>
              </a:rPr>
              <a:t>Individualisme</a:t>
            </a:r>
            <a:endParaRPr lang="en-US" sz="1900" dirty="0">
              <a:latin typeface="Arial" pitchFamily="34" charset="0"/>
              <a:cs typeface="Arial" pitchFamily="34" charset="0"/>
              <a:sym typeface="Wingdings" pitchFamily="2" charset="2"/>
            </a:endParaRPr>
          </a:p>
          <a:p>
            <a:pPr lvl="1"/>
            <a:r>
              <a:rPr lang="en-US" sz="1900" dirty="0" err="1">
                <a:latin typeface="Arial" pitchFamily="34" charset="0"/>
                <a:cs typeface="Arial" pitchFamily="34" charset="0"/>
                <a:sym typeface="Wingdings" pitchFamily="2" charset="2"/>
              </a:rPr>
              <a:t>Accomplissement</a:t>
            </a:r>
            <a:r>
              <a:rPr lang="en-US" sz="1900" dirty="0">
                <a:latin typeface="Arial" pitchFamily="34" charset="0"/>
                <a:cs typeface="Arial" pitchFamily="34" charset="0"/>
                <a:sym typeface="Wingdings" pitchFamily="2" charset="2"/>
              </a:rPr>
              <a:t> personnel</a:t>
            </a:r>
          </a:p>
          <a:p>
            <a:pPr lvl="1"/>
            <a:r>
              <a:rPr lang="en-US" sz="1900" dirty="0" err="1">
                <a:latin typeface="Arial" pitchFamily="34" charset="0"/>
                <a:cs typeface="Arial" pitchFamily="34" charset="0"/>
                <a:sym typeface="Wingdings" pitchFamily="2" charset="2"/>
              </a:rPr>
              <a:t>Effritement</a:t>
            </a:r>
            <a:r>
              <a:rPr lang="en-US" sz="1900" dirty="0">
                <a:latin typeface="Arial" pitchFamily="34" charset="0"/>
                <a:cs typeface="Arial" pitchFamily="34" charset="0"/>
                <a:sym typeface="Wingdings" pitchFamily="2" charset="2"/>
              </a:rPr>
              <a:t> de la structure </a:t>
            </a:r>
            <a:r>
              <a:rPr lang="en-US" sz="1900" dirty="0" err="1">
                <a:latin typeface="Arial" pitchFamily="34" charset="0"/>
                <a:cs typeface="Arial" pitchFamily="34" charset="0"/>
                <a:sym typeface="Wingdings" pitchFamily="2" charset="2"/>
              </a:rPr>
              <a:t>familiale</a:t>
            </a:r>
            <a:r>
              <a:rPr lang="en-US" sz="1900" dirty="0">
                <a:latin typeface="Arial" pitchFamily="34" charset="0"/>
                <a:cs typeface="Arial" pitchFamily="34" charset="0"/>
                <a:sym typeface="Wingdings" pitchFamily="2" charset="2"/>
              </a:rPr>
              <a:t> </a:t>
            </a:r>
            <a:r>
              <a:rPr lang="en-US" sz="1900" dirty="0" err="1">
                <a:latin typeface="Arial" pitchFamily="34" charset="0"/>
                <a:cs typeface="Arial" pitchFamily="34" charset="0"/>
                <a:sym typeface="Wingdings" pitchFamily="2" charset="2"/>
              </a:rPr>
              <a:t>traditionnelle</a:t>
            </a:r>
            <a:endParaRPr lang="en-US" sz="1900" dirty="0">
              <a:latin typeface="Arial" pitchFamily="34" charset="0"/>
              <a:cs typeface="Arial" pitchFamily="34" charset="0"/>
              <a:sym typeface="Wingdings" pitchFamily="2" charset="2"/>
            </a:endParaRPr>
          </a:p>
          <a:p>
            <a:pPr lvl="1"/>
            <a:endParaRPr lang="en-US" sz="1900" dirty="0">
              <a:latin typeface="Arial" pitchFamily="34" charset="0"/>
              <a:cs typeface="Arial" pitchFamily="34" charset="0"/>
              <a:sym typeface="Wingdings" pitchFamily="2" charset="2"/>
            </a:endParaRPr>
          </a:p>
          <a:p>
            <a:pPr>
              <a:buFont typeface="Wingdings" pitchFamily="2" charset="2"/>
              <a:buChar char="v"/>
            </a:pPr>
            <a:r>
              <a:rPr lang="en-US" sz="1900" dirty="0" err="1">
                <a:latin typeface="Arial" pitchFamily="34" charset="0"/>
                <a:cs typeface="Arial" pitchFamily="34" charset="0"/>
              </a:rPr>
              <a:t>Limites</a:t>
            </a:r>
            <a:r>
              <a:rPr lang="en-US" sz="1900" dirty="0">
                <a:latin typeface="Arial" pitchFamily="34" charset="0"/>
                <a:cs typeface="Arial" pitchFamily="34" charset="0"/>
              </a:rPr>
              <a:t>: </a:t>
            </a:r>
            <a:r>
              <a:rPr lang="en-US" sz="1900" dirty="0" err="1">
                <a:latin typeface="Arial" pitchFamily="34" charset="0"/>
                <a:cs typeface="Arial" pitchFamily="34" charset="0"/>
              </a:rPr>
              <a:t>Baisse</a:t>
            </a:r>
            <a:r>
              <a:rPr lang="en-US" sz="1900" dirty="0">
                <a:latin typeface="Arial" pitchFamily="34" charset="0"/>
                <a:cs typeface="Arial" pitchFamily="34" charset="0"/>
              </a:rPr>
              <a:t> a </a:t>
            </a:r>
            <a:r>
              <a:rPr lang="en-US" sz="1900" dirty="0" err="1">
                <a:latin typeface="Arial" pitchFamily="34" charset="0"/>
                <a:cs typeface="Arial" pitchFamily="34" charset="0"/>
              </a:rPr>
              <a:t>eu</a:t>
            </a:r>
            <a:r>
              <a:rPr lang="en-US" sz="1900" dirty="0">
                <a:latin typeface="Arial" pitchFamily="34" charset="0"/>
                <a:cs typeface="Arial" pitchFamily="34" charset="0"/>
              </a:rPr>
              <a:t> lieu dans des pays encore </a:t>
            </a:r>
            <a:r>
              <a:rPr lang="en-US" sz="1900" dirty="0" err="1">
                <a:latin typeface="Arial" pitchFamily="34" charset="0"/>
                <a:cs typeface="Arial" pitchFamily="34" charset="0"/>
              </a:rPr>
              <a:t>très</a:t>
            </a:r>
            <a:r>
              <a:rPr lang="en-US" sz="1900" dirty="0">
                <a:latin typeface="Arial" pitchFamily="34" charset="0"/>
                <a:cs typeface="Arial" pitchFamily="34" charset="0"/>
              </a:rPr>
              <a:t> </a:t>
            </a:r>
            <a:r>
              <a:rPr lang="en-US" sz="1900" dirty="0" err="1">
                <a:latin typeface="Arial" pitchFamily="34" charset="0"/>
                <a:cs typeface="Arial" pitchFamily="34" charset="0"/>
              </a:rPr>
              <a:t>agricoles</a:t>
            </a:r>
            <a:r>
              <a:rPr lang="en-US" sz="1900" dirty="0">
                <a:latin typeface="Arial" pitchFamily="34" charset="0"/>
                <a:cs typeface="Arial" pitchFamily="34" charset="0"/>
              </a:rPr>
              <a:t> – Sri-Lanka </a:t>
            </a:r>
            <a:r>
              <a:rPr lang="en-US" sz="1900" dirty="0" err="1">
                <a:latin typeface="Arial" pitchFamily="34" charset="0"/>
                <a:cs typeface="Arial" pitchFamily="34" charset="0"/>
              </a:rPr>
              <a:t>ou</a:t>
            </a:r>
            <a:r>
              <a:rPr lang="en-US" sz="1900" dirty="0">
                <a:latin typeface="Arial" pitchFamily="34" charset="0"/>
                <a:cs typeface="Arial" pitchFamily="34" charset="0"/>
              </a:rPr>
              <a:t> de manière </a:t>
            </a:r>
            <a:r>
              <a:rPr lang="en-US" sz="1900" dirty="0" err="1">
                <a:latin typeface="Arial" pitchFamily="34" charset="0"/>
                <a:cs typeface="Arial" pitchFamily="34" charset="0"/>
              </a:rPr>
              <a:t>inégale</a:t>
            </a:r>
            <a:r>
              <a:rPr lang="en-US" sz="1900" dirty="0">
                <a:latin typeface="Arial" pitchFamily="34" charset="0"/>
                <a:cs typeface="Arial" pitchFamily="34" charset="0"/>
              </a:rPr>
              <a:t> </a:t>
            </a:r>
            <a:r>
              <a:rPr lang="en-US" sz="1900" dirty="0" err="1">
                <a:latin typeface="Arial" pitchFamily="34" charset="0"/>
                <a:cs typeface="Arial" pitchFamily="34" charset="0"/>
              </a:rPr>
              <a:t>à</a:t>
            </a:r>
            <a:r>
              <a:rPr lang="en-US" sz="1900" dirty="0">
                <a:latin typeface="Arial" pitchFamily="34" charset="0"/>
                <a:cs typeface="Arial" pitchFamily="34" charset="0"/>
              </a:rPr>
              <a:t> travers </a:t>
            </a:r>
            <a:r>
              <a:rPr lang="en-US" sz="1900" dirty="0" err="1">
                <a:latin typeface="Arial" pitchFamily="34" charset="0"/>
                <a:cs typeface="Arial" pitchFamily="34" charset="0"/>
              </a:rPr>
              <a:t>l’Europe</a:t>
            </a:r>
            <a:endParaRPr lang="en-US" sz="1900" dirty="0">
              <a:latin typeface="Arial" pitchFamily="34" charset="0"/>
              <a:cs typeface="Arial" pitchFamily="34" charset="0"/>
            </a:endParaRPr>
          </a:p>
        </p:txBody>
      </p:sp>
    </p:spTree>
    <p:extLst>
      <p:ext uri="{BB962C8B-B14F-4D97-AF65-F5344CB8AC3E}">
        <p14:creationId xmlns:p14="http://schemas.microsoft.com/office/powerpoint/2010/main" val="43111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400">
                <a:latin typeface="Arial" pitchFamily="34" charset="0"/>
                <a:cs typeface="Arial" pitchFamily="34" charset="0"/>
              </a:rPr>
              <a:t>La baisse de la fécondité en Europe: Facteurs explicatifs (</a:t>
            </a:r>
            <a:r>
              <a:rPr lang="fr-CA" sz="3400" err="1">
                <a:latin typeface="Arial" pitchFamily="34" charset="0"/>
                <a:cs typeface="Arial" pitchFamily="34" charset="0"/>
              </a:rPr>
              <a:t>cont</a:t>
            </a:r>
            <a:r>
              <a:rPr lang="fr-CA" sz="3400">
                <a:latin typeface="Arial" pitchFamily="34" charset="0"/>
                <a:cs typeface="Arial" pitchFamily="34" charset="0"/>
              </a:rPr>
              <a:t>.)</a:t>
            </a:r>
            <a:endParaRPr lang="en-US" sz="3400">
              <a:latin typeface="Arial" pitchFamily="34" charset="0"/>
              <a:cs typeface="Arial" pitchFamily="34" charset="0"/>
            </a:endParaRP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latin typeface="Arial" pitchFamily="34" charset="0"/>
                <a:cs typeface="Arial" pitchFamily="34" charset="0"/>
              </a:rPr>
              <a:t>Transformations culturelles </a:t>
            </a:r>
            <a:r>
              <a:rPr lang="fr-CA" sz="2100" dirty="0">
                <a:latin typeface="Arial" pitchFamily="34" charset="0"/>
                <a:cs typeface="Arial" pitchFamily="34" charset="0"/>
              </a:rPr>
              <a:t>(valeurs et attitudes qui favorisaient la fécondité) induites par les changements économiques:</a:t>
            </a:r>
          </a:p>
          <a:p>
            <a:pPr lvl="1"/>
            <a:r>
              <a:rPr lang="fr-CA" sz="2100" dirty="0">
                <a:latin typeface="Arial" pitchFamily="34" charset="0"/>
                <a:cs typeface="Arial" pitchFamily="34" charset="0"/>
              </a:rPr>
              <a:t>Changements plus lents</a:t>
            </a:r>
            <a:br>
              <a:rPr lang="fr-CA" sz="2100" dirty="0">
                <a:latin typeface="Arial" pitchFamily="34" charset="0"/>
                <a:cs typeface="Arial" pitchFamily="34" charset="0"/>
              </a:rPr>
            </a:br>
            <a:r>
              <a:rPr lang="fr-CA" sz="2100" dirty="0">
                <a:latin typeface="Arial" pitchFamily="34" charset="0"/>
                <a:cs typeface="Arial" pitchFamily="34" charset="0"/>
              </a:rPr>
              <a:t>	</a:t>
            </a:r>
            <a:endParaRPr lang="en-US" sz="2100" dirty="0">
              <a:latin typeface="Arial" pitchFamily="34" charset="0"/>
              <a:cs typeface="Arial" pitchFamily="34" charset="0"/>
            </a:endParaRPr>
          </a:p>
        </p:txBody>
      </p:sp>
    </p:spTree>
    <p:extLst>
      <p:ext uri="{BB962C8B-B14F-4D97-AF65-F5344CB8AC3E}">
        <p14:creationId xmlns:p14="http://schemas.microsoft.com/office/powerpoint/2010/main" val="256765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0" name="Rectangle 2"/>
          <p:cNvSpPr>
            <a:spLocks noGrp="1" noChangeArrowheads="1"/>
          </p:cNvSpPr>
          <p:nvPr>
            <p:ph type="title"/>
          </p:nvPr>
        </p:nvSpPr>
        <p:spPr>
          <a:xfrm>
            <a:off x="1142988" y="1054121"/>
            <a:ext cx="7098848" cy="1184111"/>
          </a:xfrm>
        </p:spPr>
        <p:txBody>
          <a:bodyPr vert="horz" lIns="91440" tIns="45720" rIns="91440" bIns="45720" rtlCol="0" anchor="ctr">
            <a:normAutofit/>
          </a:bodyPr>
          <a:lstStyle/>
          <a:p>
            <a:r>
              <a:rPr lang="en-US" sz="3700" kern="1200">
                <a:solidFill>
                  <a:schemeClr val="tx1"/>
                </a:solidFill>
                <a:latin typeface="+mj-lt"/>
                <a:ea typeface="+mj-ea"/>
                <a:cs typeface="+mj-cs"/>
              </a:rPr>
              <a:t>La baisse de la fécondité en Europe: Facteurs explicatifs (cont.)</a:t>
            </a:r>
          </a:p>
        </p:txBody>
      </p:sp>
      <p:sp>
        <p:nvSpPr>
          <p:cNvPr id="58371" name="Rectangle 3"/>
          <p:cNvSpPr>
            <a:spLocks noGrp="1" noChangeArrowheads="1"/>
          </p:cNvSpPr>
          <p:nvPr>
            <p:ph type="body" sz="half" idx="1"/>
          </p:nvPr>
        </p:nvSpPr>
        <p:spPr>
          <a:xfrm>
            <a:off x="1143000" y="2399099"/>
            <a:ext cx="7099173" cy="3400969"/>
          </a:xfrm>
        </p:spPr>
        <p:txBody>
          <a:bodyPr vert="horz" lIns="91440" tIns="45720" rIns="91440" bIns="45720" rtlCol="0">
            <a:normAutofit/>
          </a:bodyPr>
          <a:lstStyle/>
          <a:p>
            <a:pPr>
              <a:spcBef>
                <a:spcPct val="0"/>
              </a:spcBef>
              <a:spcAft>
                <a:spcPts val="600"/>
              </a:spcAft>
            </a:pPr>
            <a:r>
              <a:rPr lang="en-US" sz="2100" b="1" dirty="0">
                <a:solidFill>
                  <a:srgbClr val="FF0000"/>
                </a:solidFill>
              </a:rPr>
              <a:t>3. </a:t>
            </a:r>
            <a:r>
              <a:rPr lang="en-US" sz="2100" b="1" dirty="0" err="1">
                <a:solidFill>
                  <a:srgbClr val="FF0000"/>
                </a:solidFill>
              </a:rPr>
              <a:t>Accélération</a:t>
            </a:r>
            <a:r>
              <a:rPr lang="en-US" sz="2100" b="1" dirty="0">
                <a:solidFill>
                  <a:srgbClr val="FF0000"/>
                </a:solidFill>
              </a:rPr>
              <a:t> de la </a:t>
            </a:r>
            <a:r>
              <a:rPr lang="en-US" sz="2100" b="1" dirty="0" err="1">
                <a:solidFill>
                  <a:srgbClr val="FF0000"/>
                </a:solidFill>
              </a:rPr>
              <a:t>baisse</a:t>
            </a:r>
            <a:r>
              <a:rPr lang="en-US" sz="2100" b="1" dirty="0">
                <a:solidFill>
                  <a:srgbClr val="FF0000"/>
                </a:solidFill>
              </a:rPr>
              <a:t> due </a:t>
            </a:r>
            <a:r>
              <a:rPr lang="en-US" sz="2100" b="1" dirty="0" err="1">
                <a:solidFill>
                  <a:srgbClr val="FF0000"/>
                </a:solidFill>
              </a:rPr>
              <a:t>à</a:t>
            </a:r>
            <a:r>
              <a:rPr lang="en-US" sz="2100" b="1" dirty="0">
                <a:solidFill>
                  <a:srgbClr val="FF0000"/>
                </a:solidFill>
              </a:rPr>
              <a:t> la contraception</a:t>
            </a:r>
          </a:p>
          <a:p>
            <a:pPr>
              <a:spcBef>
                <a:spcPct val="0"/>
              </a:spcBef>
              <a:spcAft>
                <a:spcPts val="600"/>
              </a:spcAft>
            </a:pPr>
            <a:endParaRPr lang="en-US" sz="2100" b="1" dirty="0"/>
          </a:p>
          <a:p>
            <a:pPr>
              <a:spcBef>
                <a:spcPct val="0"/>
              </a:spcBef>
              <a:spcAft>
                <a:spcPts val="600"/>
              </a:spcAft>
            </a:pPr>
            <a:r>
              <a:rPr lang="en-US" sz="2100" dirty="0" err="1"/>
              <a:t>Facteurs</a:t>
            </a:r>
            <a:r>
              <a:rPr lang="en-US" sz="2100" dirty="0"/>
              <a:t> </a:t>
            </a:r>
            <a:r>
              <a:rPr lang="en-US" sz="2100" dirty="0" err="1"/>
              <a:t>intermédiaires</a:t>
            </a:r>
            <a:r>
              <a:rPr lang="en-US" sz="2100" dirty="0"/>
              <a:t>:</a:t>
            </a:r>
          </a:p>
          <a:p>
            <a:pPr>
              <a:spcBef>
                <a:spcPct val="0"/>
              </a:spcBef>
              <a:spcAft>
                <a:spcPts val="600"/>
              </a:spcAft>
            </a:pPr>
            <a:endParaRPr lang="en-US" sz="2100" dirty="0"/>
          </a:p>
          <a:p>
            <a:pPr lvl="1">
              <a:spcBef>
                <a:spcPct val="0"/>
              </a:spcBef>
              <a:spcAft>
                <a:spcPts val="600"/>
              </a:spcAft>
            </a:pPr>
            <a:r>
              <a:rPr lang="en-US" sz="2000" dirty="0" err="1"/>
              <a:t>Avortement</a:t>
            </a:r>
            <a:r>
              <a:rPr lang="en-US" sz="2000" dirty="0"/>
              <a:t> </a:t>
            </a:r>
            <a:r>
              <a:rPr lang="en-US" sz="2000" dirty="0" err="1"/>
              <a:t>provoqué</a:t>
            </a:r>
            <a:endParaRPr lang="en-US" sz="2000" dirty="0"/>
          </a:p>
          <a:p>
            <a:pPr lvl="1">
              <a:spcBef>
                <a:spcPct val="0"/>
              </a:spcBef>
              <a:spcAft>
                <a:spcPts val="600"/>
              </a:spcAft>
            </a:pPr>
            <a:r>
              <a:rPr lang="en-US" sz="2000" dirty="0" err="1"/>
              <a:t>Célibat</a:t>
            </a:r>
            <a:r>
              <a:rPr lang="en-US" sz="2000" dirty="0"/>
              <a:t> </a:t>
            </a:r>
            <a:r>
              <a:rPr lang="en-US" sz="2000" dirty="0" err="1"/>
              <a:t>définitif</a:t>
            </a:r>
            <a:endParaRPr lang="en-US" sz="2000" dirty="0"/>
          </a:p>
          <a:p>
            <a:pPr lvl="1">
              <a:spcBef>
                <a:spcPct val="0"/>
              </a:spcBef>
              <a:spcAft>
                <a:spcPts val="600"/>
              </a:spcAft>
            </a:pPr>
            <a:r>
              <a:rPr lang="en-US" sz="2000" dirty="0"/>
              <a:t>Contraception</a:t>
            </a:r>
          </a:p>
          <a:p>
            <a:pPr lvl="1">
              <a:spcBef>
                <a:spcPct val="0"/>
              </a:spcBef>
              <a:spcAft>
                <a:spcPts val="600"/>
              </a:spcAft>
            </a:pPr>
            <a:r>
              <a:rPr lang="en-US" sz="2000" dirty="0" err="1"/>
              <a:t>Mariage</a:t>
            </a:r>
            <a:r>
              <a:rPr lang="en-US" sz="2000" dirty="0"/>
              <a:t> </a:t>
            </a:r>
            <a:r>
              <a:rPr lang="en-US" sz="2000" dirty="0" err="1"/>
              <a:t>retardé</a:t>
            </a:r>
            <a:endParaRPr lang="en-US" sz="2000" dirty="0"/>
          </a:p>
        </p:txBody>
      </p:sp>
    </p:spTree>
    <p:extLst>
      <p:ext uri="{BB962C8B-B14F-4D97-AF65-F5344CB8AC3E}">
        <p14:creationId xmlns:p14="http://schemas.microsoft.com/office/powerpoint/2010/main" val="43010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17B5F8A-C705-2F4D-AAE3-9FD6BC984D63}"/>
              </a:ext>
            </a:extLst>
          </p:cNvPr>
          <p:cNvSpPr>
            <a:spLocks noGrp="1"/>
          </p:cNvSpPr>
          <p:nvPr>
            <p:ph type="title"/>
          </p:nvPr>
        </p:nvSpPr>
        <p:spPr>
          <a:xfrm>
            <a:off x="2284026" y="2043663"/>
            <a:ext cx="4578895" cy="2031055"/>
          </a:xfrm>
        </p:spPr>
        <p:txBody>
          <a:bodyPr vert="horz" lIns="91440" tIns="45720" rIns="91440" bIns="45720" rtlCol="0" anchor="b">
            <a:normAutofit fontScale="90000"/>
          </a:bodyPr>
          <a:lstStyle/>
          <a:p>
            <a:pPr algn="ctr"/>
            <a:r>
              <a:rPr lang="en-US" sz="6000" kern="1200" dirty="0">
                <a:solidFill>
                  <a:srgbClr val="FFFFFF"/>
                </a:solidFill>
                <a:latin typeface="+mj-lt"/>
                <a:ea typeface="+mj-ea"/>
                <a:cs typeface="+mj-cs"/>
              </a:rPr>
              <a:t>Transition </a:t>
            </a:r>
            <a:r>
              <a:rPr lang="en-US" sz="6000" kern="1200" dirty="0" err="1">
                <a:solidFill>
                  <a:srgbClr val="FFFFFF"/>
                </a:solidFill>
                <a:latin typeface="+mj-lt"/>
                <a:ea typeface="+mj-ea"/>
                <a:cs typeface="+mj-cs"/>
              </a:rPr>
              <a:t>démographique</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790372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Résumé de la TD européenne: </a:t>
            </a:r>
            <a:br>
              <a:rPr lang="fr-CA" sz="3700"/>
            </a:br>
            <a:r>
              <a:rPr lang="fr-CA" sz="3700"/>
              <a:t>1740-1940 (fin)</a:t>
            </a:r>
            <a:endParaRPr lang="fr-FR" sz="3700"/>
          </a:p>
        </p:txBody>
      </p:sp>
      <p:sp>
        <p:nvSpPr>
          <p:cNvPr id="60419" name="Rectangle 3"/>
          <p:cNvSpPr>
            <a:spLocks noGrp="1" noChangeArrowheads="1"/>
          </p:cNvSpPr>
          <p:nvPr>
            <p:ph type="body" idx="1"/>
          </p:nvPr>
        </p:nvSpPr>
        <p:spPr>
          <a:xfrm>
            <a:off x="1143000" y="2399099"/>
            <a:ext cx="7099173" cy="3400969"/>
          </a:xfrm>
        </p:spPr>
        <p:txBody>
          <a:bodyPr>
            <a:normAutofit/>
          </a:bodyPr>
          <a:lstStyle/>
          <a:p>
            <a:pPr marL="952500" lvl="1" indent="-469900">
              <a:spcBef>
                <a:spcPct val="0"/>
              </a:spcBef>
              <a:spcAft>
                <a:spcPts val="600"/>
              </a:spcAft>
              <a:buFontTx/>
              <a:buAutoNum type="arabicPeriod" startAt="3"/>
            </a:pPr>
            <a:r>
              <a:rPr lang="fr-FR" sz="2100" dirty="0">
                <a:solidFill>
                  <a:srgbClr val="FF0000"/>
                </a:solidFill>
              </a:rPr>
              <a:t>Deuxième phase de la transition</a:t>
            </a:r>
            <a:r>
              <a:rPr lang="fr-FR" sz="2100" dirty="0"/>
              <a:t>: mortalité continue à baisser + chute du taux de natalité = accroissement naturel fort et puis en diminution</a:t>
            </a:r>
          </a:p>
          <a:p>
            <a:pPr marL="952500" lvl="1" indent="-469900">
              <a:spcBef>
                <a:spcPct val="0"/>
              </a:spcBef>
              <a:spcAft>
                <a:spcPts val="600"/>
              </a:spcAft>
              <a:buFontTx/>
              <a:buAutoNum type="arabicPeriod" startAt="3"/>
            </a:pPr>
            <a:endParaRPr lang="fr-FR" sz="2100" dirty="0"/>
          </a:p>
          <a:p>
            <a:pPr marL="952500" lvl="1" indent="-469900">
              <a:spcBef>
                <a:spcPct val="0"/>
              </a:spcBef>
              <a:spcAft>
                <a:spcPts val="600"/>
              </a:spcAft>
              <a:buFontTx/>
              <a:buAutoNum type="arabicPeriod" startAt="3"/>
            </a:pPr>
            <a:r>
              <a:rPr lang="fr-FR" sz="2100" dirty="0">
                <a:solidFill>
                  <a:srgbClr val="FF0000"/>
                </a:solidFill>
              </a:rPr>
              <a:t>Régime démographique moderne </a:t>
            </a:r>
            <a:r>
              <a:rPr lang="fr-FR" sz="2100" dirty="0"/>
              <a:t>(post-transition): mortalité faible + natalité faible</a:t>
            </a:r>
          </a:p>
        </p:txBody>
      </p:sp>
    </p:spTree>
    <p:extLst>
      <p:ext uri="{BB962C8B-B14F-4D97-AF65-F5344CB8AC3E}">
        <p14:creationId xmlns:p14="http://schemas.microsoft.com/office/powerpoint/2010/main" val="143725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a:solidFill>
                  <a:srgbClr val="6F88E3"/>
                </a:solidFill>
                <a:latin typeface="Verdana" pitchFamily="-65" charset="0"/>
              </a:rPr>
              <a:t>Le schéma de la transition démographique</a:t>
            </a:r>
            <a:br>
              <a:rPr lang="fr-CA" dirty="0">
                <a:solidFill>
                  <a:srgbClr val="6F88E3"/>
                </a:solidFill>
                <a:latin typeface="Verdana" pitchFamily="-65" charset="0"/>
              </a:rPr>
            </a:br>
            <a:endParaRPr lang="en-US" dirty="0"/>
          </a:p>
        </p:txBody>
      </p:sp>
      <p:pic>
        <p:nvPicPr>
          <p:cNvPr id="75778" name="Picture 2"/>
          <p:cNvPicPr>
            <a:picLocks noChangeAspect="1" noChangeArrowheads="1"/>
          </p:cNvPicPr>
          <p:nvPr/>
        </p:nvPicPr>
        <p:blipFill>
          <a:blip r:embed="rId2"/>
          <a:srcRect/>
          <a:stretch>
            <a:fillRect/>
          </a:stretch>
        </p:blipFill>
        <p:spPr bwMode="auto">
          <a:xfrm>
            <a:off x="1235964" y="1556793"/>
            <a:ext cx="6758764" cy="4896544"/>
          </a:xfrm>
          <a:prstGeom prst="rect">
            <a:avLst/>
          </a:prstGeom>
          <a:noFill/>
          <a:ln w="9525">
            <a:noFill/>
            <a:miter lim="800000"/>
            <a:headEnd/>
            <a:tailEnd/>
          </a:ln>
        </p:spPr>
      </p:pic>
    </p:spTree>
    <p:extLst>
      <p:ext uri="{BB962C8B-B14F-4D97-AF65-F5344CB8AC3E}">
        <p14:creationId xmlns:p14="http://schemas.microsoft.com/office/powerpoint/2010/main" val="4194157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5" descr="Demographic_change_in_Sweden_1735-2000"/>
          <p:cNvPicPr>
            <a:picLocks noGrp="1" noChangeAspect="1" noChangeArrowheads="1"/>
          </p:cNvPicPr>
          <p:nvPr>
            <p:ph/>
          </p:nvPr>
        </p:nvPicPr>
        <p:blipFill>
          <a:blip r:embed="rId2"/>
          <a:srcRect/>
          <a:stretch>
            <a:fillRect/>
          </a:stretch>
        </p:blipFill>
        <p:spPr>
          <a:xfrm>
            <a:off x="685800" y="879475"/>
            <a:ext cx="7772400" cy="4946650"/>
          </a:xfrm>
        </p:spPr>
      </p:pic>
    </p:spTree>
    <p:extLst>
      <p:ext uri="{BB962C8B-B14F-4D97-AF65-F5344CB8AC3E}">
        <p14:creationId xmlns:p14="http://schemas.microsoft.com/office/powerpoint/2010/main" val="3678177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fr-CA" dirty="0">
                <a:solidFill>
                  <a:srgbClr val="6F88E3"/>
                </a:solidFill>
              </a:rPr>
              <a:t>TRANSITION DÉMOGRAPHIQUE DANS LE TIERS MONDE</a:t>
            </a:r>
            <a:endParaRPr lang="fr-FR" dirty="0">
              <a:solidFill>
                <a:srgbClr val="6F88E3"/>
              </a:solidFill>
            </a:endParaRPr>
          </a:p>
        </p:txBody>
      </p:sp>
      <p:sp>
        <p:nvSpPr>
          <p:cNvPr id="65539" name="Rectangle 3"/>
          <p:cNvSpPr>
            <a:spLocks noGrp="1" noChangeArrowheads="1"/>
          </p:cNvSpPr>
          <p:nvPr>
            <p:ph type="body" idx="1"/>
          </p:nvPr>
        </p:nvSpPr>
        <p:spPr>
          <a:xfrm>
            <a:off x="685800" y="2636912"/>
            <a:ext cx="7772400" cy="3459088"/>
          </a:xfrm>
        </p:spPr>
        <p:txBody>
          <a:bodyPr/>
          <a:lstStyle/>
          <a:p>
            <a:pPr>
              <a:spcBef>
                <a:spcPct val="0"/>
              </a:spcBef>
            </a:pPr>
            <a:r>
              <a:rPr lang="fr-FR" dirty="0">
                <a:latin typeface="Arial" pitchFamily="34" charset="0"/>
                <a:cs typeface="Arial" pitchFamily="34" charset="0"/>
              </a:rPr>
              <a:t>Déclin important de la </a:t>
            </a:r>
            <a:r>
              <a:rPr lang="fr-FR" dirty="0">
                <a:solidFill>
                  <a:srgbClr val="EB0505"/>
                </a:solidFill>
                <a:latin typeface="Arial" pitchFamily="34" charset="0"/>
                <a:cs typeface="Arial" pitchFamily="34" charset="0"/>
              </a:rPr>
              <a:t>mortalité</a:t>
            </a:r>
            <a:r>
              <a:rPr lang="fr-FR" dirty="0">
                <a:latin typeface="Arial" pitchFamily="34" charset="0"/>
                <a:cs typeface="Arial" pitchFamily="34" charset="0"/>
              </a:rPr>
              <a:t> (précédent au déclin de la fécondité), d’abord en Amérique latine et en Asie (avant 1950) et ensuite en Afrique (après 1950)</a:t>
            </a:r>
          </a:p>
        </p:txBody>
      </p:sp>
    </p:spTree>
    <p:extLst>
      <p:ext uri="{BB962C8B-B14F-4D97-AF65-F5344CB8AC3E}">
        <p14:creationId xmlns:p14="http://schemas.microsoft.com/office/powerpoint/2010/main" val="3752880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auto">
          <a:xfrm>
            <a:off x="1644650" y="1917700"/>
            <a:ext cx="5599113" cy="3425825"/>
          </a:xfrm>
          <a:custGeom>
            <a:avLst/>
            <a:gdLst>
              <a:gd name="T0" fmla="*/ 3526 w 3526"/>
              <a:gd name="T1" fmla="*/ 2158 h 2158"/>
              <a:gd name="T2" fmla="*/ 0 w 3526"/>
              <a:gd name="T3" fmla="*/ 2158 h 2158"/>
              <a:gd name="T4" fmla="*/ 0 w 3526"/>
              <a:gd name="T5" fmla="*/ 0 h 2158"/>
              <a:gd name="T6" fmla="*/ 0 60000 65536"/>
              <a:gd name="T7" fmla="*/ 0 60000 65536"/>
              <a:gd name="T8" fmla="*/ 0 60000 65536"/>
              <a:gd name="T9" fmla="*/ 0 w 3526"/>
              <a:gd name="T10" fmla="*/ 0 h 2158"/>
              <a:gd name="T11" fmla="*/ 3526 w 3526"/>
              <a:gd name="T12" fmla="*/ 2158 h 2158"/>
            </a:gdLst>
            <a:ahLst/>
            <a:cxnLst>
              <a:cxn ang="T6">
                <a:pos x="T0" y="T1"/>
              </a:cxn>
              <a:cxn ang="T7">
                <a:pos x="T2" y="T3"/>
              </a:cxn>
              <a:cxn ang="T8">
                <a:pos x="T4" y="T5"/>
              </a:cxn>
            </a:cxnLst>
            <a:rect l="T9" t="T10" r="T11" b="T12"/>
            <a:pathLst>
              <a:path w="3526" h="2158">
                <a:moveTo>
                  <a:pt x="3526" y="2158"/>
                </a:moveTo>
                <a:lnTo>
                  <a:pt x="0" y="2158"/>
                </a:lnTo>
                <a:lnTo>
                  <a:pt x="0" y="0"/>
                </a:lnTo>
              </a:path>
            </a:pathLst>
          </a:custGeom>
          <a:noFill/>
          <a:ln w="12700">
            <a:solidFill>
              <a:srgbClr val="000000"/>
            </a:solidFill>
            <a:round/>
            <a:headEnd/>
            <a:tailEnd/>
          </a:ln>
        </p:spPr>
        <p:txBody>
          <a:bodyPr/>
          <a:lstStyle/>
          <a:p>
            <a:endParaRPr lang="fr-FR"/>
          </a:p>
        </p:txBody>
      </p:sp>
      <p:sp>
        <p:nvSpPr>
          <p:cNvPr id="62467" name="Rectangle 3"/>
          <p:cNvSpPr>
            <a:spLocks noChangeArrowheads="1"/>
          </p:cNvSpPr>
          <p:nvPr/>
        </p:nvSpPr>
        <p:spPr bwMode="auto">
          <a:xfrm>
            <a:off x="4146550" y="5495925"/>
            <a:ext cx="573088" cy="212725"/>
          </a:xfrm>
          <a:prstGeom prst="rect">
            <a:avLst/>
          </a:prstGeom>
          <a:noFill/>
          <a:ln w="9525">
            <a:noFill/>
            <a:miter lim="800000"/>
            <a:headEnd/>
            <a:tailEnd/>
          </a:ln>
        </p:spPr>
        <p:txBody>
          <a:bodyPr wrap="none" lIns="0" tIns="0" rIns="0" bIns="0">
            <a:spAutoFit/>
          </a:bodyPr>
          <a:lstStyle/>
          <a:p>
            <a:r>
              <a:rPr lang="fr-CA" sz="1400" b="1">
                <a:solidFill>
                  <a:srgbClr val="000000"/>
                </a:solidFill>
              </a:rPr>
              <a:t>Temps</a:t>
            </a:r>
            <a:endParaRPr lang="fr-CA"/>
          </a:p>
        </p:txBody>
      </p:sp>
      <p:sp>
        <p:nvSpPr>
          <p:cNvPr id="62468" name="Rectangle 4"/>
          <p:cNvSpPr>
            <a:spLocks noChangeArrowheads="1"/>
          </p:cNvSpPr>
          <p:nvPr/>
        </p:nvSpPr>
        <p:spPr bwMode="auto">
          <a:xfrm>
            <a:off x="20812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1</a:t>
            </a:r>
            <a:endParaRPr lang="fr-CA" sz="1400"/>
          </a:p>
        </p:txBody>
      </p:sp>
      <p:sp>
        <p:nvSpPr>
          <p:cNvPr id="62469" name="Rectangle 5"/>
          <p:cNvSpPr>
            <a:spLocks noChangeArrowheads="1"/>
          </p:cNvSpPr>
          <p:nvPr/>
        </p:nvSpPr>
        <p:spPr bwMode="auto">
          <a:xfrm>
            <a:off x="35671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2</a:t>
            </a:r>
            <a:endParaRPr lang="fr-CA" sz="1400"/>
          </a:p>
        </p:txBody>
      </p:sp>
      <p:sp>
        <p:nvSpPr>
          <p:cNvPr id="62470" name="Rectangle 6"/>
          <p:cNvSpPr>
            <a:spLocks noChangeArrowheads="1"/>
          </p:cNvSpPr>
          <p:nvPr/>
        </p:nvSpPr>
        <p:spPr bwMode="auto">
          <a:xfrm>
            <a:off x="5022850"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3</a:t>
            </a:r>
            <a:endParaRPr lang="fr-CA"/>
          </a:p>
        </p:txBody>
      </p:sp>
      <p:sp>
        <p:nvSpPr>
          <p:cNvPr id="62471" name="Rectangle 7"/>
          <p:cNvSpPr>
            <a:spLocks noChangeArrowheads="1"/>
          </p:cNvSpPr>
          <p:nvPr/>
        </p:nvSpPr>
        <p:spPr bwMode="auto">
          <a:xfrm>
            <a:off x="6411913" y="1971675"/>
            <a:ext cx="631825" cy="212725"/>
          </a:xfrm>
          <a:prstGeom prst="rect">
            <a:avLst/>
          </a:prstGeom>
          <a:noFill/>
          <a:ln w="9525">
            <a:noFill/>
            <a:miter lim="800000"/>
            <a:headEnd/>
            <a:tailEnd/>
          </a:ln>
        </p:spPr>
        <p:txBody>
          <a:bodyPr wrap="none" lIns="0" tIns="0" rIns="0" bIns="0">
            <a:spAutoFit/>
          </a:bodyPr>
          <a:lstStyle/>
          <a:p>
            <a:r>
              <a:rPr lang="fr-CA" sz="1400" b="1">
                <a:solidFill>
                  <a:srgbClr val="000000"/>
                </a:solidFill>
              </a:rPr>
              <a:t>Etape 4</a:t>
            </a:r>
            <a:endParaRPr lang="fr-CA"/>
          </a:p>
        </p:txBody>
      </p:sp>
      <p:sp>
        <p:nvSpPr>
          <p:cNvPr id="62472" name="Line 8"/>
          <p:cNvSpPr>
            <a:spLocks noChangeShapeType="1"/>
          </p:cNvSpPr>
          <p:nvPr/>
        </p:nvSpPr>
        <p:spPr bwMode="auto">
          <a:xfrm>
            <a:off x="3167063" y="1917700"/>
            <a:ext cx="0" cy="47625"/>
          </a:xfrm>
          <a:prstGeom prst="line">
            <a:avLst/>
          </a:prstGeom>
          <a:noFill/>
          <a:ln w="12700">
            <a:solidFill>
              <a:srgbClr val="000000"/>
            </a:solidFill>
            <a:round/>
            <a:headEnd/>
            <a:tailEnd/>
          </a:ln>
        </p:spPr>
        <p:txBody>
          <a:bodyPr/>
          <a:lstStyle/>
          <a:p>
            <a:endParaRPr lang="en-US"/>
          </a:p>
        </p:txBody>
      </p:sp>
      <p:sp>
        <p:nvSpPr>
          <p:cNvPr id="62473" name="Line 9"/>
          <p:cNvSpPr>
            <a:spLocks noChangeShapeType="1"/>
          </p:cNvSpPr>
          <p:nvPr/>
        </p:nvSpPr>
        <p:spPr bwMode="auto">
          <a:xfrm>
            <a:off x="3167063" y="2012950"/>
            <a:ext cx="0" cy="50800"/>
          </a:xfrm>
          <a:prstGeom prst="line">
            <a:avLst/>
          </a:prstGeom>
          <a:noFill/>
          <a:ln w="12700">
            <a:solidFill>
              <a:srgbClr val="000000"/>
            </a:solidFill>
            <a:round/>
            <a:headEnd/>
            <a:tailEnd/>
          </a:ln>
        </p:spPr>
        <p:txBody>
          <a:bodyPr/>
          <a:lstStyle/>
          <a:p>
            <a:endParaRPr lang="en-US"/>
          </a:p>
        </p:txBody>
      </p:sp>
      <p:sp>
        <p:nvSpPr>
          <p:cNvPr id="62474" name="Line 10"/>
          <p:cNvSpPr>
            <a:spLocks noChangeShapeType="1"/>
          </p:cNvSpPr>
          <p:nvPr/>
        </p:nvSpPr>
        <p:spPr bwMode="auto">
          <a:xfrm>
            <a:off x="3167063" y="2111375"/>
            <a:ext cx="0" cy="47625"/>
          </a:xfrm>
          <a:prstGeom prst="line">
            <a:avLst/>
          </a:prstGeom>
          <a:noFill/>
          <a:ln w="12700">
            <a:solidFill>
              <a:srgbClr val="000000"/>
            </a:solidFill>
            <a:round/>
            <a:headEnd/>
            <a:tailEnd/>
          </a:ln>
        </p:spPr>
        <p:txBody>
          <a:bodyPr/>
          <a:lstStyle/>
          <a:p>
            <a:endParaRPr lang="en-US"/>
          </a:p>
        </p:txBody>
      </p:sp>
      <p:sp>
        <p:nvSpPr>
          <p:cNvPr id="62475" name="Line 11"/>
          <p:cNvSpPr>
            <a:spLocks noChangeShapeType="1"/>
          </p:cNvSpPr>
          <p:nvPr/>
        </p:nvSpPr>
        <p:spPr bwMode="auto">
          <a:xfrm>
            <a:off x="3167063" y="2206625"/>
            <a:ext cx="0" cy="47625"/>
          </a:xfrm>
          <a:prstGeom prst="line">
            <a:avLst/>
          </a:prstGeom>
          <a:noFill/>
          <a:ln w="12700">
            <a:solidFill>
              <a:srgbClr val="000000"/>
            </a:solidFill>
            <a:round/>
            <a:headEnd/>
            <a:tailEnd/>
          </a:ln>
        </p:spPr>
        <p:txBody>
          <a:bodyPr/>
          <a:lstStyle/>
          <a:p>
            <a:endParaRPr lang="en-US"/>
          </a:p>
        </p:txBody>
      </p:sp>
      <p:sp>
        <p:nvSpPr>
          <p:cNvPr id="62476" name="Line 12"/>
          <p:cNvSpPr>
            <a:spLocks noChangeShapeType="1"/>
          </p:cNvSpPr>
          <p:nvPr/>
        </p:nvSpPr>
        <p:spPr bwMode="auto">
          <a:xfrm>
            <a:off x="3167063" y="2305050"/>
            <a:ext cx="0" cy="47625"/>
          </a:xfrm>
          <a:prstGeom prst="line">
            <a:avLst/>
          </a:prstGeom>
          <a:noFill/>
          <a:ln w="12700">
            <a:solidFill>
              <a:srgbClr val="000000"/>
            </a:solidFill>
            <a:round/>
            <a:headEnd/>
            <a:tailEnd/>
          </a:ln>
        </p:spPr>
        <p:txBody>
          <a:bodyPr/>
          <a:lstStyle/>
          <a:p>
            <a:endParaRPr lang="en-US"/>
          </a:p>
        </p:txBody>
      </p:sp>
      <p:sp>
        <p:nvSpPr>
          <p:cNvPr id="62477" name="Line 13"/>
          <p:cNvSpPr>
            <a:spLocks noChangeShapeType="1"/>
          </p:cNvSpPr>
          <p:nvPr/>
        </p:nvSpPr>
        <p:spPr bwMode="auto">
          <a:xfrm>
            <a:off x="3167063" y="2400300"/>
            <a:ext cx="0" cy="47625"/>
          </a:xfrm>
          <a:prstGeom prst="line">
            <a:avLst/>
          </a:prstGeom>
          <a:noFill/>
          <a:ln w="12700">
            <a:solidFill>
              <a:srgbClr val="000000"/>
            </a:solidFill>
            <a:round/>
            <a:headEnd/>
            <a:tailEnd/>
          </a:ln>
        </p:spPr>
        <p:txBody>
          <a:bodyPr/>
          <a:lstStyle/>
          <a:p>
            <a:endParaRPr lang="en-US"/>
          </a:p>
        </p:txBody>
      </p:sp>
      <p:sp>
        <p:nvSpPr>
          <p:cNvPr id="62478" name="Line 14"/>
          <p:cNvSpPr>
            <a:spLocks noChangeShapeType="1"/>
          </p:cNvSpPr>
          <p:nvPr/>
        </p:nvSpPr>
        <p:spPr bwMode="auto">
          <a:xfrm>
            <a:off x="3167063" y="2495550"/>
            <a:ext cx="0" cy="50800"/>
          </a:xfrm>
          <a:prstGeom prst="line">
            <a:avLst/>
          </a:prstGeom>
          <a:noFill/>
          <a:ln w="12700">
            <a:solidFill>
              <a:srgbClr val="000000"/>
            </a:solidFill>
            <a:round/>
            <a:headEnd/>
            <a:tailEnd/>
          </a:ln>
        </p:spPr>
        <p:txBody>
          <a:bodyPr/>
          <a:lstStyle/>
          <a:p>
            <a:endParaRPr lang="en-US"/>
          </a:p>
        </p:txBody>
      </p:sp>
      <p:sp>
        <p:nvSpPr>
          <p:cNvPr id="62479" name="Line 15"/>
          <p:cNvSpPr>
            <a:spLocks noChangeShapeType="1"/>
          </p:cNvSpPr>
          <p:nvPr/>
        </p:nvSpPr>
        <p:spPr bwMode="auto">
          <a:xfrm>
            <a:off x="3167063" y="2593975"/>
            <a:ext cx="0" cy="47625"/>
          </a:xfrm>
          <a:prstGeom prst="line">
            <a:avLst/>
          </a:prstGeom>
          <a:noFill/>
          <a:ln w="12700">
            <a:solidFill>
              <a:srgbClr val="000000"/>
            </a:solidFill>
            <a:round/>
            <a:headEnd/>
            <a:tailEnd/>
          </a:ln>
        </p:spPr>
        <p:txBody>
          <a:bodyPr/>
          <a:lstStyle/>
          <a:p>
            <a:endParaRPr lang="en-US"/>
          </a:p>
        </p:txBody>
      </p:sp>
      <p:sp>
        <p:nvSpPr>
          <p:cNvPr id="62480" name="Line 16"/>
          <p:cNvSpPr>
            <a:spLocks noChangeShapeType="1"/>
          </p:cNvSpPr>
          <p:nvPr/>
        </p:nvSpPr>
        <p:spPr bwMode="auto">
          <a:xfrm>
            <a:off x="3167063" y="2689225"/>
            <a:ext cx="0" cy="47625"/>
          </a:xfrm>
          <a:prstGeom prst="line">
            <a:avLst/>
          </a:prstGeom>
          <a:noFill/>
          <a:ln w="12700">
            <a:solidFill>
              <a:srgbClr val="000000"/>
            </a:solidFill>
            <a:round/>
            <a:headEnd/>
            <a:tailEnd/>
          </a:ln>
        </p:spPr>
        <p:txBody>
          <a:bodyPr/>
          <a:lstStyle/>
          <a:p>
            <a:endParaRPr lang="en-US"/>
          </a:p>
        </p:txBody>
      </p:sp>
      <p:sp>
        <p:nvSpPr>
          <p:cNvPr id="62481" name="Line 17"/>
          <p:cNvSpPr>
            <a:spLocks noChangeShapeType="1"/>
          </p:cNvSpPr>
          <p:nvPr/>
        </p:nvSpPr>
        <p:spPr bwMode="auto">
          <a:xfrm>
            <a:off x="3167063" y="2787650"/>
            <a:ext cx="0" cy="47625"/>
          </a:xfrm>
          <a:prstGeom prst="line">
            <a:avLst/>
          </a:prstGeom>
          <a:noFill/>
          <a:ln w="12700">
            <a:solidFill>
              <a:srgbClr val="000000"/>
            </a:solidFill>
            <a:round/>
            <a:headEnd/>
            <a:tailEnd/>
          </a:ln>
        </p:spPr>
        <p:txBody>
          <a:bodyPr/>
          <a:lstStyle/>
          <a:p>
            <a:endParaRPr lang="en-US"/>
          </a:p>
        </p:txBody>
      </p:sp>
      <p:sp>
        <p:nvSpPr>
          <p:cNvPr id="62482" name="Line 18"/>
          <p:cNvSpPr>
            <a:spLocks noChangeShapeType="1"/>
          </p:cNvSpPr>
          <p:nvPr/>
        </p:nvSpPr>
        <p:spPr bwMode="auto">
          <a:xfrm>
            <a:off x="3167063" y="2882900"/>
            <a:ext cx="0" cy="47625"/>
          </a:xfrm>
          <a:prstGeom prst="line">
            <a:avLst/>
          </a:prstGeom>
          <a:noFill/>
          <a:ln w="12700">
            <a:solidFill>
              <a:srgbClr val="000000"/>
            </a:solidFill>
            <a:round/>
            <a:headEnd/>
            <a:tailEnd/>
          </a:ln>
        </p:spPr>
        <p:txBody>
          <a:bodyPr/>
          <a:lstStyle/>
          <a:p>
            <a:endParaRPr lang="en-US"/>
          </a:p>
        </p:txBody>
      </p:sp>
      <p:sp>
        <p:nvSpPr>
          <p:cNvPr id="62483" name="Line 19"/>
          <p:cNvSpPr>
            <a:spLocks noChangeShapeType="1"/>
          </p:cNvSpPr>
          <p:nvPr/>
        </p:nvSpPr>
        <p:spPr bwMode="auto">
          <a:xfrm>
            <a:off x="3167063" y="2978150"/>
            <a:ext cx="0" cy="50800"/>
          </a:xfrm>
          <a:prstGeom prst="line">
            <a:avLst/>
          </a:prstGeom>
          <a:noFill/>
          <a:ln w="12700">
            <a:solidFill>
              <a:srgbClr val="000000"/>
            </a:solidFill>
            <a:round/>
            <a:headEnd/>
            <a:tailEnd/>
          </a:ln>
        </p:spPr>
        <p:txBody>
          <a:bodyPr/>
          <a:lstStyle/>
          <a:p>
            <a:endParaRPr lang="en-US"/>
          </a:p>
        </p:txBody>
      </p:sp>
      <p:sp>
        <p:nvSpPr>
          <p:cNvPr id="62484" name="Line 20"/>
          <p:cNvSpPr>
            <a:spLocks noChangeShapeType="1"/>
          </p:cNvSpPr>
          <p:nvPr/>
        </p:nvSpPr>
        <p:spPr bwMode="auto">
          <a:xfrm>
            <a:off x="3167063" y="3076575"/>
            <a:ext cx="0" cy="47625"/>
          </a:xfrm>
          <a:prstGeom prst="line">
            <a:avLst/>
          </a:prstGeom>
          <a:noFill/>
          <a:ln w="12700">
            <a:solidFill>
              <a:srgbClr val="000000"/>
            </a:solidFill>
            <a:round/>
            <a:headEnd/>
            <a:tailEnd/>
          </a:ln>
        </p:spPr>
        <p:txBody>
          <a:bodyPr/>
          <a:lstStyle/>
          <a:p>
            <a:endParaRPr lang="en-US"/>
          </a:p>
        </p:txBody>
      </p:sp>
      <p:sp>
        <p:nvSpPr>
          <p:cNvPr id="62485" name="Line 21"/>
          <p:cNvSpPr>
            <a:spLocks noChangeShapeType="1"/>
          </p:cNvSpPr>
          <p:nvPr/>
        </p:nvSpPr>
        <p:spPr bwMode="auto">
          <a:xfrm>
            <a:off x="3167063" y="3171825"/>
            <a:ext cx="0" cy="47625"/>
          </a:xfrm>
          <a:prstGeom prst="line">
            <a:avLst/>
          </a:prstGeom>
          <a:noFill/>
          <a:ln w="12700">
            <a:solidFill>
              <a:srgbClr val="000000"/>
            </a:solidFill>
            <a:round/>
            <a:headEnd/>
            <a:tailEnd/>
          </a:ln>
        </p:spPr>
        <p:txBody>
          <a:bodyPr/>
          <a:lstStyle/>
          <a:p>
            <a:endParaRPr lang="en-US"/>
          </a:p>
        </p:txBody>
      </p:sp>
      <p:sp>
        <p:nvSpPr>
          <p:cNvPr id="62486" name="Line 22"/>
          <p:cNvSpPr>
            <a:spLocks noChangeShapeType="1"/>
          </p:cNvSpPr>
          <p:nvPr/>
        </p:nvSpPr>
        <p:spPr bwMode="auto">
          <a:xfrm>
            <a:off x="3167063" y="3270250"/>
            <a:ext cx="0" cy="47625"/>
          </a:xfrm>
          <a:prstGeom prst="line">
            <a:avLst/>
          </a:prstGeom>
          <a:noFill/>
          <a:ln w="12700">
            <a:solidFill>
              <a:srgbClr val="000000"/>
            </a:solidFill>
            <a:round/>
            <a:headEnd/>
            <a:tailEnd/>
          </a:ln>
        </p:spPr>
        <p:txBody>
          <a:bodyPr/>
          <a:lstStyle/>
          <a:p>
            <a:endParaRPr lang="en-US"/>
          </a:p>
        </p:txBody>
      </p:sp>
      <p:sp>
        <p:nvSpPr>
          <p:cNvPr id="62487" name="Line 23"/>
          <p:cNvSpPr>
            <a:spLocks noChangeShapeType="1"/>
          </p:cNvSpPr>
          <p:nvPr/>
        </p:nvSpPr>
        <p:spPr bwMode="auto">
          <a:xfrm>
            <a:off x="3167063" y="3365500"/>
            <a:ext cx="0" cy="47625"/>
          </a:xfrm>
          <a:prstGeom prst="line">
            <a:avLst/>
          </a:prstGeom>
          <a:noFill/>
          <a:ln w="12700">
            <a:solidFill>
              <a:srgbClr val="000000"/>
            </a:solidFill>
            <a:round/>
            <a:headEnd/>
            <a:tailEnd/>
          </a:ln>
        </p:spPr>
        <p:txBody>
          <a:bodyPr/>
          <a:lstStyle/>
          <a:p>
            <a:endParaRPr lang="en-US"/>
          </a:p>
        </p:txBody>
      </p:sp>
      <p:sp>
        <p:nvSpPr>
          <p:cNvPr id="62488" name="Line 24"/>
          <p:cNvSpPr>
            <a:spLocks noChangeShapeType="1"/>
          </p:cNvSpPr>
          <p:nvPr/>
        </p:nvSpPr>
        <p:spPr bwMode="auto">
          <a:xfrm>
            <a:off x="3167063" y="3460750"/>
            <a:ext cx="0" cy="50800"/>
          </a:xfrm>
          <a:prstGeom prst="line">
            <a:avLst/>
          </a:prstGeom>
          <a:noFill/>
          <a:ln w="12700">
            <a:solidFill>
              <a:srgbClr val="000000"/>
            </a:solidFill>
            <a:round/>
            <a:headEnd/>
            <a:tailEnd/>
          </a:ln>
        </p:spPr>
        <p:txBody>
          <a:bodyPr/>
          <a:lstStyle/>
          <a:p>
            <a:endParaRPr lang="en-US"/>
          </a:p>
        </p:txBody>
      </p:sp>
      <p:sp>
        <p:nvSpPr>
          <p:cNvPr id="62489" name="Line 25"/>
          <p:cNvSpPr>
            <a:spLocks noChangeShapeType="1"/>
          </p:cNvSpPr>
          <p:nvPr/>
        </p:nvSpPr>
        <p:spPr bwMode="auto">
          <a:xfrm>
            <a:off x="3167063" y="3559175"/>
            <a:ext cx="0" cy="47625"/>
          </a:xfrm>
          <a:prstGeom prst="line">
            <a:avLst/>
          </a:prstGeom>
          <a:noFill/>
          <a:ln w="12700">
            <a:solidFill>
              <a:srgbClr val="000000"/>
            </a:solidFill>
            <a:round/>
            <a:headEnd/>
            <a:tailEnd/>
          </a:ln>
        </p:spPr>
        <p:txBody>
          <a:bodyPr/>
          <a:lstStyle/>
          <a:p>
            <a:endParaRPr lang="en-US"/>
          </a:p>
        </p:txBody>
      </p:sp>
      <p:sp>
        <p:nvSpPr>
          <p:cNvPr id="62490" name="Line 26"/>
          <p:cNvSpPr>
            <a:spLocks noChangeShapeType="1"/>
          </p:cNvSpPr>
          <p:nvPr/>
        </p:nvSpPr>
        <p:spPr bwMode="auto">
          <a:xfrm>
            <a:off x="3167063" y="3654425"/>
            <a:ext cx="0" cy="47625"/>
          </a:xfrm>
          <a:prstGeom prst="line">
            <a:avLst/>
          </a:prstGeom>
          <a:noFill/>
          <a:ln w="12700">
            <a:solidFill>
              <a:srgbClr val="000000"/>
            </a:solidFill>
            <a:round/>
            <a:headEnd/>
            <a:tailEnd/>
          </a:ln>
        </p:spPr>
        <p:txBody>
          <a:bodyPr/>
          <a:lstStyle/>
          <a:p>
            <a:endParaRPr lang="en-US"/>
          </a:p>
        </p:txBody>
      </p:sp>
      <p:sp>
        <p:nvSpPr>
          <p:cNvPr id="62491" name="Line 27"/>
          <p:cNvSpPr>
            <a:spLocks noChangeShapeType="1"/>
          </p:cNvSpPr>
          <p:nvPr/>
        </p:nvSpPr>
        <p:spPr bwMode="auto">
          <a:xfrm>
            <a:off x="3167063" y="3752850"/>
            <a:ext cx="0" cy="47625"/>
          </a:xfrm>
          <a:prstGeom prst="line">
            <a:avLst/>
          </a:prstGeom>
          <a:noFill/>
          <a:ln w="12700">
            <a:solidFill>
              <a:srgbClr val="000000"/>
            </a:solidFill>
            <a:round/>
            <a:headEnd/>
            <a:tailEnd/>
          </a:ln>
        </p:spPr>
        <p:txBody>
          <a:bodyPr/>
          <a:lstStyle/>
          <a:p>
            <a:endParaRPr lang="en-US"/>
          </a:p>
        </p:txBody>
      </p:sp>
      <p:sp>
        <p:nvSpPr>
          <p:cNvPr id="62492" name="Line 28"/>
          <p:cNvSpPr>
            <a:spLocks noChangeShapeType="1"/>
          </p:cNvSpPr>
          <p:nvPr/>
        </p:nvSpPr>
        <p:spPr bwMode="auto">
          <a:xfrm>
            <a:off x="3167063" y="3848100"/>
            <a:ext cx="0" cy="47625"/>
          </a:xfrm>
          <a:prstGeom prst="line">
            <a:avLst/>
          </a:prstGeom>
          <a:noFill/>
          <a:ln w="12700">
            <a:solidFill>
              <a:srgbClr val="000000"/>
            </a:solidFill>
            <a:round/>
            <a:headEnd/>
            <a:tailEnd/>
          </a:ln>
        </p:spPr>
        <p:txBody>
          <a:bodyPr/>
          <a:lstStyle/>
          <a:p>
            <a:endParaRPr lang="en-US"/>
          </a:p>
        </p:txBody>
      </p:sp>
      <p:sp>
        <p:nvSpPr>
          <p:cNvPr id="62493" name="Line 29"/>
          <p:cNvSpPr>
            <a:spLocks noChangeShapeType="1"/>
          </p:cNvSpPr>
          <p:nvPr/>
        </p:nvSpPr>
        <p:spPr bwMode="auto">
          <a:xfrm>
            <a:off x="3167063" y="3943350"/>
            <a:ext cx="0" cy="50800"/>
          </a:xfrm>
          <a:prstGeom prst="line">
            <a:avLst/>
          </a:prstGeom>
          <a:noFill/>
          <a:ln w="12700">
            <a:solidFill>
              <a:srgbClr val="000000"/>
            </a:solidFill>
            <a:round/>
            <a:headEnd/>
            <a:tailEnd/>
          </a:ln>
        </p:spPr>
        <p:txBody>
          <a:bodyPr/>
          <a:lstStyle/>
          <a:p>
            <a:endParaRPr lang="en-US"/>
          </a:p>
        </p:txBody>
      </p:sp>
      <p:sp>
        <p:nvSpPr>
          <p:cNvPr id="62494" name="Line 30"/>
          <p:cNvSpPr>
            <a:spLocks noChangeShapeType="1"/>
          </p:cNvSpPr>
          <p:nvPr/>
        </p:nvSpPr>
        <p:spPr bwMode="auto">
          <a:xfrm>
            <a:off x="3167063" y="4041775"/>
            <a:ext cx="0" cy="47625"/>
          </a:xfrm>
          <a:prstGeom prst="line">
            <a:avLst/>
          </a:prstGeom>
          <a:noFill/>
          <a:ln w="12700">
            <a:solidFill>
              <a:srgbClr val="000000"/>
            </a:solidFill>
            <a:round/>
            <a:headEnd/>
            <a:tailEnd/>
          </a:ln>
        </p:spPr>
        <p:txBody>
          <a:bodyPr/>
          <a:lstStyle/>
          <a:p>
            <a:endParaRPr lang="en-US"/>
          </a:p>
        </p:txBody>
      </p:sp>
      <p:sp>
        <p:nvSpPr>
          <p:cNvPr id="62495" name="Line 31"/>
          <p:cNvSpPr>
            <a:spLocks noChangeShapeType="1"/>
          </p:cNvSpPr>
          <p:nvPr/>
        </p:nvSpPr>
        <p:spPr bwMode="auto">
          <a:xfrm>
            <a:off x="3167063" y="4137025"/>
            <a:ext cx="0" cy="47625"/>
          </a:xfrm>
          <a:prstGeom prst="line">
            <a:avLst/>
          </a:prstGeom>
          <a:noFill/>
          <a:ln w="12700">
            <a:solidFill>
              <a:srgbClr val="000000"/>
            </a:solidFill>
            <a:round/>
            <a:headEnd/>
            <a:tailEnd/>
          </a:ln>
        </p:spPr>
        <p:txBody>
          <a:bodyPr/>
          <a:lstStyle/>
          <a:p>
            <a:endParaRPr lang="en-US"/>
          </a:p>
        </p:txBody>
      </p:sp>
      <p:sp>
        <p:nvSpPr>
          <p:cNvPr id="62496" name="Line 32"/>
          <p:cNvSpPr>
            <a:spLocks noChangeShapeType="1"/>
          </p:cNvSpPr>
          <p:nvPr/>
        </p:nvSpPr>
        <p:spPr bwMode="auto">
          <a:xfrm>
            <a:off x="3167063" y="4235450"/>
            <a:ext cx="0" cy="47625"/>
          </a:xfrm>
          <a:prstGeom prst="line">
            <a:avLst/>
          </a:prstGeom>
          <a:noFill/>
          <a:ln w="12700">
            <a:solidFill>
              <a:srgbClr val="000000"/>
            </a:solidFill>
            <a:round/>
            <a:headEnd/>
            <a:tailEnd/>
          </a:ln>
        </p:spPr>
        <p:txBody>
          <a:bodyPr/>
          <a:lstStyle/>
          <a:p>
            <a:endParaRPr lang="en-US"/>
          </a:p>
        </p:txBody>
      </p:sp>
      <p:sp>
        <p:nvSpPr>
          <p:cNvPr id="62497" name="Line 33"/>
          <p:cNvSpPr>
            <a:spLocks noChangeShapeType="1"/>
          </p:cNvSpPr>
          <p:nvPr/>
        </p:nvSpPr>
        <p:spPr bwMode="auto">
          <a:xfrm>
            <a:off x="3167063" y="4330700"/>
            <a:ext cx="0" cy="47625"/>
          </a:xfrm>
          <a:prstGeom prst="line">
            <a:avLst/>
          </a:prstGeom>
          <a:noFill/>
          <a:ln w="12700">
            <a:solidFill>
              <a:srgbClr val="000000"/>
            </a:solidFill>
            <a:round/>
            <a:headEnd/>
            <a:tailEnd/>
          </a:ln>
        </p:spPr>
        <p:txBody>
          <a:bodyPr/>
          <a:lstStyle/>
          <a:p>
            <a:endParaRPr lang="en-US"/>
          </a:p>
        </p:txBody>
      </p:sp>
      <p:sp>
        <p:nvSpPr>
          <p:cNvPr id="62498" name="Line 34"/>
          <p:cNvSpPr>
            <a:spLocks noChangeShapeType="1"/>
          </p:cNvSpPr>
          <p:nvPr/>
        </p:nvSpPr>
        <p:spPr bwMode="auto">
          <a:xfrm>
            <a:off x="3167063" y="4425950"/>
            <a:ext cx="0" cy="50800"/>
          </a:xfrm>
          <a:prstGeom prst="line">
            <a:avLst/>
          </a:prstGeom>
          <a:noFill/>
          <a:ln w="12700">
            <a:solidFill>
              <a:srgbClr val="000000"/>
            </a:solidFill>
            <a:round/>
            <a:headEnd/>
            <a:tailEnd/>
          </a:ln>
        </p:spPr>
        <p:txBody>
          <a:bodyPr/>
          <a:lstStyle/>
          <a:p>
            <a:endParaRPr lang="en-US"/>
          </a:p>
        </p:txBody>
      </p:sp>
      <p:sp>
        <p:nvSpPr>
          <p:cNvPr id="62499" name="Line 35"/>
          <p:cNvSpPr>
            <a:spLocks noChangeShapeType="1"/>
          </p:cNvSpPr>
          <p:nvPr/>
        </p:nvSpPr>
        <p:spPr bwMode="auto">
          <a:xfrm>
            <a:off x="3167063" y="4524375"/>
            <a:ext cx="0" cy="47625"/>
          </a:xfrm>
          <a:prstGeom prst="line">
            <a:avLst/>
          </a:prstGeom>
          <a:noFill/>
          <a:ln w="12700">
            <a:solidFill>
              <a:srgbClr val="000000"/>
            </a:solidFill>
            <a:round/>
            <a:headEnd/>
            <a:tailEnd/>
          </a:ln>
        </p:spPr>
        <p:txBody>
          <a:bodyPr/>
          <a:lstStyle/>
          <a:p>
            <a:endParaRPr lang="en-US"/>
          </a:p>
        </p:txBody>
      </p:sp>
      <p:sp>
        <p:nvSpPr>
          <p:cNvPr id="62500" name="Line 36"/>
          <p:cNvSpPr>
            <a:spLocks noChangeShapeType="1"/>
          </p:cNvSpPr>
          <p:nvPr/>
        </p:nvSpPr>
        <p:spPr bwMode="auto">
          <a:xfrm>
            <a:off x="3167063" y="4619625"/>
            <a:ext cx="0" cy="47625"/>
          </a:xfrm>
          <a:prstGeom prst="line">
            <a:avLst/>
          </a:prstGeom>
          <a:noFill/>
          <a:ln w="12700">
            <a:solidFill>
              <a:srgbClr val="000000"/>
            </a:solidFill>
            <a:round/>
            <a:headEnd/>
            <a:tailEnd/>
          </a:ln>
        </p:spPr>
        <p:txBody>
          <a:bodyPr/>
          <a:lstStyle/>
          <a:p>
            <a:endParaRPr lang="en-US"/>
          </a:p>
        </p:txBody>
      </p:sp>
      <p:sp>
        <p:nvSpPr>
          <p:cNvPr id="62501" name="Line 37"/>
          <p:cNvSpPr>
            <a:spLocks noChangeShapeType="1"/>
          </p:cNvSpPr>
          <p:nvPr/>
        </p:nvSpPr>
        <p:spPr bwMode="auto">
          <a:xfrm>
            <a:off x="3167063" y="4714875"/>
            <a:ext cx="0" cy="47625"/>
          </a:xfrm>
          <a:prstGeom prst="line">
            <a:avLst/>
          </a:prstGeom>
          <a:noFill/>
          <a:ln w="12700">
            <a:solidFill>
              <a:srgbClr val="000000"/>
            </a:solidFill>
            <a:round/>
            <a:headEnd/>
            <a:tailEnd/>
          </a:ln>
        </p:spPr>
        <p:txBody>
          <a:bodyPr/>
          <a:lstStyle/>
          <a:p>
            <a:endParaRPr lang="en-US"/>
          </a:p>
        </p:txBody>
      </p:sp>
      <p:sp>
        <p:nvSpPr>
          <p:cNvPr id="62502" name="Line 38"/>
          <p:cNvSpPr>
            <a:spLocks noChangeShapeType="1"/>
          </p:cNvSpPr>
          <p:nvPr/>
        </p:nvSpPr>
        <p:spPr bwMode="auto">
          <a:xfrm>
            <a:off x="3167063" y="4810125"/>
            <a:ext cx="0" cy="47625"/>
          </a:xfrm>
          <a:prstGeom prst="line">
            <a:avLst/>
          </a:prstGeom>
          <a:noFill/>
          <a:ln w="12700">
            <a:solidFill>
              <a:srgbClr val="000000"/>
            </a:solidFill>
            <a:round/>
            <a:headEnd/>
            <a:tailEnd/>
          </a:ln>
        </p:spPr>
        <p:txBody>
          <a:bodyPr/>
          <a:lstStyle/>
          <a:p>
            <a:endParaRPr lang="en-US"/>
          </a:p>
        </p:txBody>
      </p:sp>
      <p:sp>
        <p:nvSpPr>
          <p:cNvPr id="62503" name="Line 39"/>
          <p:cNvSpPr>
            <a:spLocks noChangeShapeType="1"/>
          </p:cNvSpPr>
          <p:nvPr/>
        </p:nvSpPr>
        <p:spPr bwMode="auto">
          <a:xfrm>
            <a:off x="3167063" y="4905375"/>
            <a:ext cx="0" cy="50800"/>
          </a:xfrm>
          <a:prstGeom prst="line">
            <a:avLst/>
          </a:prstGeom>
          <a:noFill/>
          <a:ln w="12700">
            <a:solidFill>
              <a:srgbClr val="000000"/>
            </a:solidFill>
            <a:round/>
            <a:headEnd/>
            <a:tailEnd/>
          </a:ln>
        </p:spPr>
        <p:txBody>
          <a:bodyPr/>
          <a:lstStyle/>
          <a:p>
            <a:endParaRPr lang="en-US"/>
          </a:p>
        </p:txBody>
      </p:sp>
      <p:sp>
        <p:nvSpPr>
          <p:cNvPr id="62504" name="Line 40"/>
          <p:cNvSpPr>
            <a:spLocks noChangeShapeType="1"/>
          </p:cNvSpPr>
          <p:nvPr/>
        </p:nvSpPr>
        <p:spPr bwMode="auto">
          <a:xfrm>
            <a:off x="3167063" y="5003800"/>
            <a:ext cx="0" cy="47625"/>
          </a:xfrm>
          <a:prstGeom prst="line">
            <a:avLst/>
          </a:prstGeom>
          <a:noFill/>
          <a:ln w="12700">
            <a:solidFill>
              <a:srgbClr val="000000"/>
            </a:solidFill>
            <a:round/>
            <a:headEnd/>
            <a:tailEnd/>
          </a:ln>
        </p:spPr>
        <p:txBody>
          <a:bodyPr/>
          <a:lstStyle/>
          <a:p>
            <a:endParaRPr lang="en-US"/>
          </a:p>
        </p:txBody>
      </p:sp>
      <p:sp>
        <p:nvSpPr>
          <p:cNvPr id="62505" name="Line 41"/>
          <p:cNvSpPr>
            <a:spLocks noChangeShapeType="1"/>
          </p:cNvSpPr>
          <p:nvPr/>
        </p:nvSpPr>
        <p:spPr bwMode="auto">
          <a:xfrm>
            <a:off x="3167063" y="5099050"/>
            <a:ext cx="0" cy="47625"/>
          </a:xfrm>
          <a:prstGeom prst="line">
            <a:avLst/>
          </a:prstGeom>
          <a:noFill/>
          <a:ln w="12700">
            <a:solidFill>
              <a:srgbClr val="000000"/>
            </a:solidFill>
            <a:round/>
            <a:headEnd/>
            <a:tailEnd/>
          </a:ln>
        </p:spPr>
        <p:txBody>
          <a:bodyPr/>
          <a:lstStyle/>
          <a:p>
            <a:endParaRPr lang="en-US"/>
          </a:p>
        </p:txBody>
      </p:sp>
      <p:sp>
        <p:nvSpPr>
          <p:cNvPr id="62506" name="Line 42"/>
          <p:cNvSpPr>
            <a:spLocks noChangeShapeType="1"/>
          </p:cNvSpPr>
          <p:nvPr/>
        </p:nvSpPr>
        <p:spPr bwMode="auto">
          <a:xfrm>
            <a:off x="3167063" y="5197475"/>
            <a:ext cx="0" cy="47625"/>
          </a:xfrm>
          <a:prstGeom prst="line">
            <a:avLst/>
          </a:prstGeom>
          <a:noFill/>
          <a:ln w="12700">
            <a:solidFill>
              <a:srgbClr val="000000"/>
            </a:solidFill>
            <a:round/>
            <a:headEnd/>
            <a:tailEnd/>
          </a:ln>
        </p:spPr>
        <p:txBody>
          <a:bodyPr/>
          <a:lstStyle/>
          <a:p>
            <a:endParaRPr lang="en-US"/>
          </a:p>
        </p:txBody>
      </p:sp>
      <p:sp>
        <p:nvSpPr>
          <p:cNvPr id="62507" name="Line 43"/>
          <p:cNvSpPr>
            <a:spLocks noChangeShapeType="1"/>
          </p:cNvSpPr>
          <p:nvPr/>
        </p:nvSpPr>
        <p:spPr bwMode="auto">
          <a:xfrm>
            <a:off x="3167063" y="5292725"/>
            <a:ext cx="0" cy="47625"/>
          </a:xfrm>
          <a:prstGeom prst="line">
            <a:avLst/>
          </a:prstGeom>
          <a:noFill/>
          <a:ln w="12700">
            <a:solidFill>
              <a:srgbClr val="000000"/>
            </a:solidFill>
            <a:round/>
            <a:headEnd/>
            <a:tailEnd/>
          </a:ln>
        </p:spPr>
        <p:txBody>
          <a:bodyPr/>
          <a:lstStyle/>
          <a:p>
            <a:endParaRPr lang="en-US"/>
          </a:p>
        </p:txBody>
      </p:sp>
      <p:sp>
        <p:nvSpPr>
          <p:cNvPr id="62508" name="Line 44"/>
          <p:cNvSpPr>
            <a:spLocks noChangeShapeType="1"/>
          </p:cNvSpPr>
          <p:nvPr/>
        </p:nvSpPr>
        <p:spPr bwMode="auto">
          <a:xfrm>
            <a:off x="4610100" y="1917700"/>
            <a:ext cx="1588" cy="47625"/>
          </a:xfrm>
          <a:prstGeom prst="line">
            <a:avLst/>
          </a:prstGeom>
          <a:noFill/>
          <a:ln w="12700">
            <a:solidFill>
              <a:srgbClr val="000000"/>
            </a:solidFill>
            <a:round/>
            <a:headEnd/>
            <a:tailEnd/>
          </a:ln>
        </p:spPr>
        <p:txBody>
          <a:bodyPr/>
          <a:lstStyle/>
          <a:p>
            <a:endParaRPr lang="en-US"/>
          </a:p>
        </p:txBody>
      </p:sp>
      <p:sp>
        <p:nvSpPr>
          <p:cNvPr id="62509" name="Line 45"/>
          <p:cNvSpPr>
            <a:spLocks noChangeShapeType="1"/>
          </p:cNvSpPr>
          <p:nvPr/>
        </p:nvSpPr>
        <p:spPr bwMode="auto">
          <a:xfrm>
            <a:off x="4610100" y="2012950"/>
            <a:ext cx="1588" cy="50800"/>
          </a:xfrm>
          <a:prstGeom prst="line">
            <a:avLst/>
          </a:prstGeom>
          <a:noFill/>
          <a:ln w="12700">
            <a:solidFill>
              <a:srgbClr val="000000"/>
            </a:solidFill>
            <a:round/>
            <a:headEnd/>
            <a:tailEnd/>
          </a:ln>
        </p:spPr>
        <p:txBody>
          <a:bodyPr/>
          <a:lstStyle/>
          <a:p>
            <a:endParaRPr lang="en-US"/>
          </a:p>
        </p:txBody>
      </p:sp>
      <p:sp>
        <p:nvSpPr>
          <p:cNvPr id="62510" name="Line 46"/>
          <p:cNvSpPr>
            <a:spLocks noChangeShapeType="1"/>
          </p:cNvSpPr>
          <p:nvPr/>
        </p:nvSpPr>
        <p:spPr bwMode="auto">
          <a:xfrm>
            <a:off x="4610100" y="2111375"/>
            <a:ext cx="1588" cy="47625"/>
          </a:xfrm>
          <a:prstGeom prst="line">
            <a:avLst/>
          </a:prstGeom>
          <a:noFill/>
          <a:ln w="12700">
            <a:solidFill>
              <a:srgbClr val="000000"/>
            </a:solidFill>
            <a:round/>
            <a:headEnd/>
            <a:tailEnd/>
          </a:ln>
        </p:spPr>
        <p:txBody>
          <a:bodyPr/>
          <a:lstStyle/>
          <a:p>
            <a:endParaRPr lang="en-US"/>
          </a:p>
        </p:txBody>
      </p:sp>
      <p:sp>
        <p:nvSpPr>
          <p:cNvPr id="62511" name="Line 47"/>
          <p:cNvSpPr>
            <a:spLocks noChangeShapeType="1"/>
          </p:cNvSpPr>
          <p:nvPr/>
        </p:nvSpPr>
        <p:spPr bwMode="auto">
          <a:xfrm>
            <a:off x="4610100" y="2206625"/>
            <a:ext cx="1588" cy="47625"/>
          </a:xfrm>
          <a:prstGeom prst="line">
            <a:avLst/>
          </a:prstGeom>
          <a:noFill/>
          <a:ln w="12700">
            <a:solidFill>
              <a:srgbClr val="000000"/>
            </a:solidFill>
            <a:round/>
            <a:headEnd/>
            <a:tailEnd/>
          </a:ln>
        </p:spPr>
        <p:txBody>
          <a:bodyPr/>
          <a:lstStyle/>
          <a:p>
            <a:endParaRPr lang="en-US"/>
          </a:p>
        </p:txBody>
      </p:sp>
      <p:sp>
        <p:nvSpPr>
          <p:cNvPr id="62512" name="Line 48"/>
          <p:cNvSpPr>
            <a:spLocks noChangeShapeType="1"/>
          </p:cNvSpPr>
          <p:nvPr/>
        </p:nvSpPr>
        <p:spPr bwMode="auto">
          <a:xfrm>
            <a:off x="4610100" y="2305050"/>
            <a:ext cx="1588" cy="47625"/>
          </a:xfrm>
          <a:prstGeom prst="line">
            <a:avLst/>
          </a:prstGeom>
          <a:noFill/>
          <a:ln w="12700">
            <a:solidFill>
              <a:srgbClr val="000000"/>
            </a:solidFill>
            <a:round/>
            <a:headEnd/>
            <a:tailEnd/>
          </a:ln>
        </p:spPr>
        <p:txBody>
          <a:bodyPr/>
          <a:lstStyle/>
          <a:p>
            <a:endParaRPr lang="en-US"/>
          </a:p>
        </p:txBody>
      </p:sp>
      <p:sp>
        <p:nvSpPr>
          <p:cNvPr id="62513" name="Line 49"/>
          <p:cNvSpPr>
            <a:spLocks noChangeShapeType="1"/>
          </p:cNvSpPr>
          <p:nvPr/>
        </p:nvSpPr>
        <p:spPr bwMode="auto">
          <a:xfrm>
            <a:off x="4610100" y="2400300"/>
            <a:ext cx="1588" cy="47625"/>
          </a:xfrm>
          <a:prstGeom prst="line">
            <a:avLst/>
          </a:prstGeom>
          <a:noFill/>
          <a:ln w="12700">
            <a:solidFill>
              <a:srgbClr val="000000"/>
            </a:solidFill>
            <a:round/>
            <a:headEnd/>
            <a:tailEnd/>
          </a:ln>
        </p:spPr>
        <p:txBody>
          <a:bodyPr/>
          <a:lstStyle/>
          <a:p>
            <a:endParaRPr lang="en-US"/>
          </a:p>
        </p:txBody>
      </p:sp>
      <p:sp>
        <p:nvSpPr>
          <p:cNvPr id="62514" name="Line 50"/>
          <p:cNvSpPr>
            <a:spLocks noChangeShapeType="1"/>
          </p:cNvSpPr>
          <p:nvPr/>
        </p:nvSpPr>
        <p:spPr bwMode="auto">
          <a:xfrm>
            <a:off x="4610100" y="2495550"/>
            <a:ext cx="1588" cy="50800"/>
          </a:xfrm>
          <a:prstGeom prst="line">
            <a:avLst/>
          </a:prstGeom>
          <a:noFill/>
          <a:ln w="12700">
            <a:solidFill>
              <a:srgbClr val="000000"/>
            </a:solidFill>
            <a:round/>
            <a:headEnd/>
            <a:tailEnd/>
          </a:ln>
        </p:spPr>
        <p:txBody>
          <a:bodyPr/>
          <a:lstStyle/>
          <a:p>
            <a:endParaRPr lang="en-US"/>
          </a:p>
        </p:txBody>
      </p:sp>
      <p:sp>
        <p:nvSpPr>
          <p:cNvPr id="62515" name="Line 51"/>
          <p:cNvSpPr>
            <a:spLocks noChangeShapeType="1"/>
          </p:cNvSpPr>
          <p:nvPr/>
        </p:nvSpPr>
        <p:spPr bwMode="auto">
          <a:xfrm>
            <a:off x="4610100" y="2593975"/>
            <a:ext cx="1588" cy="47625"/>
          </a:xfrm>
          <a:prstGeom prst="line">
            <a:avLst/>
          </a:prstGeom>
          <a:noFill/>
          <a:ln w="12700">
            <a:solidFill>
              <a:srgbClr val="000000"/>
            </a:solidFill>
            <a:round/>
            <a:headEnd/>
            <a:tailEnd/>
          </a:ln>
        </p:spPr>
        <p:txBody>
          <a:bodyPr/>
          <a:lstStyle/>
          <a:p>
            <a:endParaRPr lang="en-US"/>
          </a:p>
        </p:txBody>
      </p:sp>
      <p:sp>
        <p:nvSpPr>
          <p:cNvPr id="62516" name="Line 52"/>
          <p:cNvSpPr>
            <a:spLocks noChangeShapeType="1"/>
          </p:cNvSpPr>
          <p:nvPr/>
        </p:nvSpPr>
        <p:spPr bwMode="auto">
          <a:xfrm>
            <a:off x="4610100" y="2689225"/>
            <a:ext cx="1588" cy="47625"/>
          </a:xfrm>
          <a:prstGeom prst="line">
            <a:avLst/>
          </a:prstGeom>
          <a:noFill/>
          <a:ln w="12700">
            <a:solidFill>
              <a:srgbClr val="000000"/>
            </a:solidFill>
            <a:round/>
            <a:headEnd/>
            <a:tailEnd/>
          </a:ln>
        </p:spPr>
        <p:txBody>
          <a:bodyPr/>
          <a:lstStyle/>
          <a:p>
            <a:endParaRPr lang="en-US"/>
          </a:p>
        </p:txBody>
      </p:sp>
      <p:sp>
        <p:nvSpPr>
          <p:cNvPr id="62517" name="Line 53"/>
          <p:cNvSpPr>
            <a:spLocks noChangeShapeType="1"/>
          </p:cNvSpPr>
          <p:nvPr/>
        </p:nvSpPr>
        <p:spPr bwMode="auto">
          <a:xfrm>
            <a:off x="4610100" y="2787650"/>
            <a:ext cx="1588" cy="47625"/>
          </a:xfrm>
          <a:prstGeom prst="line">
            <a:avLst/>
          </a:prstGeom>
          <a:noFill/>
          <a:ln w="12700">
            <a:solidFill>
              <a:srgbClr val="000000"/>
            </a:solidFill>
            <a:round/>
            <a:headEnd/>
            <a:tailEnd/>
          </a:ln>
        </p:spPr>
        <p:txBody>
          <a:bodyPr/>
          <a:lstStyle/>
          <a:p>
            <a:endParaRPr lang="en-US"/>
          </a:p>
        </p:txBody>
      </p:sp>
      <p:sp>
        <p:nvSpPr>
          <p:cNvPr id="62518" name="Line 54"/>
          <p:cNvSpPr>
            <a:spLocks noChangeShapeType="1"/>
          </p:cNvSpPr>
          <p:nvPr/>
        </p:nvSpPr>
        <p:spPr bwMode="auto">
          <a:xfrm>
            <a:off x="4610100" y="2882900"/>
            <a:ext cx="1588" cy="47625"/>
          </a:xfrm>
          <a:prstGeom prst="line">
            <a:avLst/>
          </a:prstGeom>
          <a:noFill/>
          <a:ln w="12700">
            <a:solidFill>
              <a:srgbClr val="000000"/>
            </a:solidFill>
            <a:round/>
            <a:headEnd/>
            <a:tailEnd/>
          </a:ln>
        </p:spPr>
        <p:txBody>
          <a:bodyPr/>
          <a:lstStyle/>
          <a:p>
            <a:endParaRPr lang="en-US"/>
          </a:p>
        </p:txBody>
      </p:sp>
      <p:sp>
        <p:nvSpPr>
          <p:cNvPr id="62519" name="Line 55"/>
          <p:cNvSpPr>
            <a:spLocks noChangeShapeType="1"/>
          </p:cNvSpPr>
          <p:nvPr/>
        </p:nvSpPr>
        <p:spPr bwMode="auto">
          <a:xfrm>
            <a:off x="4610100" y="2978150"/>
            <a:ext cx="1588" cy="50800"/>
          </a:xfrm>
          <a:prstGeom prst="line">
            <a:avLst/>
          </a:prstGeom>
          <a:noFill/>
          <a:ln w="12700">
            <a:solidFill>
              <a:srgbClr val="000000"/>
            </a:solidFill>
            <a:round/>
            <a:headEnd/>
            <a:tailEnd/>
          </a:ln>
        </p:spPr>
        <p:txBody>
          <a:bodyPr/>
          <a:lstStyle/>
          <a:p>
            <a:endParaRPr lang="en-US"/>
          </a:p>
        </p:txBody>
      </p:sp>
      <p:sp>
        <p:nvSpPr>
          <p:cNvPr id="62520" name="Line 56"/>
          <p:cNvSpPr>
            <a:spLocks noChangeShapeType="1"/>
          </p:cNvSpPr>
          <p:nvPr/>
        </p:nvSpPr>
        <p:spPr bwMode="auto">
          <a:xfrm>
            <a:off x="4610100" y="3076575"/>
            <a:ext cx="1588" cy="47625"/>
          </a:xfrm>
          <a:prstGeom prst="line">
            <a:avLst/>
          </a:prstGeom>
          <a:noFill/>
          <a:ln w="12700">
            <a:solidFill>
              <a:srgbClr val="000000"/>
            </a:solidFill>
            <a:round/>
            <a:headEnd/>
            <a:tailEnd/>
          </a:ln>
        </p:spPr>
        <p:txBody>
          <a:bodyPr/>
          <a:lstStyle/>
          <a:p>
            <a:endParaRPr lang="en-US"/>
          </a:p>
        </p:txBody>
      </p:sp>
      <p:sp>
        <p:nvSpPr>
          <p:cNvPr id="62521" name="Line 57"/>
          <p:cNvSpPr>
            <a:spLocks noChangeShapeType="1"/>
          </p:cNvSpPr>
          <p:nvPr/>
        </p:nvSpPr>
        <p:spPr bwMode="auto">
          <a:xfrm>
            <a:off x="4610100" y="3171825"/>
            <a:ext cx="1588" cy="47625"/>
          </a:xfrm>
          <a:prstGeom prst="line">
            <a:avLst/>
          </a:prstGeom>
          <a:noFill/>
          <a:ln w="12700">
            <a:solidFill>
              <a:srgbClr val="000000"/>
            </a:solidFill>
            <a:round/>
            <a:headEnd/>
            <a:tailEnd/>
          </a:ln>
        </p:spPr>
        <p:txBody>
          <a:bodyPr/>
          <a:lstStyle/>
          <a:p>
            <a:endParaRPr lang="en-US"/>
          </a:p>
        </p:txBody>
      </p:sp>
      <p:sp>
        <p:nvSpPr>
          <p:cNvPr id="62522" name="Line 58"/>
          <p:cNvSpPr>
            <a:spLocks noChangeShapeType="1"/>
          </p:cNvSpPr>
          <p:nvPr/>
        </p:nvSpPr>
        <p:spPr bwMode="auto">
          <a:xfrm>
            <a:off x="4610100" y="3270250"/>
            <a:ext cx="1588" cy="47625"/>
          </a:xfrm>
          <a:prstGeom prst="line">
            <a:avLst/>
          </a:prstGeom>
          <a:noFill/>
          <a:ln w="12700">
            <a:solidFill>
              <a:srgbClr val="000000"/>
            </a:solidFill>
            <a:round/>
            <a:headEnd/>
            <a:tailEnd/>
          </a:ln>
        </p:spPr>
        <p:txBody>
          <a:bodyPr/>
          <a:lstStyle/>
          <a:p>
            <a:endParaRPr lang="en-US"/>
          </a:p>
        </p:txBody>
      </p:sp>
      <p:sp>
        <p:nvSpPr>
          <p:cNvPr id="62523" name="Line 59"/>
          <p:cNvSpPr>
            <a:spLocks noChangeShapeType="1"/>
          </p:cNvSpPr>
          <p:nvPr/>
        </p:nvSpPr>
        <p:spPr bwMode="auto">
          <a:xfrm>
            <a:off x="4610100" y="3365500"/>
            <a:ext cx="1588" cy="47625"/>
          </a:xfrm>
          <a:prstGeom prst="line">
            <a:avLst/>
          </a:prstGeom>
          <a:noFill/>
          <a:ln w="12700">
            <a:solidFill>
              <a:srgbClr val="000000"/>
            </a:solidFill>
            <a:round/>
            <a:headEnd/>
            <a:tailEnd/>
          </a:ln>
        </p:spPr>
        <p:txBody>
          <a:bodyPr/>
          <a:lstStyle/>
          <a:p>
            <a:endParaRPr lang="en-US"/>
          </a:p>
        </p:txBody>
      </p:sp>
      <p:sp>
        <p:nvSpPr>
          <p:cNvPr id="62524" name="Line 60"/>
          <p:cNvSpPr>
            <a:spLocks noChangeShapeType="1"/>
          </p:cNvSpPr>
          <p:nvPr/>
        </p:nvSpPr>
        <p:spPr bwMode="auto">
          <a:xfrm>
            <a:off x="4610100" y="3460750"/>
            <a:ext cx="1588" cy="50800"/>
          </a:xfrm>
          <a:prstGeom prst="line">
            <a:avLst/>
          </a:prstGeom>
          <a:noFill/>
          <a:ln w="12700">
            <a:solidFill>
              <a:srgbClr val="000000"/>
            </a:solidFill>
            <a:round/>
            <a:headEnd/>
            <a:tailEnd/>
          </a:ln>
        </p:spPr>
        <p:txBody>
          <a:bodyPr/>
          <a:lstStyle/>
          <a:p>
            <a:endParaRPr lang="en-US"/>
          </a:p>
        </p:txBody>
      </p:sp>
      <p:sp>
        <p:nvSpPr>
          <p:cNvPr id="62525" name="Line 61"/>
          <p:cNvSpPr>
            <a:spLocks noChangeShapeType="1"/>
          </p:cNvSpPr>
          <p:nvPr/>
        </p:nvSpPr>
        <p:spPr bwMode="auto">
          <a:xfrm>
            <a:off x="4610100" y="3559175"/>
            <a:ext cx="1588" cy="47625"/>
          </a:xfrm>
          <a:prstGeom prst="line">
            <a:avLst/>
          </a:prstGeom>
          <a:noFill/>
          <a:ln w="12700">
            <a:solidFill>
              <a:srgbClr val="000000"/>
            </a:solidFill>
            <a:round/>
            <a:headEnd/>
            <a:tailEnd/>
          </a:ln>
        </p:spPr>
        <p:txBody>
          <a:bodyPr/>
          <a:lstStyle/>
          <a:p>
            <a:endParaRPr lang="en-US"/>
          </a:p>
        </p:txBody>
      </p:sp>
      <p:sp>
        <p:nvSpPr>
          <p:cNvPr id="62526" name="Line 62"/>
          <p:cNvSpPr>
            <a:spLocks noChangeShapeType="1"/>
          </p:cNvSpPr>
          <p:nvPr/>
        </p:nvSpPr>
        <p:spPr bwMode="auto">
          <a:xfrm>
            <a:off x="4610100" y="3654425"/>
            <a:ext cx="1588" cy="47625"/>
          </a:xfrm>
          <a:prstGeom prst="line">
            <a:avLst/>
          </a:prstGeom>
          <a:noFill/>
          <a:ln w="12700">
            <a:solidFill>
              <a:srgbClr val="000000"/>
            </a:solidFill>
            <a:round/>
            <a:headEnd/>
            <a:tailEnd/>
          </a:ln>
        </p:spPr>
        <p:txBody>
          <a:bodyPr/>
          <a:lstStyle/>
          <a:p>
            <a:endParaRPr lang="en-US"/>
          </a:p>
        </p:txBody>
      </p:sp>
      <p:sp>
        <p:nvSpPr>
          <p:cNvPr id="62527" name="Line 63"/>
          <p:cNvSpPr>
            <a:spLocks noChangeShapeType="1"/>
          </p:cNvSpPr>
          <p:nvPr/>
        </p:nvSpPr>
        <p:spPr bwMode="auto">
          <a:xfrm>
            <a:off x="4610100" y="3752850"/>
            <a:ext cx="1588" cy="47625"/>
          </a:xfrm>
          <a:prstGeom prst="line">
            <a:avLst/>
          </a:prstGeom>
          <a:noFill/>
          <a:ln w="12700">
            <a:solidFill>
              <a:srgbClr val="000000"/>
            </a:solidFill>
            <a:round/>
            <a:headEnd/>
            <a:tailEnd/>
          </a:ln>
        </p:spPr>
        <p:txBody>
          <a:bodyPr/>
          <a:lstStyle/>
          <a:p>
            <a:endParaRPr lang="en-US"/>
          </a:p>
        </p:txBody>
      </p:sp>
      <p:sp>
        <p:nvSpPr>
          <p:cNvPr id="62528" name="Line 64"/>
          <p:cNvSpPr>
            <a:spLocks noChangeShapeType="1"/>
          </p:cNvSpPr>
          <p:nvPr/>
        </p:nvSpPr>
        <p:spPr bwMode="auto">
          <a:xfrm>
            <a:off x="4610100" y="3848100"/>
            <a:ext cx="1588" cy="47625"/>
          </a:xfrm>
          <a:prstGeom prst="line">
            <a:avLst/>
          </a:prstGeom>
          <a:noFill/>
          <a:ln w="12700">
            <a:solidFill>
              <a:srgbClr val="000000"/>
            </a:solidFill>
            <a:round/>
            <a:headEnd/>
            <a:tailEnd/>
          </a:ln>
        </p:spPr>
        <p:txBody>
          <a:bodyPr/>
          <a:lstStyle/>
          <a:p>
            <a:endParaRPr lang="en-US"/>
          </a:p>
        </p:txBody>
      </p:sp>
      <p:sp>
        <p:nvSpPr>
          <p:cNvPr id="62529" name="Line 65"/>
          <p:cNvSpPr>
            <a:spLocks noChangeShapeType="1"/>
          </p:cNvSpPr>
          <p:nvPr/>
        </p:nvSpPr>
        <p:spPr bwMode="auto">
          <a:xfrm>
            <a:off x="4610100" y="3943350"/>
            <a:ext cx="1588" cy="50800"/>
          </a:xfrm>
          <a:prstGeom prst="line">
            <a:avLst/>
          </a:prstGeom>
          <a:noFill/>
          <a:ln w="12700">
            <a:solidFill>
              <a:srgbClr val="000000"/>
            </a:solidFill>
            <a:round/>
            <a:headEnd/>
            <a:tailEnd/>
          </a:ln>
        </p:spPr>
        <p:txBody>
          <a:bodyPr/>
          <a:lstStyle/>
          <a:p>
            <a:endParaRPr lang="en-US"/>
          </a:p>
        </p:txBody>
      </p:sp>
      <p:sp>
        <p:nvSpPr>
          <p:cNvPr id="62530" name="Line 66"/>
          <p:cNvSpPr>
            <a:spLocks noChangeShapeType="1"/>
          </p:cNvSpPr>
          <p:nvPr/>
        </p:nvSpPr>
        <p:spPr bwMode="auto">
          <a:xfrm>
            <a:off x="4610100" y="4041775"/>
            <a:ext cx="1588" cy="47625"/>
          </a:xfrm>
          <a:prstGeom prst="line">
            <a:avLst/>
          </a:prstGeom>
          <a:noFill/>
          <a:ln w="12700">
            <a:solidFill>
              <a:srgbClr val="000000"/>
            </a:solidFill>
            <a:round/>
            <a:headEnd/>
            <a:tailEnd/>
          </a:ln>
        </p:spPr>
        <p:txBody>
          <a:bodyPr/>
          <a:lstStyle/>
          <a:p>
            <a:endParaRPr lang="en-US"/>
          </a:p>
        </p:txBody>
      </p:sp>
      <p:sp>
        <p:nvSpPr>
          <p:cNvPr id="62531" name="Line 67"/>
          <p:cNvSpPr>
            <a:spLocks noChangeShapeType="1"/>
          </p:cNvSpPr>
          <p:nvPr/>
        </p:nvSpPr>
        <p:spPr bwMode="auto">
          <a:xfrm>
            <a:off x="4610100" y="4137025"/>
            <a:ext cx="1588" cy="47625"/>
          </a:xfrm>
          <a:prstGeom prst="line">
            <a:avLst/>
          </a:prstGeom>
          <a:noFill/>
          <a:ln w="12700">
            <a:solidFill>
              <a:srgbClr val="000000"/>
            </a:solidFill>
            <a:round/>
            <a:headEnd/>
            <a:tailEnd/>
          </a:ln>
        </p:spPr>
        <p:txBody>
          <a:bodyPr/>
          <a:lstStyle/>
          <a:p>
            <a:endParaRPr lang="en-US"/>
          </a:p>
        </p:txBody>
      </p:sp>
      <p:sp>
        <p:nvSpPr>
          <p:cNvPr id="62532" name="Line 68"/>
          <p:cNvSpPr>
            <a:spLocks noChangeShapeType="1"/>
          </p:cNvSpPr>
          <p:nvPr/>
        </p:nvSpPr>
        <p:spPr bwMode="auto">
          <a:xfrm>
            <a:off x="4610100" y="4235450"/>
            <a:ext cx="1588" cy="47625"/>
          </a:xfrm>
          <a:prstGeom prst="line">
            <a:avLst/>
          </a:prstGeom>
          <a:noFill/>
          <a:ln w="12700">
            <a:solidFill>
              <a:srgbClr val="000000"/>
            </a:solidFill>
            <a:round/>
            <a:headEnd/>
            <a:tailEnd/>
          </a:ln>
        </p:spPr>
        <p:txBody>
          <a:bodyPr/>
          <a:lstStyle/>
          <a:p>
            <a:endParaRPr lang="en-US"/>
          </a:p>
        </p:txBody>
      </p:sp>
      <p:sp>
        <p:nvSpPr>
          <p:cNvPr id="62533" name="Line 69"/>
          <p:cNvSpPr>
            <a:spLocks noChangeShapeType="1"/>
          </p:cNvSpPr>
          <p:nvPr/>
        </p:nvSpPr>
        <p:spPr bwMode="auto">
          <a:xfrm>
            <a:off x="4610100" y="4330700"/>
            <a:ext cx="1588" cy="47625"/>
          </a:xfrm>
          <a:prstGeom prst="line">
            <a:avLst/>
          </a:prstGeom>
          <a:noFill/>
          <a:ln w="12700">
            <a:solidFill>
              <a:srgbClr val="000000"/>
            </a:solidFill>
            <a:round/>
            <a:headEnd/>
            <a:tailEnd/>
          </a:ln>
        </p:spPr>
        <p:txBody>
          <a:bodyPr/>
          <a:lstStyle/>
          <a:p>
            <a:endParaRPr lang="en-US"/>
          </a:p>
        </p:txBody>
      </p:sp>
      <p:sp>
        <p:nvSpPr>
          <p:cNvPr id="62534" name="Line 70"/>
          <p:cNvSpPr>
            <a:spLocks noChangeShapeType="1"/>
          </p:cNvSpPr>
          <p:nvPr/>
        </p:nvSpPr>
        <p:spPr bwMode="auto">
          <a:xfrm>
            <a:off x="4610100" y="4425950"/>
            <a:ext cx="1588" cy="50800"/>
          </a:xfrm>
          <a:prstGeom prst="line">
            <a:avLst/>
          </a:prstGeom>
          <a:noFill/>
          <a:ln w="12700">
            <a:solidFill>
              <a:srgbClr val="000000"/>
            </a:solidFill>
            <a:round/>
            <a:headEnd/>
            <a:tailEnd/>
          </a:ln>
        </p:spPr>
        <p:txBody>
          <a:bodyPr/>
          <a:lstStyle/>
          <a:p>
            <a:endParaRPr lang="en-US"/>
          </a:p>
        </p:txBody>
      </p:sp>
      <p:sp>
        <p:nvSpPr>
          <p:cNvPr id="62535" name="Line 71"/>
          <p:cNvSpPr>
            <a:spLocks noChangeShapeType="1"/>
          </p:cNvSpPr>
          <p:nvPr/>
        </p:nvSpPr>
        <p:spPr bwMode="auto">
          <a:xfrm>
            <a:off x="4610100" y="4524375"/>
            <a:ext cx="1588" cy="47625"/>
          </a:xfrm>
          <a:prstGeom prst="line">
            <a:avLst/>
          </a:prstGeom>
          <a:noFill/>
          <a:ln w="12700">
            <a:solidFill>
              <a:srgbClr val="000000"/>
            </a:solidFill>
            <a:round/>
            <a:headEnd/>
            <a:tailEnd/>
          </a:ln>
        </p:spPr>
        <p:txBody>
          <a:bodyPr/>
          <a:lstStyle/>
          <a:p>
            <a:endParaRPr lang="en-US"/>
          </a:p>
        </p:txBody>
      </p:sp>
      <p:sp>
        <p:nvSpPr>
          <p:cNvPr id="62536" name="Line 72"/>
          <p:cNvSpPr>
            <a:spLocks noChangeShapeType="1"/>
          </p:cNvSpPr>
          <p:nvPr/>
        </p:nvSpPr>
        <p:spPr bwMode="auto">
          <a:xfrm>
            <a:off x="4610100" y="4619625"/>
            <a:ext cx="1588" cy="47625"/>
          </a:xfrm>
          <a:prstGeom prst="line">
            <a:avLst/>
          </a:prstGeom>
          <a:noFill/>
          <a:ln w="12700">
            <a:solidFill>
              <a:srgbClr val="000000"/>
            </a:solidFill>
            <a:round/>
            <a:headEnd/>
            <a:tailEnd/>
          </a:ln>
        </p:spPr>
        <p:txBody>
          <a:bodyPr/>
          <a:lstStyle/>
          <a:p>
            <a:endParaRPr lang="en-US"/>
          </a:p>
        </p:txBody>
      </p:sp>
      <p:sp>
        <p:nvSpPr>
          <p:cNvPr id="62537" name="Line 73"/>
          <p:cNvSpPr>
            <a:spLocks noChangeShapeType="1"/>
          </p:cNvSpPr>
          <p:nvPr/>
        </p:nvSpPr>
        <p:spPr bwMode="auto">
          <a:xfrm>
            <a:off x="4610100" y="4714875"/>
            <a:ext cx="1588" cy="47625"/>
          </a:xfrm>
          <a:prstGeom prst="line">
            <a:avLst/>
          </a:prstGeom>
          <a:noFill/>
          <a:ln w="12700">
            <a:solidFill>
              <a:srgbClr val="000000"/>
            </a:solidFill>
            <a:round/>
            <a:headEnd/>
            <a:tailEnd/>
          </a:ln>
        </p:spPr>
        <p:txBody>
          <a:bodyPr/>
          <a:lstStyle/>
          <a:p>
            <a:endParaRPr lang="en-US"/>
          </a:p>
        </p:txBody>
      </p:sp>
      <p:sp>
        <p:nvSpPr>
          <p:cNvPr id="62538" name="Line 74"/>
          <p:cNvSpPr>
            <a:spLocks noChangeShapeType="1"/>
          </p:cNvSpPr>
          <p:nvPr/>
        </p:nvSpPr>
        <p:spPr bwMode="auto">
          <a:xfrm>
            <a:off x="4610100" y="4810125"/>
            <a:ext cx="1588" cy="47625"/>
          </a:xfrm>
          <a:prstGeom prst="line">
            <a:avLst/>
          </a:prstGeom>
          <a:noFill/>
          <a:ln w="12700">
            <a:solidFill>
              <a:srgbClr val="000000"/>
            </a:solidFill>
            <a:round/>
            <a:headEnd/>
            <a:tailEnd/>
          </a:ln>
        </p:spPr>
        <p:txBody>
          <a:bodyPr/>
          <a:lstStyle/>
          <a:p>
            <a:endParaRPr lang="en-US"/>
          </a:p>
        </p:txBody>
      </p:sp>
      <p:sp>
        <p:nvSpPr>
          <p:cNvPr id="62539" name="Line 75"/>
          <p:cNvSpPr>
            <a:spLocks noChangeShapeType="1"/>
          </p:cNvSpPr>
          <p:nvPr/>
        </p:nvSpPr>
        <p:spPr bwMode="auto">
          <a:xfrm>
            <a:off x="4610100" y="4905375"/>
            <a:ext cx="1588" cy="50800"/>
          </a:xfrm>
          <a:prstGeom prst="line">
            <a:avLst/>
          </a:prstGeom>
          <a:noFill/>
          <a:ln w="12700">
            <a:solidFill>
              <a:srgbClr val="000000"/>
            </a:solidFill>
            <a:round/>
            <a:headEnd/>
            <a:tailEnd/>
          </a:ln>
        </p:spPr>
        <p:txBody>
          <a:bodyPr/>
          <a:lstStyle/>
          <a:p>
            <a:endParaRPr lang="en-US"/>
          </a:p>
        </p:txBody>
      </p:sp>
      <p:sp>
        <p:nvSpPr>
          <p:cNvPr id="62540" name="Line 76"/>
          <p:cNvSpPr>
            <a:spLocks noChangeShapeType="1"/>
          </p:cNvSpPr>
          <p:nvPr/>
        </p:nvSpPr>
        <p:spPr bwMode="auto">
          <a:xfrm>
            <a:off x="4610100" y="5003800"/>
            <a:ext cx="1588" cy="47625"/>
          </a:xfrm>
          <a:prstGeom prst="line">
            <a:avLst/>
          </a:prstGeom>
          <a:noFill/>
          <a:ln w="12700">
            <a:solidFill>
              <a:srgbClr val="000000"/>
            </a:solidFill>
            <a:round/>
            <a:headEnd/>
            <a:tailEnd/>
          </a:ln>
        </p:spPr>
        <p:txBody>
          <a:bodyPr/>
          <a:lstStyle/>
          <a:p>
            <a:endParaRPr lang="en-US"/>
          </a:p>
        </p:txBody>
      </p:sp>
      <p:sp>
        <p:nvSpPr>
          <p:cNvPr id="62541" name="Line 77"/>
          <p:cNvSpPr>
            <a:spLocks noChangeShapeType="1"/>
          </p:cNvSpPr>
          <p:nvPr/>
        </p:nvSpPr>
        <p:spPr bwMode="auto">
          <a:xfrm>
            <a:off x="4610100" y="5099050"/>
            <a:ext cx="1588" cy="47625"/>
          </a:xfrm>
          <a:prstGeom prst="line">
            <a:avLst/>
          </a:prstGeom>
          <a:noFill/>
          <a:ln w="12700">
            <a:solidFill>
              <a:srgbClr val="000000"/>
            </a:solidFill>
            <a:round/>
            <a:headEnd/>
            <a:tailEnd/>
          </a:ln>
        </p:spPr>
        <p:txBody>
          <a:bodyPr/>
          <a:lstStyle/>
          <a:p>
            <a:endParaRPr lang="en-US"/>
          </a:p>
        </p:txBody>
      </p:sp>
      <p:sp>
        <p:nvSpPr>
          <p:cNvPr id="62542" name="Line 78"/>
          <p:cNvSpPr>
            <a:spLocks noChangeShapeType="1"/>
          </p:cNvSpPr>
          <p:nvPr/>
        </p:nvSpPr>
        <p:spPr bwMode="auto">
          <a:xfrm>
            <a:off x="4610100" y="5197475"/>
            <a:ext cx="1588" cy="47625"/>
          </a:xfrm>
          <a:prstGeom prst="line">
            <a:avLst/>
          </a:prstGeom>
          <a:noFill/>
          <a:ln w="12700">
            <a:solidFill>
              <a:srgbClr val="000000"/>
            </a:solidFill>
            <a:round/>
            <a:headEnd/>
            <a:tailEnd/>
          </a:ln>
        </p:spPr>
        <p:txBody>
          <a:bodyPr/>
          <a:lstStyle/>
          <a:p>
            <a:endParaRPr lang="en-US"/>
          </a:p>
        </p:txBody>
      </p:sp>
      <p:sp>
        <p:nvSpPr>
          <p:cNvPr id="62543" name="Line 79"/>
          <p:cNvSpPr>
            <a:spLocks noChangeShapeType="1"/>
          </p:cNvSpPr>
          <p:nvPr/>
        </p:nvSpPr>
        <p:spPr bwMode="auto">
          <a:xfrm>
            <a:off x="4610100" y="5292725"/>
            <a:ext cx="1588" cy="47625"/>
          </a:xfrm>
          <a:prstGeom prst="line">
            <a:avLst/>
          </a:prstGeom>
          <a:noFill/>
          <a:ln w="12700">
            <a:solidFill>
              <a:srgbClr val="000000"/>
            </a:solidFill>
            <a:round/>
            <a:headEnd/>
            <a:tailEnd/>
          </a:ln>
        </p:spPr>
        <p:txBody>
          <a:bodyPr/>
          <a:lstStyle/>
          <a:p>
            <a:endParaRPr lang="en-US"/>
          </a:p>
        </p:txBody>
      </p:sp>
      <p:sp>
        <p:nvSpPr>
          <p:cNvPr id="62544" name="Line 80"/>
          <p:cNvSpPr>
            <a:spLocks noChangeShapeType="1"/>
          </p:cNvSpPr>
          <p:nvPr/>
        </p:nvSpPr>
        <p:spPr bwMode="auto">
          <a:xfrm>
            <a:off x="6153150" y="1917700"/>
            <a:ext cx="1588" cy="47625"/>
          </a:xfrm>
          <a:prstGeom prst="line">
            <a:avLst/>
          </a:prstGeom>
          <a:noFill/>
          <a:ln w="12700">
            <a:solidFill>
              <a:srgbClr val="000000"/>
            </a:solidFill>
            <a:round/>
            <a:headEnd/>
            <a:tailEnd/>
          </a:ln>
        </p:spPr>
        <p:txBody>
          <a:bodyPr/>
          <a:lstStyle/>
          <a:p>
            <a:endParaRPr lang="en-US"/>
          </a:p>
        </p:txBody>
      </p:sp>
      <p:sp>
        <p:nvSpPr>
          <p:cNvPr id="62545" name="Line 81"/>
          <p:cNvSpPr>
            <a:spLocks noChangeShapeType="1"/>
          </p:cNvSpPr>
          <p:nvPr/>
        </p:nvSpPr>
        <p:spPr bwMode="auto">
          <a:xfrm>
            <a:off x="6153150" y="2012950"/>
            <a:ext cx="1588" cy="50800"/>
          </a:xfrm>
          <a:prstGeom prst="line">
            <a:avLst/>
          </a:prstGeom>
          <a:noFill/>
          <a:ln w="12700">
            <a:solidFill>
              <a:srgbClr val="000000"/>
            </a:solidFill>
            <a:round/>
            <a:headEnd/>
            <a:tailEnd/>
          </a:ln>
        </p:spPr>
        <p:txBody>
          <a:bodyPr/>
          <a:lstStyle/>
          <a:p>
            <a:endParaRPr lang="en-US"/>
          </a:p>
        </p:txBody>
      </p:sp>
      <p:sp>
        <p:nvSpPr>
          <p:cNvPr id="62546" name="Line 82"/>
          <p:cNvSpPr>
            <a:spLocks noChangeShapeType="1"/>
          </p:cNvSpPr>
          <p:nvPr/>
        </p:nvSpPr>
        <p:spPr bwMode="auto">
          <a:xfrm>
            <a:off x="6153150" y="2111375"/>
            <a:ext cx="1588" cy="47625"/>
          </a:xfrm>
          <a:prstGeom prst="line">
            <a:avLst/>
          </a:prstGeom>
          <a:noFill/>
          <a:ln w="12700">
            <a:solidFill>
              <a:srgbClr val="000000"/>
            </a:solidFill>
            <a:round/>
            <a:headEnd/>
            <a:tailEnd/>
          </a:ln>
        </p:spPr>
        <p:txBody>
          <a:bodyPr/>
          <a:lstStyle/>
          <a:p>
            <a:endParaRPr lang="en-US"/>
          </a:p>
        </p:txBody>
      </p:sp>
      <p:sp>
        <p:nvSpPr>
          <p:cNvPr id="62547" name="Line 83"/>
          <p:cNvSpPr>
            <a:spLocks noChangeShapeType="1"/>
          </p:cNvSpPr>
          <p:nvPr/>
        </p:nvSpPr>
        <p:spPr bwMode="auto">
          <a:xfrm>
            <a:off x="6153150" y="2206625"/>
            <a:ext cx="1588" cy="47625"/>
          </a:xfrm>
          <a:prstGeom prst="line">
            <a:avLst/>
          </a:prstGeom>
          <a:noFill/>
          <a:ln w="12700">
            <a:solidFill>
              <a:srgbClr val="000000"/>
            </a:solidFill>
            <a:round/>
            <a:headEnd/>
            <a:tailEnd/>
          </a:ln>
        </p:spPr>
        <p:txBody>
          <a:bodyPr/>
          <a:lstStyle/>
          <a:p>
            <a:endParaRPr lang="en-US"/>
          </a:p>
        </p:txBody>
      </p:sp>
      <p:sp>
        <p:nvSpPr>
          <p:cNvPr id="62548" name="Line 84"/>
          <p:cNvSpPr>
            <a:spLocks noChangeShapeType="1"/>
          </p:cNvSpPr>
          <p:nvPr/>
        </p:nvSpPr>
        <p:spPr bwMode="auto">
          <a:xfrm>
            <a:off x="6153150" y="2305050"/>
            <a:ext cx="1588" cy="47625"/>
          </a:xfrm>
          <a:prstGeom prst="line">
            <a:avLst/>
          </a:prstGeom>
          <a:noFill/>
          <a:ln w="12700">
            <a:solidFill>
              <a:srgbClr val="000000"/>
            </a:solidFill>
            <a:round/>
            <a:headEnd/>
            <a:tailEnd/>
          </a:ln>
        </p:spPr>
        <p:txBody>
          <a:bodyPr/>
          <a:lstStyle/>
          <a:p>
            <a:endParaRPr lang="en-US"/>
          </a:p>
        </p:txBody>
      </p:sp>
      <p:sp>
        <p:nvSpPr>
          <p:cNvPr id="62549" name="Line 85"/>
          <p:cNvSpPr>
            <a:spLocks noChangeShapeType="1"/>
          </p:cNvSpPr>
          <p:nvPr/>
        </p:nvSpPr>
        <p:spPr bwMode="auto">
          <a:xfrm>
            <a:off x="6153150" y="2400300"/>
            <a:ext cx="1588" cy="47625"/>
          </a:xfrm>
          <a:prstGeom prst="line">
            <a:avLst/>
          </a:prstGeom>
          <a:noFill/>
          <a:ln w="12700">
            <a:solidFill>
              <a:srgbClr val="000000"/>
            </a:solidFill>
            <a:round/>
            <a:headEnd/>
            <a:tailEnd/>
          </a:ln>
        </p:spPr>
        <p:txBody>
          <a:bodyPr/>
          <a:lstStyle/>
          <a:p>
            <a:endParaRPr lang="en-US"/>
          </a:p>
        </p:txBody>
      </p:sp>
      <p:sp>
        <p:nvSpPr>
          <p:cNvPr id="62550" name="Line 86"/>
          <p:cNvSpPr>
            <a:spLocks noChangeShapeType="1"/>
          </p:cNvSpPr>
          <p:nvPr/>
        </p:nvSpPr>
        <p:spPr bwMode="auto">
          <a:xfrm>
            <a:off x="6153150" y="2495550"/>
            <a:ext cx="1588" cy="50800"/>
          </a:xfrm>
          <a:prstGeom prst="line">
            <a:avLst/>
          </a:prstGeom>
          <a:noFill/>
          <a:ln w="12700">
            <a:solidFill>
              <a:srgbClr val="000000"/>
            </a:solidFill>
            <a:round/>
            <a:headEnd/>
            <a:tailEnd/>
          </a:ln>
        </p:spPr>
        <p:txBody>
          <a:bodyPr/>
          <a:lstStyle/>
          <a:p>
            <a:endParaRPr lang="en-US"/>
          </a:p>
        </p:txBody>
      </p:sp>
      <p:sp>
        <p:nvSpPr>
          <p:cNvPr id="62551" name="Line 87"/>
          <p:cNvSpPr>
            <a:spLocks noChangeShapeType="1"/>
          </p:cNvSpPr>
          <p:nvPr/>
        </p:nvSpPr>
        <p:spPr bwMode="auto">
          <a:xfrm>
            <a:off x="6153150" y="2593975"/>
            <a:ext cx="1588" cy="47625"/>
          </a:xfrm>
          <a:prstGeom prst="line">
            <a:avLst/>
          </a:prstGeom>
          <a:noFill/>
          <a:ln w="12700">
            <a:solidFill>
              <a:srgbClr val="000000"/>
            </a:solidFill>
            <a:round/>
            <a:headEnd/>
            <a:tailEnd/>
          </a:ln>
        </p:spPr>
        <p:txBody>
          <a:bodyPr/>
          <a:lstStyle/>
          <a:p>
            <a:endParaRPr lang="en-US"/>
          </a:p>
        </p:txBody>
      </p:sp>
      <p:sp>
        <p:nvSpPr>
          <p:cNvPr id="62552" name="Line 88"/>
          <p:cNvSpPr>
            <a:spLocks noChangeShapeType="1"/>
          </p:cNvSpPr>
          <p:nvPr/>
        </p:nvSpPr>
        <p:spPr bwMode="auto">
          <a:xfrm>
            <a:off x="6153150" y="2689225"/>
            <a:ext cx="1588" cy="47625"/>
          </a:xfrm>
          <a:prstGeom prst="line">
            <a:avLst/>
          </a:prstGeom>
          <a:noFill/>
          <a:ln w="12700">
            <a:solidFill>
              <a:srgbClr val="000000"/>
            </a:solidFill>
            <a:round/>
            <a:headEnd/>
            <a:tailEnd/>
          </a:ln>
        </p:spPr>
        <p:txBody>
          <a:bodyPr/>
          <a:lstStyle/>
          <a:p>
            <a:endParaRPr lang="en-US"/>
          </a:p>
        </p:txBody>
      </p:sp>
      <p:sp>
        <p:nvSpPr>
          <p:cNvPr id="62553" name="Line 89"/>
          <p:cNvSpPr>
            <a:spLocks noChangeShapeType="1"/>
          </p:cNvSpPr>
          <p:nvPr/>
        </p:nvSpPr>
        <p:spPr bwMode="auto">
          <a:xfrm>
            <a:off x="6153150" y="2787650"/>
            <a:ext cx="1588" cy="47625"/>
          </a:xfrm>
          <a:prstGeom prst="line">
            <a:avLst/>
          </a:prstGeom>
          <a:noFill/>
          <a:ln w="12700">
            <a:solidFill>
              <a:srgbClr val="000000"/>
            </a:solidFill>
            <a:round/>
            <a:headEnd/>
            <a:tailEnd/>
          </a:ln>
        </p:spPr>
        <p:txBody>
          <a:bodyPr/>
          <a:lstStyle/>
          <a:p>
            <a:endParaRPr lang="en-US"/>
          </a:p>
        </p:txBody>
      </p:sp>
      <p:sp>
        <p:nvSpPr>
          <p:cNvPr id="62554" name="Line 90"/>
          <p:cNvSpPr>
            <a:spLocks noChangeShapeType="1"/>
          </p:cNvSpPr>
          <p:nvPr/>
        </p:nvSpPr>
        <p:spPr bwMode="auto">
          <a:xfrm>
            <a:off x="6153150" y="2882900"/>
            <a:ext cx="1588" cy="47625"/>
          </a:xfrm>
          <a:prstGeom prst="line">
            <a:avLst/>
          </a:prstGeom>
          <a:noFill/>
          <a:ln w="12700">
            <a:solidFill>
              <a:srgbClr val="000000"/>
            </a:solidFill>
            <a:round/>
            <a:headEnd/>
            <a:tailEnd/>
          </a:ln>
        </p:spPr>
        <p:txBody>
          <a:bodyPr/>
          <a:lstStyle/>
          <a:p>
            <a:endParaRPr lang="en-US"/>
          </a:p>
        </p:txBody>
      </p:sp>
      <p:sp>
        <p:nvSpPr>
          <p:cNvPr id="62555" name="Line 91"/>
          <p:cNvSpPr>
            <a:spLocks noChangeShapeType="1"/>
          </p:cNvSpPr>
          <p:nvPr/>
        </p:nvSpPr>
        <p:spPr bwMode="auto">
          <a:xfrm>
            <a:off x="6153150" y="2978150"/>
            <a:ext cx="1588" cy="50800"/>
          </a:xfrm>
          <a:prstGeom prst="line">
            <a:avLst/>
          </a:prstGeom>
          <a:noFill/>
          <a:ln w="12700">
            <a:solidFill>
              <a:srgbClr val="000000"/>
            </a:solidFill>
            <a:round/>
            <a:headEnd/>
            <a:tailEnd/>
          </a:ln>
        </p:spPr>
        <p:txBody>
          <a:bodyPr/>
          <a:lstStyle/>
          <a:p>
            <a:endParaRPr lang="en-US"/>
          </a:p>
        </p:txBody>
      </p:sp>
      <p:sp>
        <p:nvSpPr>
          <p:cNvPr id="62556" name="Line 92"/>
          <p:cNvSpPr>
            <a:spLocks noChangeShapeType="1"/>
          </p:cNvSpPr>
          <p:nvPr/>
        </p:nvSpPr>
        <p:spPr bwMode="auto">
          <a:xfrm>
            <a:off x="6153150" y="3076575"/>
            <a:ext cx="1588" cy="47625"/>
          </a:xfrm>
          <a:prstGeom prst="line">
            <a:avLst/>
          </a:prstGeom>
          <a:noFill/>
          <a:ln w="12700">
            <a:solidFill>
              <a:srgbClr val="000000"/>
            </a:solidFill>
            <a:round/>
            <a:headEnd/>
            <a:tailEnd/>
          </a:ln>
        </p:spPr>
        <p:txBody>
          <a:bodyPr/>
          <a:lstStyle/>
          <a:p>
            <a:endParaRPr lang="en-US"/>
          </a:p>
        </p:txBody>
      </p:sp>
      <p:sp>
        <p:nvSpPr>
          <p:cNvPr id="62557" name="Line 93"/>
          <p:cNvSpPr>
            <a:spLocks noChangeShapeType="1"/>
          </p:cNvSpPr>
          <p:nvPr/>
        </p:nvSpPr>
        <p:spPr bwMode="auto">
          <a:xfrm>
            <a:off x="6153150" y="3171825"/>
            <a:ext cx="1588" cy="47625"/>
          </a:xfrm>
          <a:prstGeom prst="line">
            <a:avLst/>
          </a:prstGeom>
          <a:noFill/>
          <a:ln w="12700">
            <a:solidFill>
              <a:srgbClr val="000000"/>
            </a:solidFill>
            <a:round/>
            <a:headEnd/>
            <a:tailEnd/>
          </a:ln>
        </p:spPr>
        <p:txBody>
          <a:bodyPr/>
          <a:lstStyle/>
          <a:p>
            <a:endParaRPr lang="en-US"/>
          </a:p>
        </p:txBody>
      </p:sp>
      <p:sp>
        <p:nvSpPr>
          <p:cNvPr id="62558" name="Line 94"/>
          <p:cNvSpPr>
            <a:spLocks noChangeShapeType="1"/>
          </p:cNvSpPr>
          <p:nvPr/>
        </p:nvSpPr>
        <p:spPr bwMode="auto">
          <a:xfrm>
            <a:off x="6153150" y="3270250"/>
            <a:ext cx="1588" cy="47625"/>
          </a:xfrm>
          <a:prstGeom prst="line">
            <a:avLst/>
          </a:prstGeom>
          <a:noFill/>
          <a:ln w="12700">
            <a:solidFill>
              <a:srgbClr val="000000"/>
            </a:solidFill>
            <a:round/>
            <a:headEnd/>
            <a:tailEnd/>
          </a:ln>
        </p:spPr>
        <p:txBody>
          <a:bodyPr/>
          <a:lstStyle/>
          <a:p>
            <a:endParaRPr lang="en-US"/>
          </a:p>
        </p:txBody>
      </p:sp>
      <p:sp>
        <p:nvSpPr>
          <p:cNvPr id="62559" name="Line 95"/>
          <p:cNvSpPr>
            <a:spLocks noChangeShapeType="1"/>
          </p:cNvSpPr>
          <p:nvPr/>
        </p:nvSpPr>
        <p:spPr bwMode="auto">
          <a:xfrm>
            <a:off x="6153150" y="3365500"/>
            <a:ext cx="1588" cy="47625"/>
          </a:xfrm>
          <a:prstGeom prst="line">
            <a:avLst/>
          </a:prstGeom>
          <a:noFill/>
          <a:ln w="12700">
            <a:solidFill>
              <a:srgbClr val="000000"/>
            </a:solidFill>
            <a:round/>
            <a:headEnd/>
            <a:tailEnd/>
          </a:ln>
        </p:spPr>
        <p:txBody>
          <a:bodyPr/>
          <a:lstStyle/>
          <a:p>
            <a:endParaRPr lang="en-US"/>
          </a:p>
        </p:txBody>
      </p:sp>
      <p:sp>
        <p:nvSpPr>
          <p:cNvPr id="62560" name="Line 96"/>
          <p:cNvSpPr>
            <a:spLocks noChangeShapeType="1"/>
          </p:cNvSpPr>
          <p:nvPr/>
        </p:nvSpPr>
        <p:spPr bwMode="auto">
          <a:xfrm>
            <a:off x="6153150" y="3460750"/>
            <a:ext cx="1588" cy="50800"/>
          </a:xfrm>
          <a:prstGeom prst="line">
            <a:avLst/>
          </a:prstGeom>
          <a:noFill/>
          <a:ln w="12700">
            <a:solidFill>
              <a:srgbClr val="000000"/>
            </a:solidFill>
            <a:round/>
            <a:headEnd/>
            <a:tailEnd/>
          </a:ln>
        </p:spPr>
        <p:txBody>
          <a:bodyPr/>
          <a:lstStyle/>
          <a:p>
            <a:endParaRPr lang="en-US"/>
          </a:p>
        </p:txBody>
      </p:sp>
      <p:sp>
        <p:nvSpPr>
          <p:cNvPr id="62561" name="Line 97"/>
          <p:cNvSpPr>
            <a:spLocks noChangeShapeType="1"/>
          </p:cNvSpPr>
          <p:nvPr/>
        </p:nvSpPr>
        <p:spPr bwMode="auto">
          <a:xfrm>
            <a:off x="6153150" y="3559175"/>
            <a:ext cx="1588" cy="47625"/>
          </a:xfrm>
          <a:prstGeom prst="line">
            <a:avLst/>
          </a:prstGeom>
          <a:noFill/>
          <a:ln w="12700">
            <a:solidFill>
              <a:srgbClr val="000000"/>
            </a:solidFill>
            <a:round/>
            <a:headEnd/>
            <a:tailEnd/>
          </a:ln>
        </p:spPr>
        <p:txBody>
          <a:bodyPr/>
          <a:lstStyle/>
          <a:p>
            <a:endParaRPr lang="en-US"/>
          </a:p>
        </p:txBody>
      </p:sp>
      <p:sp>
        <p:nvSpPr>
          <p:cNvPr id="62562" name="Line 98"/>
          <p:cNvSpPr>
            <a:spLocks noChangeShapeType="1"/>
          </p:cNvSpPr>
          <p:nvPr/>
        </p:nvSpPr>
        <p:spPr bwMode="auto">
          <a:xfrm>
            <a:off x="6153150" y="3654425"/>
            <a:ext cx="1588" cy="47625"/>
          </a:xfrm>
          <a:prstGeom prst="line">
            <a:avLst/>
          </a:prstGeom>
          <a:noFill/>
          <a:ln w="12700">
            <a:solidFill>
              <a:srgbClr val="000000"/>
            </a:solidFill>
            <a:round/>
            <a:headEnd/>
            <a:tailEnd/>
          </a:ln>
        </p:spPr>
        <p:txBody>
          <a:bodyPr/>
          <a:lstStyle/>
          <a:p>
            <a:endParaRPr lang="en-US"/>
          </a:p>
        </p:txBody>
      </p:sp>
      <p:sp>
        <p:nvSpPr>
          <p:cNvPr id="62563" name="Line 99"/>
          <p:cNvSpPr>
            <a:spLocks noChangeShapeType="1"/>
          </p:cNvSpPr>
          <p:nvPr/>
        </p:nvSpPr>
        <p:spPr bwMode="auto">
          <a:xfrm>
            <a:off x="6153150" y="3752850"/>
            <a:ext cx="1588" cy="47625"/>
          </a:xfrm>
          <a:prstGeom prst="line">
            <a:avLst/>
          </a:prstGeom>
          <a:noFill/>
          <a:ln w="12700">
            <a:solidFill>
              <a:srgbClr val="000000"/>
            </a:solidFill>
            <a:round/>
            <a:headEnd/>
            <a:tailEnd/>
          </a:ln>
        </p:spPr>
        <p:txBody>
          <a:bodyPr/>
          <a:lstStyle/>
          <a:p>
            <a:endParaRPr lang="en-US"/>
          </a:p>
        </p:txBody>
      </p:sp>
      <p:sp>
        <p:nvSpPr>
          <p:cNvPr id="62564" name="Line 100"/>
          <p:cNvSpPr>
            <a:spLocks noChangeShapeType="1"/>
          </p:cNvSpPr>
          <p:nvPr/>
        </p:nvSpPr>
        <p:spPr bwMode="auto">
          <a:xfrm>
            <a:off x="6153150" y="3848100"/>
            <a:ext cx="1588" cy="47625"/>
          </a:xfrm>
          <a:prstGeom prst="line">
            <a:avLst/>
          </a:prstGeom>
          <a:noFill/>
          <a:ln w="12700">
            <a:solidFill>
              <a:srgbClr val="000000"/>
            </a:solidFill>
            <a:round/>
            <a:headEnd/>
            <a:tailEnd/>
          </a:ln>
        </p:spPr>
        <p:txBody>
          <a:bodyPr/>
          <a:lstStyle/>
          <a:p>
            <a:endParaRPr lang="en-US"/>
          </a:p>
        </p:txBody>
      </p:sp>
      <p:sp>
        <p:nvSpPr>
          <p:cNvPr id="62565" name="Line 101"/>
          <p:cNvSpPr>
            <a:spLocks noChangeShapeType="1"/>
          </p:cNvSpPr>
          <p:nvPr/>
        </p:nvSpPr>
        <p:spPr bwMode="auto">
          <a:xfrm>
            <a:off x="6153150" y="3943350"/>
            <a:ext cx="1588" cy="50800"/>
          </a:xfrm>
          <a:prstGeom prst="line">
            <a:avLst/>
          </a:prstGeom>
          <a:noFill/>
          <a:ln w="12700">
            <a:solidFill>
              <a:srgbClr val="000000"/>
            </a:solidFill>
            <a:round/>
            <a:headEnd/>
            <a:tailEnd/>
          </a:ln>
        </p:spPr>
        <p:txBody>
          <a:bodyPr/>
          <a:lstStyle/>
          <a:p>
            <a:endParaRPr lang="en-US"/>
          </a:p>
        </p:txBody>
      </p:sp>
      <p:sp>
        <p:nvSpPr>
          <p:cNvPr id="62566" name="Line 102"/>
          <p:cNvSpPr>
            <a:spLocks noChangeShapeType="1"/>
          </p:cNvSpPr>
          <p:nvPr/>
        </p:nvSpPr>
        <p:spPr bwMode="auto">
          <a:xfrm>
            <a:off x="6153150" y="4041775"/>
            <a:ext cx="1588" cy="47625"/>
          </a:xfrm>
          <a:prstGeom prst="line">
            <a:avLst/>
          </a:prstGeom>
          <a:noFill/>
          <a:ln w="12700">
            <a:solidFill>
              <a:srgbClr val="000000"/>
            </a:solidFill>
            <a:round/>
            <a:headEnd/>
            <a:tailEnd/>
          </a:ln>
        </p:spPr>
        <p:txBody>
          <a:bodyPr/>
          <a:lstStyle/>
          <a:p>
            <a:endParaRPr lang="en-US"/>
          </a:p>
        </p:txBody>
      </p:sp>
      <p:sp>
        <p:nvSpPr>
          <p:cNvPr id="62567" name="Line 103"/>
          <p:cNvSpPr>
            <a:spLocks noChangeShapeType="1"/>
          </p:cNvSpPr>
          <p:nvPr/>
        </p:nvSpPr>
        <p:spPr bwMode="auto">
          <a:xfrm>
            <a:off x="6153150" y="4137025"/>
            <a:ext cx="1588" cy="47625"/>
          </a:xfrm>
          <a:prstGeom prst="line">
            <a:avLst/>
          </a:prstGeom>
          <a:noFill/>
          <a:ln w="12700">
            <a:solidFill>
              <a:srgbClr val="000000"/>
            </a:solidFill>
            <a:round/>
            <a:headEnd/>
            <a:tailEnd/>
          </a:ln>
        </p:spPr>
        <p:txBody>
          <a:bodyPr/>
          <a:lstStyle/>
          <a:p>
            <a:endParaRPr lang="en-US"/>
          </a:p>
        </p:txBody>
      </p:sp>
      <p:sp>
        <p:nvSpPr>
          <p:cNvPr id="62568" name="Line 104"/>
          <p:cNvSpPr>
            <a:spLocks noChangeShapeType="1"/>
          </p:cNvSpPr>
          <p:nvPr/>
        </p:nvSpPr>
        <p:spPr bwMode="auto">
          <a:xfrm>
            <a:off x="6153150" y="4235450"/>
            <a:ext cx="1588" cy="47625"/>
          </a:xfrm>
          <a:prstGeom prst="line">
            <a:avLst/>
          </a:prstGeom>
          <a:noFill/>
          <a:ln w="12700">
            <a:solidFill>
              <a:srgbClr val="000000"/>
            </a:solidFill>
            <a:round/>
            <a:headEnd/>
            <a:tailEnd/>
          </a:ln>
        </p:spPr>
        <p:txBody>
          <a:bodyPr/>
          <a:lstStyle/>
          <a:p>
            <a:endParaRPr lang="en-US"/>
          </a:p>
        </p:txBody>
      </p:sp>
      <p:sp>
        <p:nvSpPr>
          <p:cNvPr id="62569" name="Line 105"/>
          <p:cNvSpPr>
            <a:spLocks noChangeShapeType="1"/>
          </p:cNvSpPr>
          <p:nvPr/>
        </p:nvSpPr>
        <p:spPr bwMode="auto">
          <a:xfrm>
            <a:off x="6153150" y="4330700"/>
            <a:ext cx="1588" cy="47625"/>
          </a:xfrm>
          <a:prstGeom prst="line">
            <a:avLst/>
          </a:prstGeom>
          <a:noFill/>
          <a:ln w="12700">
            <a:solidFill>
              <a:srgbClr val="000000"/>
            </a:solidFill>
            <a:round/>
            <a:headEnd/>
            <a:tailEnd/>
          </a:ln>
        </p:spPr>
        <p:txBody>
          <a:bodyPr/>
          <a:lstStyle/>
          <a:p>
            <a:endParaRPr lang="en-US"/>
          </a:p>
        </p:txBody>
      </p:sp>
      <p:sp>
        <p:nvSpPr>
          <p:cNvPr id="62570" name="Line 106"/>
          <p:cNvSpPr>
            <a:spLocks noChangeShapeType="1"/>
          </p:cNvSpPr>
          <p:nvPr/>
        </p:nvSpPr>
        <p:spPr bwMode="auto">
          <a:xfrm>
            <a:off x="6153150" y="4425950"/>
            <a:ext cx="1588" cy="50800"/>
          </a:xfrm>
          <a:prstGeom prst="line">
            <a:avLst/>
          </a:prstGeom>
          <a:noFill/>
          <a:ln w="12700">
            <a:solidFill>
              <a:srgbClr val="000000"/>
            </a:solidFill>
            <a:round/>
            <a:headEnd/>
            <a:tailEnd/>
          </a:ln>
        </p:spPr>
        <p:txBody>
          <a:bodyPr/>
          <a:lstStyle/>
          <a:p>
            <a:endParaRPr lang="en-US"/>
          </a:p>
        </p:txBody>
      </p:sp>
      <p:sp>
        <p:nvSpPr>
          <p:cNvPr id="62571" name="Line 107"/>
          <p:cNvSpPr>
            <a:spLocks noChangeShapeType="1"/>
          </p:cNvSpPr>
          <p:nvPr/>
        </p:nvSpPr>
        <p:spPr bwMode="auto">
          <a:xfrm>
            <a:off x="6153150" y="4524375"/>
            <a:ext cx="1588" cy="47625"/>
          </a:xfrm>
          <a:prstGeom prst="line">
            <a:avLst/>
          </a:prstGeom>
          <a:noFill/>
          <a:ln w="12700">
            <a:solidFill>
              <a:srgbClr val="000000"/>
            </a:solidFill>
            <a:round/>
            <a:headEnd/>
            <a:tailEnd/>
          </a:ln>
        </p:spPr>
        <p:txBody>
          <a:bodyPr/>
          <a:lstStyle/>
          <a:p>
            <a:endParaRPr lang="en-US"/>
          </a:p>
        </p:txBody>
      </p:sp>
      <p:sp>
        <p:nvSpPr>
          <p:cNvPr id="62572" name="Line 108"/>
          <p:cNvSpPr>
            <a:spLocks noChangeShapeType="1"/>
          </p:cNvSpPr>
          <p:nvPr/>
        </p:nvSpPr>
        <p:spPr bwMode="auto">
          <a:xfrm>
            <a:off x="6153150" y="4619625"/>
            <a:ext cx="1588" cy="47625"/>
          </a:xfrm>
          <a:prstGeom prst="line">
            <a:avLst/>
          </a:prstGeom>
          <a:noFill/>
          <a:ln w="12700">
            <a:solidFill>
              <a:srgbClr val="000000"/>
            </a:solidFill>
            <a:round/>
            <a:headEnd/>
            <a:tailEnd/>
          </a:ln>
        </p:spPr>
        <p:txBody>
          <a:bodyPr/>
          <a:lstStyle/>
          <a:p>
            <a:endParaRPr lang="en-US"/>
          </a:p>
        </p:txBody>
      </p:sp>
      <p:sp>
        <p:nvSpPr>
          <p:cNvPr id="62573" name="Line 109"/>
          <p:cNvSpPr>
            <a:spLocks noChangeShapeType="1"/>
          </p:cNvSpPr>
          <p:nvPr/>
        </p:nvSpPr>
        <p:spPr bwMode="auto">
          <a:xfrm>
            <a:off x="6153150" y="4714875"/>
            <a:ext cx="1588" cy="47625"/>
          </a:xfrm>
          <a:prstGeom prst="line">
            <a:avLst/>
          </a:prstGeom>
          <a:noFill/>
          <a:ln w="12700">
            <a:solidFill>
              <a:srgbClr val="000000"/>
            </a:solidFill>
            <a:round/>
            <a:headEnd/>
            <a:tailEnd/>
          </a:ln>
        </p:spPr>
        <p:txBody>
          <a:bodyPr/>
          <a:lstStyle/>
          <a:p>
            <a:endParaRPr lang="en-US"/>
          </a:p>
        </p:txBody>
      </p:sp>
      <p:sp>
        <p:nvSpPr>
          <p:cNvPr id="62574" name="Line 110"/>
          <p:cNvSpPr>
            <a:spLocks noChangeShapeType="1"/>
          </p:cNvSpPr>
          <p:nvPr/>
        </p:nvSpPr>
        <p:spPr bwMode="auto">
          <a:xfrm>
            <a:off x="6153150" y="4810125"/>
            <a:ext cx="1588" cy="47625"/>
          </a:xfrm>
          <a:prstGeom prst="line">
            <a:avLst/>
          </a:prstGeom>
          <a:noFill/>
          <a:ln w="12700">
            <a:solidFill>
              <a:srgbClr val="000000"/>
            </a:solidFill>
            <a:round/>
            <a:headEnd/>
            <a:tailEnd/>
          </a:ln>
        </p:spPr>
        <p:txBody>
          <a:bodyPr/>
          <a:lstStyle/>
          <a:p>
            <a:endParaRPr lang="en-US"/>
          </a:p>
        </p:txBody>
      </p:sp>
      <p:sp>
        <p:nvSpPr>
          <p:cNvPr id="62575" name="Line 111"/>
          <p:cNvSpPr>
            <a:spLocks noChangeShapeType="1"/>
          </p:cNvSpPr>
          <p:nvPr/>
        </p:nvSpPr>
        <p:spPr bwMode="auto">
          <a:xfrm>
            <a:off x="6153150" y="4905375"/>
            <a:ext cx="1588" cy="50800"/>
          </a:xfrm>
          <a:prstGeom prst="line">
            <a:avLst/>
          </a:prstGeom>
          <a:noFill/>
          <a:ln w="12700">
            <a:solidFill>
              <a:srgbClr val="000000"/>
            </a:solidFill>
            <a:round/>
            <a:headEnd/>
            <a:tailEnd/>
          </a:ln>
        </p:spPr>
        <p:txBody>
          <a:bodyPr/>
          <a:lstStyle/>
          <a:p>
            <a:endParaRPr lang="en-US"/>
          </a:p>
        </p:txBody>
      </p:sp>
      <p:sp>
        <p:nvSpPr>
          <p:cNvPr id="62576" name="Line 112"/>
          <p:cNvSpPr>
            <a:spLocks noChangeShapeType="1"/>
          </p:cNvSpPr>
          <p:nvPr/>
        </p:nvSpPr>
        <p:spPr bwMode="auto">
          <a:xfrm>
            <a:off x="6153150" y="5003800"/>
            <a:ext cx="1588" cy="47625"/>
          </a:xfrm>
          <a:prstGeom prst="line">
            <a:avLst/>
          </a:prstGeom>
          <a:noFill/>
          <a:ln w="12700">
            <a:solidFill>
              <a:srgbClr val="000000"/>
            </a:solidFill>
            <a:round/>
            <a:headEnd/>
            <a:tailEnd/>
          </a:ln>
        </p:spPr>
        <p:txBody>
          <a:bodyPr/>
          <a:lstStyle/>
          <a:p>
            <a:endParaRPr lang="en-US"/>
          </a:p>
        </p:txBody>
      </p:sp>
      <p:sp>
        <p:nvSpPr>
          <p:cNvPr id="62577" name="Line 113"/>
          <p:cNvSpPr>
            <a:spLocks noChangeShapeType="1"/>
          </p:cNvSpPr>
          <p:nvPr/>
        </p:nvSpPr>
        <p:spPr bwMode="auto">
          <a:xfrm>
            <a:off x="6153150" y="5099050"/>
            <a:ext cx="1588" cy="47625"/>
          </a:xfrm>
          <a:prstGeom prst="line">
            <a:avLst/>
          </a:prstGeom>
          <a:noFill/>
          <a:ln w="12700">
            <a:solidFill>
              <a:srgbClr val="000000"/>
            </a:solidFill>
            <a:round/>
            <a:headEnd/>
            <a:tailEnd/>
          </a:ln>
        </p:spPr>
        <p:txBody>
          <a:bodyPr/>
          <a:lstStyle/>
          <a:p>
            <a:endParaRPr lang="en-US"/>
          </a:p>
        </p:txBody>
      </p:sp>
      <p:sp>
        <p:nvSpPr>
          <p:cNvPr id="62578" name="Line 114"/>
          <p:cNvSpPr>
            <a:spLocks noChangeShapeType="1"/>
          </p:cNvSpPr>
          <p:nvPr/>
        </p:nvSpPr>
        <p:spPr bwMode="auto">
          <a:xfrm>
            <a:off x="6153150" y="5197475"/>
            <a:ext cx="1588" cy="47625"/>
          </a:xfrm>
          <a:prstGeom prst="line">
            <a:avLst/>
          </a:prstGeom>
          <a:noFill/>
          <a:ln w="12700">
            <a:solidFill>
              <a:srgbClr val="000000"/>
            </a:solidFill>
            <a:round/>
            <a:headEnd/>
            <a:tailEnd/>
          </a:ln>
        </p:spPr>
        <p:txBody>
          <a:bodyPr/>
          <a:lstStyle/>
          <a:p>
            <a:endParaRPr lang="en-US"/>
          </a:p>
        </p:txBody>
      </p:sp>
      <p:sp>
        <p:nvSpPr>
          <p:cNvPr id="62579" name="Line 115"/>
          <p:cNvSpPr>
            <a:spLocks noChangeShapeType="1"/>
          </p:cNvSpPr>
          <p:nvPr/>
        </p:nvSpPr>
        <p:spPr bwMode="auto">
          <a:xfrm>
            <a:off x="6153150" y="5292725"/>
            <a:ext cx="1588" cy="47625"/>
          </a:xfrm>
          <a:prstGeom prst="line">
            <a:avLst/>
          </a:prstGeom>
          <a:noFill/>
          <a:ln w="12700">
            <a:solidFill>
              <a:srgbClr val="000000"/>
            </a:solidFill>
            <a:round/>
            <a:headEnd/>
            <a:tailEnd/>
          </a:ln>
        </p:spPr>
        <p:txBody>
          <a:bodyPr/>
          <a:lstStyle/>
          <a:p>
            <a:endParaRPr lang="en-US"/>
          </a:p>
        </p:txBody>
      </p:sp>
      <p:sp>
        <p:nvSpPr>
          <p:cNvPr id="62580" name="Freeform 116"/>
          <p:cNvSpPr>
            <a:spLocks/>
          </p:cNvSpPr>
          <p:nvPr/>
        </p:nvSpPr>
        <p:spPr bwMode="auto">
          <a:xfrm>
            <a:off x="1638300" y="2895600"/>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3510 w 3510"/>
              <a:gd name="T113" fmla="*/ 1278 h 13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10"/>
              <a:gd name="T172" fmla="*/ 0 h 1326"/>
              <a:gd name="T173" fmla="*/ 3510 w 3510"/>
              <a:gd name="T174" fmla="*/ 1326 h 13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lnTo>
                  <a:pt x="3510" y="1278"/>
                </a:lnTo>
                <a:close/>
              </a:path>
            </a:pathLst>
          </a:custGeom>
          <a:solidFill>
            <a:srgbClr val="1D4B80"/>
          </a:solidFill>
          <a:ln w="9525">
            <a:noFill/>
            <a:round/>
            <a:headEnd/>
            <a:tailEnd/>
          </a:ln>
        </p:spPr>
        <p:txBody>
          <a:bodyPr/>
          <a:lstStyle/>
          <a:p>
            <a:endParaRPr lang="fr-FR"/>
          </a:p>
        </p:txBody>
      </p:sp>
      <p:sp>
        <p:nvSpPr>
          <p:cNvPr id="62581" name="Freeform 117"/>
          <p:cNvSpPr>
            <a:spLocks/>
          </p:cNvSpPr>
          <p:nvPr/>
        </p:nvSpPr>
        <p:spPr bwMode="auto">
          <a:xfrm>
            <a:off x="1638300" y="2892425"/>
            <a:ext cx="5573713" cy="2105025"/>
          </a:xfrm>
          <a:custGeom>
            <a:avLst/>
            <a:gdLst>
              <a:gd name="T0" fmla="*/ 2442 w 3510"/>
              <a:gd name="T1" fmla="*/ 1268 h 1326"/>
              <a:gd name="T2" fmla="*/ 2028 w 3510"/>
              <a:gd name="T3" fmla="*/ 1252 h 1326"/>
              <a:gd name="T4" fmla="*/ 1884 w 3510"/>
              <a:gd name="T5" fmla="*/ 1226 h 1326"/>
              <a:gd name="T6" fmla="*/ 1694 w 3510"/>
              <a:gd name="T7" fmla="*/ 1158 h 1326"/>
              <a:gd name="T8" fmla="*/ 1488 w 3510"/>
              <a:gd name="T9" fmla="*/ 1026 h 1326"/>
              <a:gd name="T10" fmla="*/ 1330 w 3510"/>
              <a:gd name="T11" fmla="*/ 858 h 1326"/>
              <a:gd name="T12" fmla="*/ 1214 w 3510"/>
              <a:gd name="T13" fmla="*/ 676 h 1326"/>
              <a:gd name="T14" fmla="*/ 1130 w 3510"/>
              <a:gd name="T15" fmla="*/ 500 h 1326"/>
              <a:gd name="T16" fmla="*/ 1038 w 3510"/>
              <a:gd name="T17" fmla="*/ 208 h 1326"/>
              <a:gd name="T18" fmla="*/ 998 w 3510"/>
              <a:gd name="T19" fmla="*/ 164 h 1326"/>
              <a:gd name="T20" fmla="*/ 932 w 3510"/>
              <a:gd name="T21" fmla="*/ 142 h 1326"/>
              <a:gd name="T22" fmla="*/ 804 w 3510"/>
              <a:gd name="T23" fmla="*/ 140 h 1326"/>
              <a:gd name="T24" fmla="*/ 652 w 3510"/>
              <a:gd name="T25" fmla="*/ 128 h 1326"/>
              <a:gd name="T26" fmla="*/ 590 w 3510"/>
              <a:gd name="T27" fmla="*/ 74 h 1326"/>
              <a:gd name="T28" fmla="*/ 544 w 3510"/>
              <a:gd name="T29" fmla="*/ 10 h 1326"/>
              <a:gd name="T30" fmla="*/ 466 w 3510"/>
              <a:gd name="T31" fmla="*/ 6 h 1326"/>
              <a:gd name="T32" fmla="*/ 422 w 3510"/>
              <a:gd name="T33" fmla="*/ 54 h 1326"/>
              <a:gd name="T34" fmla="*/ 394 w 3510"/>
              <a:gd name="T35" fmla="*/ 148 h 1326"/>
              <a:gd name="T36" fmla="*/ 358 w 3510"/>
              <a:gd name="T37" fmla="*/ 176 h 1326"/>
              <a:gd name="T38" fmla="*/ 320 w 3510"/>
              <a:gd name="T39" fmla="*/ 152 h 1326"/>
              <a:gd name="T40" fmla="*/ 284 w 3510"/>
              <a:gd name="T41" fmla="*/ 54 h 1326"/>
              <a:gd name="T42" fmla="*/ 258 w 3510"/>
              <a:gd name="T43" fmla="*/ 14 h 1326"/>
              <a:gd name="T44" fmla="*/ 216 w 3510"/>
              <a:gd name="T45" fmla="*/ 20 h 1326"/>
              <a:gd name="T46" fmla="*/ 186 w 3510"/>
              <a:gd name="T47" fmla="*/ 84 h 1326"/>
              <a:gd name="T48" fmla="*/ 146 w 3510"/>
              <a:gd name="T49" fmla="*/ 136 h 1326"/>
              <a:gd name="T50" fmla="*/ 58 w 3510"/>
              <a:gd name="T51" fmla="*/ 144 h 1326"/>
              <a:gd name="T52" fmla="*/ 20 w 3510"/>
              <a:gd name="T53" fmla="*/ 134 h 1326"/>
              <a:gd name="T54" fmla="*/ 0 w 3510"/>
              <a:gd name="T55" fmla="*/ 106 h 1326"/>
              <a:gd name="T56" fmla="*/ 16 w 3510"/>
              <a:gd name="T57" fmla="*/ 76 h 1326"/>
              <a:gd name="T58" fmla="*/ 638 w 3510"/>
              <a:gd name="T59" fmla="*/ 68 h 1326"/>
              <a:gd name="T60" fmla="*/ 1278 w 3510"/>
              <a:gd name="T61" fmla="*/ 80 h 1326"/>
              <a:gd name="T62" fmla="*/ 1562 w 3510"/>
              <a:gd name="T63" fmla="*/ 112 h 1326"/>
              <a:gd name="T64" fmla="*/ 1764 w 3510"/>
              <a:gd name="T65" fmla="*/ 172 h 1326"/>
              <a:gd name="T66" fmla="*/ 1908 w 3510"/>
              <a:gd name="T67" fmla="*/ 270 h 1326"/>
              <a:gd name="T68" fmla="*/ 2022 w 3510"/>
              <a:gd name="T69" fmla="*/ 418 h 1326"/>
              <a:gd name="T70" fmla="*/ 2186 w 3510"/>
              <a:gd name="T71" fmla="*/ 748 h 1326"/>
              <a:gd name="T72" fmla="*/ 2280 w 3510"/>
              <a:gd name="T73" fmla="*/ 916 h 1326"/>
              <a:gd name="T74" fmla="*/ 2374 w 3510"/>
              <a:gd name="T75" fmla="*/ 1038 h 1326"/>
              <a:gd name="T76" fmla="*/ 2470 w 3510"/>
              <a:gd name="T77" fmla="*/ 1118 h 1326"/>
              <a:gd name="T78" fmla="*/ 2562 w 3510"/>
              <a:gd name="T79" fmla="*/ 1164 h 1326"/>
              <a:gd name="T80" fmla="*/ 2688 w 3510"/>
              <a:gd name="T81" fmla="*/ 1194 h 1326"/>
              <a:gd name="T82" fmla="*/ 2832 w 3510"/>
              <a:gd name="T83" fmla="*/ 1194 h 1326"/>
              <a:gd name="T84" fmla="*/ 2880 w 3510"/>
              <a:gd name="T85" fmla="*/ 1220 h 1326"/>
              <a:gd name="T86" fmla="*/ 2908 w 3510"/>
              <a:gd name="T87" fmla="*/ 1276 h 1326"/>
              <a:gd name="T88" fmla="*/ 2938 w 3510"/>
              <a:gd name="T89" fmla="*/ 1322 h 1326"/>
              <a:gd name="T90" fmla="*/ 3006 w 3510"/>
              <a:gd name="T91" fmla="*/ 1320 h 1326"/>
              <a:gd name="T92" fmla="*/ 3052 w 3510"/>
              <a:gd name="T93" fmla="*/ 1288 h 1326"/>
              <a:gd name="T94" fmla="*/ 3060 w 3510"/>
              <a:gd name="T95" fmla="*/ 1238 h 1326"/>
              <a:gd name="T96" fmla="*/ 3090 w 3510"/>
              <a:gd name="T97" fmla="*/ 1212 h 1326"/>
              <a:gd name="T98" fmla="*/ 3160 w 3510"/>
              <a:gd name="T99" fmla="*/ 1216 h 1326"/>
              <a:gd name="T100" fmla="*/ 3186 w 3510"/>
              <a:gd name="T101" fmla="*/ 1246 h 1326"/>
              <a:gd name="T102" fmla="*/ 3210 w 3510"/>
              <a:gd name="T103" fmla="*/ 1304 h 1326"/>
              <a:gd name="T104" fmla="*/ 3258 w 3510"/>
              <a:gd name="T105" fmla="*/ 1324 h 1326"/>
              <a:gd name="T106" fmla="*/ 3306 w 3510"/>
              <a:gd name="T107" fmla="*/ 1306 h 1326"/>
              <a:gd name="T108" fmla="*/ 3336 w 3510"/>
              <a:gd name="T109" fmla="*/ 1254 h 1326"/>
              <a:gd name="T110" fmla="*/ 3402 w 3510"/>
              <a:gd name="T111" fmla="*/ 1228 h 13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10"/>
              <a:gd name="T169" fmla="*/ 0 h 1326"/>
              <a:gd name="T170" fmla="*/ 3510 w 3510"/>
              <a:gd name="T171" fmla="*/ 1326 h 13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10" h="1326">
                <a:moveTo>
                  <a:pt x="3510" y="1278"/>
                </a:moveTo>
                <a:lnTo>
                  <a:pt x="3148" y="1276"/>
                </a:lnTo>
                <a:lnTo>
                  <a:pt x="2792" y="1274"/>
                </a:lnTo>
                <a:lnTo>
                  <a:pt x="2442" y="1268"/>
                </a:lnTo>
                <a:lnTo>
                  <a:pt x="2272" y="1264"/>
                </a:lnTo>
                <a:lnTo>
                  <a:pt x="2104" y="1258"/>
                </a:lnTo>
                <a:lnTo>
                  <a:pt x="2066" y="1254"/>
                </a:lnTo>
                <a:lnTo>
                  <a:pt x="2028" y="1252"/>
                </a:lnTo>
                <a:lnTo>
                  <a:pt x="1990" y="1246"/>
                </a:lnTo>
                <a:lnTo>
                  <a:pt x="1954" y="1240"/>
                </a:lnTo>
                <a:lnTo>
                  <a:pt x="1918" y="1234"/>
                </a:lnTo>
                <a:lnTo>
                  <a:pt x="1884" y="1226"/>
                </a:lnTo>
                <a:lnTo>
                  <a:pt x="1850" y="1218"/>
                </a:lnTo>
                <a:lnTo>
                  <a:pt x="1816" y="1206"/>
                </a:lnTo>
                <a:lnTo>
                  <a:pt x="1754" y="1184"/>
                </a:lnTo>
                <a:lnTo>
                  <a:pt x="1694" y="1158"/>
                </a:lnTo>
                <a:lnTo>
                  <a:pt x="1638" y="1130"/>
                </a:lnTo>
                <a:lnTo>
                  <a:pt x="1586" y="1100"/>
                </a:lnTo>
                <a:lnTo>
                  <a:pt x="1536" y="1064"/>
                </a:lnTo>
                <a:lnTo>
                  <a:pt x="1488" y="1026"/>
                </a:lnTo>
                <a:lnTo>
                  <a:pt x="1446" y="986"/>
                </a:lnTo>
                <a:lnTo>
                  <a:pt x="1404" y="946"/>
                </a:lnTo>
                <a:lnTo>
                  <a:pt x="1366" y="902"/>
                </a:lnTo>
                <a:lnTo>
                  <a:pt x="1330" y="858"/>
                </a:lnTo>
                <a:lnTo>
                  <a:pt x="1298" y="814"/>
                </a:lnTo>
                <a:lnTo>
                  <a:pt x="1268" y="768"/>
                </a:lnTo>
                <a:lnTo>
                  <a:pt x="1238" y="722"/>
                </a:lnTo>
                <a:lnTo>
                  <a:pt x="1214" y="676"/>
                </a:lnTo>
                <a:lnTo>
                  <a:pt x="1190" y="630"/>
                </a:lnTo>
                <a:lnTo>
                  <a:pt x="1168" y="586"/>
                </a:lnTo>
                <a:lnTo>
                  <a:pt x="1148" y="542"/>
                </a:lnTo>
                <a:lnTo>
                  <a:pt x="1130" y="500"/>
                </a:lnTo>
                <a:lnTo>
                  <a:pt x="1100" y="420"/>
                </a:lnTo>
                <a:lnTo>
                  <a:pt x="1078" y="348"/>
                </a:lnTo>
                <a:lnTo>
                  <a:pt x="1060" y="286"/>
                </a:lnTo>
                <a:lnTo>
                  <a:pt x="1038" y="208"/>
                </a:lnTo>
                <a:lnTo>
                  <a:pt x="1032" y="194"/>
                </a:lnTo>
                <a:lnTo>
                  <a:pt x="1022" y="182"/>
                </a:lnTo>
                <a:lnTo>
                  <a:pt x="1012" y="172"/>
                </a:lnTo>
                <a:lnTo>
                  <a:pt x="998" y="164"/>
                </a:lnTo>
                <a:lnTo>
                  <a:pt x="984" y="156"/>
                </a:lnTo>
                <a:lnTo>
                  <a:pt x="966" y="150"/>
                </a:lnTo>
                <a:lnTo>
                  <a:pt x="950" y="146"/>
                </a:lnTo>
                <a:lnTo>
                  <a:pt x="932" y="142"/>
                </a:lnTo>
                <a:lnTo>
                  <a:pt x="894" y="138"/>
                </a:lnTo>
                <a:lnTo>
                  <a:pt x="860" y="136"/>
                </a:lnTo>
                <a:lnTo>
                  <a:pt x="828" y="138"/>
                </a:lnTo>
                <a:lnTo>
                  <a:pt x="804" y="140"/>
                </a:lnTo>
                <a:lnTo>
                  <a:pt x="754" y="142"/>
                </a:lnTo>
                <a:lnTo>
                  <a:pt x="714" y="140"/>
                </a:lnTo>
                <a:lnTo>
                  <a:pt x="680" y="136"/>
                </a:lnTo>
                <a:lnTo>
                  <a:pt x="652" y="128"/>
                </a:lnTo>
                <a:lnTo>
                  <a:pt x="630" y="116"/>
                </a:lnTo>
                <a:lnTo>
                  <a:pt x="614" y="104"/>
                </a:lnTo>
                <a:lnTo>
                  <a:pt x="602" y="90"/>
                </a:lnTo>
                <a:lnTo>
                  <a:pt x="590" y="74"/>
                </a:lnTo>
                <a:lnTo>
                  <a:pt x="574" y="44"/>
                </a:lnTo>
                <a:lnTo>
                  <a:pt x="566" y="32"/>
                </a:lnTo>
                <a:lnTo>
                  <a:pt x="556" y="20"/>
                </a:lnTo>
                <a:lnTo>
                  <a:pt x="544" y="10"/>
                </a:lnTo>
                <a:lnTo>
                  <a:pt x="528" y="4"/>
                </a:lnTo>
                <a:lnTo>
                  <a:pt x="508" y="0"/>
                </a:lnTo>
                <a:lnTo>
                  <a:pt x="484" y="2"/>
                </a:lnTo>
                <a:lnTo>
                  <a:pt x="466" y="6"/>
                </a:lnTo>
                <a:lnTo>
                  <a:pt x="452" y="14"/>
                </a:lnTo>
                <a:lnTo>
                  <a:pt x="440" y="26"/>
                </a:lnTo>
                <a:lnTo>
                  <a:pt x="430" y="38"/>
                </a:lnTo>
                <a:lnTo>
                  <a:pt x="422" y="54"/>
                </a:lnTo>
                <a:lnTo>
                  <a:pt x="416" y="68"/>
                </a:lnTo>
                <a:lnTo>
                  <a:pt x="406" y="102"/>
                </a:lnTo>
                <a:lnTo>
                  <a:pt x="398" y="134"/>
                </a:lnTo>
                <a:lnTo>
                  <a:pt x="394" y="148"/>
                </a:lnTo>
                <a:lnTo>
                  <a:pt x="386" y="158"/>
                </a:lnTo>
                <a:lnTo>
                  <a:pt x="380" y="168"/>
                </a:lnTo>
                <a:lnTo>
                  <a:pt x="370" y="174"/>
                </a:lnTo>
                <a:lnTo>
                  <a:pt x="358" y="176"/>
                </a:lnTo>
                <a:lnTo>
                  <a:pt x="346" y="174"/>
                </a:lnTo>
                <a:lnTo>
                  <a:pt x="336" y="168"/>
                </a:lnTo>
                <a:lnTo>
                  <a:pt x="326" y="162"/>
                </a:lnTo>
                <a:lnTo>
                  <a:pt x="320" y="152"/>
                </a:lnTo>
                <a:lnTo>
                  <a:pt x="314" y="140"/>
                </a:lnTo>
                <a:lnTo>
                  <a:pt x="302" y="112"/>
                </a:lnTo>
                <a:lnTo>
                  <a:pt x="294" y="82"/>
                </a:lnTo>
                <a:lnTo>
                  <a:pt x="284" y="54"/>
                </a:lnTo>
                <a:lnTo>
                  <a:pt x="278" y="42"/>
                </a:lnTo>
                <a:lnTo>
                  <a:pt x="272" y="30"/>
                </a:lnTo>
                <a:lnTo>
                  <a:pt x="266" y="20"/>
                </a:lnTo>
                <a:lnTo>
                  <a:pt x="258" y="14"/>
                </a:lnTo>
                <a:lnTo>
                  <a:pt x="248" y="10"/>
                </a:lnTo>
                <a:lnTo>
                  <a:pt x="238" y="10"/>
                </a:lnTo>
                <a:lnTo>
                  <a:pt x="226" y="12"/>
                </a:lnTo>
                <a:lnTo>
                  <a:pt x="216" y="20"/>
                </a:lnTo>
                <a:lnTo>
                  <a:pt x="210" y="30"/>
                </a:lnTo>
                <a:lnTo>
                  <a:pt x="204" y="42"/>
                </a:lnTo>
                <a:lnTo>
                  <a:pt x="192" y="70"/>
                </a:lnTo>
                <a:lnTo>
                  <a:pt x="186" y="84"/>
                </a:lnTo>
                <a:lnTo>
                  <a:pt x="178" y="100"/>
                </a:lnTo>
                <a:lnTo>
                  <a:pt x="170" y="114"/>
                </a:lnTo>
                <a:lnTo>
                  <a:pt x="160" y="126"/>
                </a:lnTo>
                <a:lnTo>
                  <a:pt x="146" y="136"/>
                </a:lnTo>
                <a:lnTo>
                  <a:pt x="130" y="144"/>
                </a:lnTo>
                <a:lnTo>
                  <a:pt x="110" y="148"/>
                </a:lnTo>
                <a:lnTo>
                  <a:pt x="86" y="148"/>
                </a:lnTo>
                <a:lnTo>
                  <a:pt x="58" y="144"/>
                </a:lnTo>
                <a:lnTo>
                  <a:pt x="24" y="134"/>
                </a:lnTo>
                <a:lnTo>
                  <a:pt x="32" y="138"/>
                </a:lnTo>
                <a:lnTo>
                  <a:pt x="26" y="136"/>
                </a:lnTo>
                <a:lnTo>
                  <a:pt x="20" y="134"/>
                </a:lnTo>
                <a:lnTo>
                  <a:pt x="10" y="128"/>
                </a:lnTo>
                <a:lnTo>
                  <a:pt x="4" y="118"/>
                </a:lnTo>
                <a:lnTo>
                  <a:pt x="2" y="112"/>
                </a:lnTo>
                <a:lnTo>
                  <a:pt x="0" y="106"/>
                </a:lnTo>
                <a:lnTo>
                  <a:pt x="2" y="100"/>
                </a:lnTo>
                <a:lnTo>
                  <a:pt x="4" y="94"/>
                </a:lnTo>
                <a:lnTo>
                  <a:pt x="10" y="82"/>
                </a:lnTo>
                <a:lnTo>
                  <a:pt x="16" y="76"/>
                </a:lnTo>
                <a:lnTo>
                  <a:pt x="20" y="72"/>
                </a:lnTo>
                <a:lnTo>
                  <a:pt x="26" y="70"/>
                </a:lnTo>
                <a:lnTo>
                  <a:pt x="34" y="68"/>
                </a:lnTo>
                <a:lnTo>
                  <a:pt x="638" y="68"/>
                </a:lnTo>
                <a:lnTo>
                  <a:pt x="884" y="70"/>
                </a:lnTo>
                <a:lnTo>
                  <a:pt x="1096" y="74"/>
                </a:lnTo>
                <a:lnTo>
                  <a:pt x="1190" y="76"/>
                </a:lnTo>
                <a:lnTo>
                  <a:pt x="1278" y="80"/>
                </a:lnTo>
                <a:lnTo>
                  <a:pt x="1358" y="86"/>
                </a:lnTo>
                <a:lnTo>
                  <a:pt x="1432" y="94"/>
                </a:lnTo>
                <a:lnTo>
                  <a:pt x="1500" y="102"/>
                </a:lnTo>
                <a:lnTo>
                  <a:pt x="1562" y="112"/>
                </a:lnTo>
                <a:lnTo>
                  <a:pt x="1620" y="124"/>
                </a:lnTo>
                <a:lnTo>
                  <a:pt x="1672" y="138"/>
                </a:lnTo>
                <a:lnTo>
                  <a:pt x="1720" y="154"/>
                </a:lnTo>
                <a:lnTo>
                  <a:pt x="1764" y="172"/>
                </a:lnTo>
                <a:lnTo>
                  <a:pt x="1806" y="192"/>
                </a:lnTo>
                <a:lnTo>
                  <a:pt x="1842" y="216"/>
                </a:lnTo>
                <a:lnTo>
                  <a:pt x="1876" y="242"/>
                </a:lnTo>
                <a:lnTo>
                  <a:pt x="1908" y="270"/>
                </a:lnTo>
                <a:lnTo>
                  <a:pt x="1940" y="302"/>
                </a:lnTo>
                <a:lnTo>
                  <a:pt x="1968" y="338"/>
                </a:lnTo>
                <a:lnTo>
                  <a:pt x="1994" y="376"/>
                </a:lnTo>
                <a:lnTo>
                  <a:pt x="2022" y="418"/>
                </a:lnTo>
                <a:lnTo>
                  <a:pt x="2048" y="462"/>
                </a:lnTo>
                <a:lnTo>
                  <a:pt x="2074" y="512"/>
                </a:lnTo>
                <a:lnTo>
                  <a:pt x="2128" y="622"/>
                </a:lnTo>
                <a:lnTo>
                  <a:pt x="2186" y="748"/>
                </a:lnTo>
                <a:lnTo>
                  <a:pt x="2210" y="796"/>
                </a:lnTo>
                <a:lnTo>
                  <a:pt x="2232" y="838"/>
                </a:lnTo>
                <a:lnTo>
                  <a:pt x="2256" y="880"/>
                </a:lnTo>
                <a:lnTo>
                  <a:pt x="2280" y="916"/>
                </a:lnTo>
                <a:lnTo>
                  <a:pt x="2302" y="952"/>
                </a:lnTo>
                <a:lnTo>
                  <a:pt x="2326" y="982"/>
                </a:lnTo>
                <a:lnTo>
                  <a:pt x="2350" y="1012"/>
                </a:lnTo>
                <a:lnTo>
                  <a:pt x="2374" y="1038"/>
                </a:lnTo>
                <a:lnTo>
                  <a:pt x="2398" y="1062"/>
                </a:lnTo>
                <a:lnTo>
                  <a:pt x="2422" y="1082"/>
                </a:lnTo>
                <a:lnTo>
                  <a:pt x="2446" y="1102"/>
                </a:lnTo>
                <a:lnTo>
                  <a:pt x="2470" y="1118"/>
                </a:lnTo>
                <a:lnTo>
                  <a:pt x="2494" y="1130"/>
                </a:lnTo>
                <a:lnTo>
                  <a:pt x="2518" y="1142"/>
                </a:lnTo>
                <a:lnTo>
                  <a:pt x="2540" y="1154"/>
                </a:lnTo>
                <a:lnTo>
                  <a:pt x="2562" y="1164"/>
                </a:lnTo>
                <a:lnTo>
                  <a:pt x="2586" y="1172"/>
                </a:lnTo>
                <a:lnTo>
                  <a:pt x="2606" y="1178"/>
                </a:lnTo>
                <a:lnTo>
                  <a:pt x="2648" y="1188"/>
                </a:lnTo>
                <a:lnTo>
                  <a:pt x="2688" y="1194"/>
                </a:lnTo>
                <a:lnTo>
                  <a:pt x="2724" y="1196"/>
                </a:lnTo>
                <a:lnTo>
                  <a:pt x="2756" y="1196"/>
                </a:lnTo>
                <a:lnTo>
                  <a:pt x="2786" y="1196"/>
                </a:lnTo>
                <a:lnTo>
                  <a:pt x="2832" y="1194"/>
                </a:lnTo>
                <a:lnTo>
                  <a:pt x="2840" y="1198"/>
                </a:lnTo>
                <a:lnTo>
                  <a:pt x="2856" y="1204"/>
                </a:lnTo>
                <a:lnTo>
                  <a:pt x="2870" y="1212"/>
                </a:lnTo>
                <a:lnTo>
                  <a:pt x="2880" y="1220"/>
                </a:lnTo>
                <a:lnTo>
                  <a:pt x="2888" y="1230"/>
                </a:lnTo>
                <a:lnTo>
                  <a:pt x="2894" y="1242"/>
                </a:lnTo>
                <a:lnTo>
                  <a:pt x="2900" y="1254"/>
                </a:lnTo>
                <a:lnTo>
                  <a:pt x="2908" y="1276"/>
                </a:lnTo>
                <a:lnTo>
                  <a:pt x="2916" y="1298"/>
                </a:lnTo>
                <a:lnTo>
                  <a:pt x="2922" y="1308"/>
                </a:lnTo>
                <a:lnTo>
                  <a:pt x="2928" y="1316"/>
                </a:lnTo>
                <a:lnTo>
                  <a:pt x="2938" y="1322"/>
                </a:lnTo>
                <a:lnTo>
                  <a:pt x="2948" y="1326"/>
                </a:lnTo>
                <a:lnTo>
                  <a:pt x="2962" y="1326"/>
                </a:lnTo>
                <a:lnTo>
                  <a:pt x="2980" y="1326"/>
                </a:lnTo>
                <a:lnTo>
                  <a:pt x="3006" y="1320"/>
                </a:lnTo>
                <a:lnTo>
                  <a:pt x="3024" y="1314"/>
                </a:lnTo>
                <a:lnTo>
                  <a:pt x="3038" y="1306"/>
                </a:lnTo>
                <a:lnTo>
                  <a:pt x="3046" y="1298"/>
                </a:lnTo>
                <a:lnTo>
                  <a:pt x="3052" y="1288"/>
                </a:lnTo>
                <a:lnTo>
                  <a:pt x="3056" y="1278"/>
                </a:lnTo>
                <a:lnTo>
                  <a:pt x="3058" y="1268"/>
                </a:lnTo>
                <a:lnTo>
                  <a:pt x="3058" y="1258"/>
                </a:lnTo>
                <a:lnTo>
                  <a:pt x="3060" y="1238"/>
                </a:lnTo>
                <a:lnTo>
                  <a:pt x="3062" y="1228"/>
                </a:lnTo>
                <a:lnTo>
                  <a:pt x="3068" y="1222"/>
                </a:lnTo>
                <a:lnTo>
                  <a:pt x="3076" y="1216"/>
                </a:lnTo>
                <a:lnTo>
                  <a:pt x="3090" y="1212"/>
                </a:lnTo>
                <a:lnTo>
                  <a:pt x="3106" y="1210"/>
                </a:lnTo>
                <a:lnTo>
                  <a:pt x="3130" y="1210"/>
                </a:lnTo>
                <a:lnTo>
                  <a:pt x="3148" y="1212"/>
                </a:lnTo>
                <a:lnTo>
                  <a:pt x="3160" y="1216"/>
                </a:lnTo>
                <a:lnTo>
                  <a:pt x="3168" y="1222"/>
                </a:lnTo>
                <a:lnTo>
                  <a:pt x="3176" y="1228"/>
                </a:lnTo>
                <a:lnTo>
                  <a:pt x="3182" y="1236"/>
                </a:lnTo>
                <a:lnTo>
                  <a:pt x="3186" y="1246"/>
                </a:lnTo>
                <a:lnTo>
                  <a:pt x="3194" y="1266"/>
                </a:lnTo>
                <a:lnTo>
                  <a:pt x="3200" y="1286"/>
                </a:lnTo>
                <a:lnTo>
                  <a:pt x="3204" y="1296"/>
                </a:lnTo>
                <a:lnTo>
                  <a:pt x="3210" y="1304"/>
                </a:lnTo>
                <a:lnTo>
                  <a:pt x="3218" y="1312"/>
                </a:lnTo>
                <a:lnTo>
                  <a:pt x="3228" y="1318"/>
                </a:lnTo>
                <a:lnTo>
                  <a:pt x="3242" y="1322"/>
                </a:lnTo>
                <a:lnTo>
                  <a:pt x="3258" y="1324"/>
                </a:lnTo>
                <a:lnTo>
                  <a:pt x="3274" y="1324"/>
                </a:lnTo>
                <a:lnTo>
                  <a:pt x="3288" y="1320"/>
                </a:lnTo>
                <a:lnTo>
                  <a:pt x="3298" y="1314"/>
                </a:lnTo>
                <a:lnTo>
                  <a:pt x="3306" y="1306"/>
                </a:lnTo>
                <a:lnTo>
                  <a:pt x="3312" y="1298"/>
                </a:lnTo>
                <a:lnTo>
                  <a:pt x="3316" y="1288"/>
                </a:lnTo>
                <a:lnTo>
                  <a:pt x="3328" y="1266"/>
                </a:lnTo>
                <a:lnTo>
                  <a:pt x="3336" y="1254"/>
                </a:lnTo>
                <a:lnTo>
                  <a:pt x="3346" y="1246"/>
                </a:lnTo>
                <a:lnTo>
                  <a:pt x="3360" y="1238"/>
                </a:lnTo>
                <a:lnTo>
                  <a:pt x="3378" y="1232"/>
                </a:lnTo>
                <a:lnTo>
                  <a:pt x="3402" y="1228"/>
                </a:lnTo>
                <a:lnTo>
                  <a:pt x="3430" y="1226"/>
                </a:lnTo>
                <a:lnTo>
                  <a:pt x="3466" y="1230"/>
                </a:lnTo>
                <a:lnTo>
                  <a:pt x="3510" y="1236"/>
                </a:lnTo>
              </a:path>
            </a:pathLst>
          </a:custGeom>
          <a:noFill/>
          <a:ln w="12700">
            <a:solidFill>
              <a:srgbClr val="000000"/>
            </a:solidFill>
            <a:round/>
            <a:headEnd/>
            <a:tailEnd/>
          </a:ln>
        </p:spPr>
        <p:txBody>
          <a:bodyPr/>
          <a:lstStyle/>
          <a:p>
            <a:endParaRPr lang="fr-FR"/>
          </a:p>
        </p:txBody>
      </p:sp>
      <p:sp>
        <p:nvSpPr>
          <p:cNvPr id="62582" name="Rectangle 118"/>
          <p:cNvSpPr>
            <a:spLocks noChangeArrowheads="1"/>
          </p:cNvSpPr>
          <p:nvPr/>
        </p:nvSpPr>
        <p:spPr bwMode="auto">
          <a:xfrm>
            <a:off x="3657600" y="3622675"/>
            <a:ext cx="1347788" cy="425450"/>
          </a:xfrm>
          <a:prstGeom prst="rect">
            <a:avLst/>
          </a:prstGeom>
          <a:noFill/>
          <a:ln w="9525">
            <a:noFill/>
            <a:miter lim="800000"/>
            <a:headEnd/>
            <a:tailEnd/>
          </a:ln>
        </p:spPr>
        <p:txBody>
          <a:bodyPr lIns="0" tIns="0" rIns="0" bIns="0">
            <a:spAutoFit/>
          </a:bodyPr>
          <a:lstStyle/>
          <a:p>
            <a:r>
              <a:rPr lang="fr-CA" sz="1400" b="1">
                <a:solidFill>
                  <a:srgbClr val="FFFFFF"/>
                </a:solidFill>
              </a:rPr>
              <a:t>Accroissement</a:t>
            </a:r>
          </a:p>
          <a:p>
            <a:r>
              <a:rPr lang="fr-CA" sz="1400" b="1">
                <a:solidFill>
                  <a:srgbClr val="FFFFFF"/>
                </a:solidFill>
              </a:rPr>
              <a:t>naturel</a:t>
            </a:r>
            <a:endParaRPr lang="fr-CA"/>
          </a:p>
        </p:txBody>
      </p:sp>
      <p:sp>
        <p:nvSpPr>
          <p:cNvPr id="62583" name="Rectangle 119"/>
          <p:cNvSpPr>
            <a:spLocks noChangeArrowheads="1"/>
          </p:cNvSpPr>
          <p:nvPr/>
        </p:nvSpPr>
        <p:spPr bwMode="auto">
          <a:xfrm>
            <a:off x="4659313" y="3098800"/>
            <a:ext cx="1512887"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a:t>
            </a:r>
            <a:endParaRPr lang="fr-CA"/>
          </a:p>
        </p:txBody>
      </p:sp>
      <p:sp>
        <p:nvSpPr>
          <p:cNvPr id="62584" name="Rectangle 120"/>
          <p:cNvSpPr>
            <a:spLocks noChangeArrowheads="1"/>
          </p:cNvSpPr>
          <p:nvPr/>
        </p:nvSpPr>
        <p:spPr bwMode="auto">
          <a:xfrm>
            <a:off x="2590800" y="4552950"/>
            <a:ext cx="18034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mortalité</a:t>
            </a:r>
            <a:endParaRPr lang="fr-CA" sz="1400"/>
          </a:p>
        </p:txBody>
      </p:sp>
      <p:sp>
        <p:nvSpPr>
          <p:cNvPr id="62586" name="Text Box 122"/>
          <p:cNvSpPr txBox="1">
            <a:spLocks noChangeArrowheads="1"/>
          </p:cNvSpPr>
          <p:nvPr/>
        </p:nvSpPr>
        <p:spPr bwMode="auto">
          <a:xfrm>
            <a:off x="762000" y="6202363"/>
            <a:ext cx="8077200" cy="274637"/>
          </a:xfrm>
          <a:prstGeom prst="rect">
            <a:avLst/>
          </a:prstGeom>
          <a:noFill/>
          <a:ln w="9525">
            <a:noFill/>
            <a:miter lim="800000"/>
            <a:headEnd/>
            <a:tailEnd/>
          </a:ln>
        </p:spPr>
        <p:txBody>
          <a:bodyPr>
            <a:spAutoFit/>
          </a:bodyPr>
          <a:lstStyle/>
          <a:p>
            <a:r>
              <a:rPr lang="fr-CA" sz="1200"/>
              <a:t>Note : L’accroissement naturel résulte de l’excès des naissances par rapport aux décès.</a:t>
            </a:r>
          </a:p>
        </p:txBody>
      </p:sp>
      <p:sp>
        <p:nvSpPr>
          <p:cNvPr id="62587" name="Rectangle 123"/>
          <p:cNvSpPr>
            <a:spLocks noChangeArrowheads="1"/>
          </p:cNvSpPr>
          <p:nvPr/>
        </p:nvSpPr>
        <p:spPr bwMode="auto">
          <a:xfrm rot="-5366756">
            <a:off x="144463" y="3435350"/>
            <a:ext cx="2514600" cy="212725"/>
          </a:xfrm>
          <a:prstGeom prst="rect">
            <a:avLst/>
          </a:prstGeom>
          <a:noFill/>
          <a:ln w="9525">
            <a:noFill/>
            <a:miter lim="800000"/>
            <a:headEnd/>
            <a:tailEnd/>
          </a:ln>
        </p:spPr>
        <p:txBody>
          <a:bodyPr lIns="0" tIns="0" rIns="0" bIns="0">
            <a:spAutoFit/>
          </a:bodyPr>
          <a:lstStyle/>
          <a:p>
            <a:r>
              <a:rPr lang="fr-CA" sz="1400" b="1">
                <a:solidFill>
                  <a:srgbClr val="000000"/>
                </a:solidFill>
              </a:rPr>
              <a:t>Taux de natalité/mortalité</a:t>
            </a:r>
            <a:endParaRPr lang="fr-CA" sz="1400"/>
          </a:p>
        </p:txBody>
      </p:sp>
      <p:sp>
        <p:nvSpPr>
          <p:cNvPr id="129" name="Rectangle 128"/>
          <p:cNvSpPr/>
          <p:nvPr/>
        </p:nvSpPr>
        <p:spPr bwMode="auto">
          <a:xfrm>
            <a:off x="7236296" y="2708920"/>
            <a:ext cx="1584176" cy="12241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Baisse</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de la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mortalité</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en Occident</a:t>
            </a:r>
          </a:p>
        </p:txBody>
      </p:sp>
      <p:cxnSp>
        <p:nvCxnSpPr>
          <p:cNvPr id="131" name="Connecteur droit avec flèche 130"/>
          <p:cNvCxnSpPr>
            <a:stCxn id="129" idx="1"/>
          </p:cNvCxnSpPr>
          <p:nvPr/>
        </p:nvCxnSpPr>
        <p:spPr bwMode="auto">
          <a:xfrm rot="10800000" flipV="1">
            <a:off x="4932040" y="3320988"/>
            <a:ext cx="2304256" cy="1368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0" name="Rectangle 2"/>
          <p:cNvSpPr>
            <a:spLocks noGrp="1" noChangeArrowheads="1"/>
          </p:cNvSpPr>
          <p:nvPr>
            <p:ph type="title"/>
          </p:nvPr>
        </p:nvSpPr>
        <p:spPr>
          <a:xfrm>
            <a:off x="685800" y="609600"/>
            <a:ext cx="7772400" cy="1143000"/>
          </a:xfrm>
        </p:spPr>
        <p:txBody>
          <a:bodyPr>
            <a:normAutofit fontScale="90000"/>
          </a:bodyPr>
          <a:lstStyle/>
          <a:p>
            <a:pPr eaLnBrk="1" hangingPunct="1"/>
            <a:r>
              <a:rPr lang="fr-CA">
                <a:solidFill>
                  <a:srgbClr val="6F88E3"/>
                </a:solidFill>
              </a:rPr>
              <a:t>TRANSITION DÉMOGRAPHIQUE DANS LE TIERS MONDE</a:t>
            </a:r>
            <a:endParaRPr lang="fr-FR" dirty="0">
              <a:solidFill>
                <a:srgbClr val="6F88E3"/>
              </a:solidFill>
            </a:endParaRPr>
          </a:p>
        </p:txBody>
      </p:sp>
      <p:sp>
        <p:nvSpPr>
          <p:cNvPr id="132" name="Forme libre 131"/>
          <p:cNvSpPr/>
          <p:nvPr/>
        </p:nvSpPr>
        <p:spPr bwMode="auto">
          <a:xfrm>
            <a:off x="3166281" y="3152633"/>
            <a:ext cx="2922895" cy="1769659"/>
          </a:xfrm>
          <a:custGeom>
            <a:avLst/>
            <a:gdLst>
              <a:gd name="connsiteX0" fmla="*/ 0 w 2922895"/>
              <a:gd name="connsiteY0" fmla="*/ 0 h 1769659"/>
              <a:gd name="connsiteX1" fmla="*/ 1064525 w 2922895"/>
              <a:gd name="connsiteY1" fmla="*/ 1201003 h 1769659"/>
              <a:gd name="connsiteX2" fmla="*/ 2224585 w 2922895"/>
              <a:gd name="connsiteY2" fmla="*/ 1624083 h 1769659"/>
              <a:gd name="connsiteX3" fmla="*/ 2811438 w 2922895"/>
              <a:gd name="connsiteY3" fmla="*/ 1746913 h 1769659"/>
              <a:gd name="connsiteX4" fmla="*/ 2893325 w 2922895"/>
              <a:gd name="connsiteY4" fmla="*/ 1760561 h 1769659"/>
              <a:gd name="connsiteX5" fmla="*/ 2893325 w 2922895"/>
              <a:gd name="connsiteY5" fmla="*/ 1760561 h 176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895" h="1769659">
                <a:moveTo>
                  <a:pt x="0" y="0"/>
                </a:moveTo>
                <a:cubicBezTo>
                  <a:pt x="346880" y="465161"/>
                  <a:pt x="693761" y="930323"/>
                  <a:pt x="1064525" y="1201003"/>
                </a:cubicBezTo>
                <a:cubicBezTo>
                  <a:pt x="1435289" y="1471683"/>
                  <a:pt x="1933433" y="1533098"/>
                  <a:pt x="2224585" y="1624083"/>
                </a:cubicBezTo>
                <a:cubicBezTo>
                  <a:pt x="2515737" y="1715068"/>
                  <a:pt x="2699981" y="1724167"/>
                  <a:pt x="2811438" y="1746913"/>
                </a:cubicBezTo>
                <a:cubicBezTo>
                  <a:pt x="2922895" y="1769659"/>
                  <a:pt x="2893325" y="1760561"/>
                  <a:pt x="2893325" y="1760561"/>
                </a:cubicBezTo>
                <a:lnTo>
                  <a:pt x="2893325" y="1760561"/>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6" name="Rectangle 135"/>
          <p:cNvSpPr/>
          <p:nvPr/>
        </p:nvSpPr>
        <p:spPr bwMode="auto">
          <a:xfrm>
            <a:off x="35496" y="5013176"/>
            <a:ext cx="1584176" cy="12241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Baisse</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de la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mortalité</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dans</a:t>
            </a:r>
            <a:r>
              <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rPr>
              <a:t> le </a:t>
            </a:r>
            <a:r>
              <a:rPr kumimoji="0" lang="en-US" sz="2000" b="0" i="0" u="none" strike="noStrike" cap="none" normalizeH="0" baseline="0" dirty="0" err="1">
                <a:ln>
                  <a:noFill/>
                </a:ln>
                <a:solidFill>
                  <a:schemeClr val="tx1"/>
                </a:solidFill>
                <a:effectLst/>
                <a:latin typeface="Arial" pitchFamily="-65" charset="0"/>
                <a:ea typeface="ＭＳ Ｐゴシック" pitchFamily="-65" charset="-128"/>
                <a:cs typeface="ＭＳ Ｐゴシック" pitchFamily="-65" charset="-128"/>
              </a:rPr>
              <a:t>Sud</a:t>
            </a:r>
            <a:endParaRPr kumimoji="0" lang="en-US" sz="2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38" name="Connecteur droit avec flèche 137"/>
          <p:cNvCxnSpPr>
            <a:stCxn id="136" idx="3"/>
            <a:endCxn id="62581" idx="5"/>
          </p:cNvCxnSpPr>
          <p:nvPr/>
        </p:nvCxnSpPr>
        <p:spPr bwMode="auto">
          <a:xfrm flipV="1">
            <a:off x="1619672" y="4254500"/>
            <a:ext cx="2130605" cy="13707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47390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anim calcmode="lin" valueType="num">
                                      <p:cBhvr additive="base">
                                        <p:cTn id="11" dur="500" fill="hold"/>
                                        <p:tgtEl>
                                          <p:spTgt spid="131"/>
                                        </p:tgtEl>
                                        <p:attrNameLst>
                                          <p:attrName>ppt_x</p:attrName>
                                        </p:attrNameLst>
                                      </p:cBhvr>
                                      <p:tavLst>
                                        <p:tav tm="0">
                                          <p:val>
                                            <p:strVal val="#ppt_x"/>
                                          </p:val>
                                        </p:tav>
                                        <p:tav tm="100000">
                                          <p:val>
                                            <p:strVal val="#ppt_x"/>
                                          </p:val>
                                        </p:tav>
                                      </p:tavLst>
                                    </p:anim>
                                    <p:anim calcmode="lin" valueType="num">
                                      <p:cBhvr additive="base">
                                        <p:cTn id="12"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
                                        </p:tgtEl>
                                        <p:attrNameLst>
                                          <p:attrName>style.visibility</p:attrName>
                                        </p:attrNameLst>
                                      </p:cBhvr>
                                      <p:to>
                                        <p:strVal val="visible"/>
                                      </p:to>
                                    </p:set>
                                    <p:anim calcmode="lin" valueType="num">
                                      <p:cBhvr additive="base">
                                        <p:cTn id="17" dur="500" fill="hold"/>
                                        <p:tgtEl>
                                          <p:spTgt spid="136"/>
                                        </p:tgtEl>
                                        <p:attrNameLst>
                                          <p:attrName>ppt_x</p:attrName>
                                        </p:attrNameLst>
                                      </p:cBhvr>
                                      <p:tavLst>
                                        <p:tav tm="0">
                                          <p:val>
                                            <p:strVal val="#ppt_x"/>
                                          </p:val>
                                        </p:tav>
                                        <p:tav tm="100000">
                                          <p:val>
                                            <p:strVal val="#ppt_x"/>
                                          </p:val>
                                        </p:tav>
                                      </p:tavLst>
                                    </p:anim>
                                    <p:anim calcmode="lin" valueType="num">
                                      <p:cBhvr additive="base">
                                        <p:cTn id="18" dur="500" fill="hold"/>
                                        <p:tgtEl>
                                          <p:spTgt spid="13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gtEl>
                                        <p:attrNameLst>
                                          <p:attrName>style.visibility</p:attrName>
                                        </p:attrNameLst>
                                      </p:cBhvr>
                                      <p:to>
                                        <p:strVal val="visible"/>
                                      </p:to>
                                    </p:set>
                                    <p:anim calcmode="lin" valueType="num">
                                      <p:cBhvr additive="base">
                                        <p:cTn id="21" dur="500" fill="hold"/>
                                        <p:tgtEl>
                                          <p:spTgt spid="138"/>
                                        </p:tgtEl>
                                        <p:attrNameLst>
                                          <p:attrName>ppt_x</p:attrName>
                                        </p:attrNameLst>
                                      </p:cBhvr>
                                      <p:tavLst>
                                        <p:tav tm="0">
                                          <p:val>
                                            <p:strVal val="#ppt_x"/>
                                          </p:val>
                                        </p:tav>
                                        <p:tav tm="100000">
                                          <p:val>
                                            <p:strVal val="#ppt_x"/>
                                          </p:val>
                                        </p:tav>
                                      </p:tavLst>
                                    </p:anim>
                                    <p:anim calcmode="lin" valueType="num">
                                      <p:cBhvr additive="base">
                                        <p:cTn id="22"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L’application de la TTD </a:t>
            </a:r>
            <a:br>
              <a:rPr lang="fr-CA" sz="3700"/>
            </a:br>
            <a:r>
              <a:rPr lang="fr-CA" sz="3700"/>
              <a:t>au Tiers Monde (suite)</a:t>
            </a:r>
            <a:endParaRPr lang="fr-FR" sz="3700"/>
          </a:p>
        </p:txBody>
      </p:sp>
      <p:sp>
        <p:nvSpPr>
          <p:cNvPr id="67587"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1600">
                <a:latin typeface="Arial" pitchFamily="34" charset="0"/>
                <a:cs typeface="Arial" pitchFamily="34" charset="0"/>
              </a:rPr>
              <a:t>Déclin de la fécondité:</a:t>
            </a:r>
          </a:p>
          <a:p>
            <a:pPr>
              <a:spcBef>
                <a:spcPct val="0"/>
              </a:spcBef>
              <a:spcAft>
                <a:spcPts val="600"/>
              </a:spcAft>
            </a:pPr>
            <a:endParaRPr lang="fr-FR" sz="1600">
              <a:latin typeface="Arial" pitchFamily="34" charset="0"/>
              <a:cs typeface="Arial" pitchFamily="34" charset="0"/>
            </a:endParaRPr>
          </a:p>
          <a:p>
            <a:pPr lvl="1">
              <a:spcBef>
                <a:spcPct val="0"/>
              </a:spcBef>
              <a:spcAft>
                <a:spcPts val="600"/>
              </a:spcAft>
            </a:pPr>
            <a:r>
              <a:rPr lang="fr-FR" sz="1600">
                <a:latin typeface="Arial" pitchFamily="34" charset="0"/>
                <a:cs typeface="Arial" pitchFamily="34" charset="0"/>
              </a:rPr>
              <a:t>1960-1990: déclin général substantiel, mais grande variabilité régionale (Asie: -53%; Amérique latine: -40%; Afrique: très faible réduction)</a:t>
            </a:r>
          </a:p>
          <a:p>
            <a:pPr lvl="1">
              <a:spcBef>
                <a:spcPct val="0"/>
              </a:spcBef>
              <a:spcAft>
                <a:spcPts val="600"/>
              </a:spcAft>
            </a:pPr>
            <a:endParaRPr lang="fr-FR" sz="1600">
              <a:latin typeface="Arial" pitchFamily="34" charset="0"/>
              <a:cs typeface="Arial" pitchFamily="34" charset="0"/>
            </a:endParaRPr>
          </a:p>
          <a:p>
            <a:pPr lvl="1">
              <a:spcBef>
                <a:spcPct val="0"/>
              </a:spcBef>
              <a:spcAft>
                <a:spcPts val="600"/>
              </a:spcAft>
            </a:pPr>
            <a:r>
              <a:rPr lang="fr-FR" sz="1600">
                <a:latin typeface="Arial" pitchFamily="34" charset="0"/>
                <a:cs typeface="Arial" pitchFamily="34" charset="0"/>
              </a:rPr>
              <a:t>La route vers les 3 enfants par femme et à plus forte raison vers le niveau de remplacement est encore longue dans une majorité des sociétés, en particulier en Afrique</a:t>
            </a:r>
          </a:p>
          <a:p>
            <a:pPr lvl="1">
              <a:spcBef>
                <a:spcPct val="0"/>
              </a:spcBef>
              <a:spcAft>
                <a:spcPts val="600"/>
              </a:spcAft>
            </a:pPr>
            <a:endParaRPr lang="fr-FR" sz="1600">
              <a:latin typeface="Arial" pitchFamily="34" charset="0"/>
              <a:cs typeface="Arial" pitchFamily="34" charset="0"/>
            </a:endParaRPr>
          </a:p>
          <a:p>
            <a:pPr>
              <a:spcBef>
                <a:spcPct val="0"/>
              </a:spcBef>
              <a:spcAft>
                <a:spcPts val="600"/>
              </a:spcAft>
            </a:pPr>
            <a:r>
              <a:rPr lang="fr-FR" sz="1600">
                <a:latin typeface="Arial" pitchFamily="34" charset="0"/>
                <a:cs typeface="Arial" pitchFamily="34" charset="0"/>
              </a:rPr>
              <a:t>L’interrogation majeure de la TTD porte sur l’impact respectif des variables économiques, culturelles et politiques sur la fécondité</a:t>
            </a:r>
          </a:p>
        </p:txBody>
      </p:sp>
    </p:spTree>
    <p:extLst>
      <p:ext uri="{BB962C8B-B14F-4D97-AF65-F5344CB8AC3E}">
        <p14:creationId xmlns:p14="http://schemas.microsoft.com/office/powerpoint/2010/main" val="351721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609600"/>
            <a:ext cx="1800200" cy="2747392"/>
          </a:xfrm>
        </p:spPr>
        <p:txBody>
          <a:bodyPr/>
          <a:lstStyle/>
          <a:p>
            <a:r>
              <a:rPr lang="en-US" sz="2000" dirty="0"/>
              <a:t>Transition </a:t>
            </a:r>
            <a:r>
              <a:rPr lang="en-US" sz="2000" dirty="0" err="1"/>
              <a:t>démographique</a:t>
            </a:r>
            <a:r>
              <a:rPr lang="en-US" sz="2000" dirty="0"/>
              <a:t> </a:t>
            </a:r>
            <a:r>
              <a:rPr lang="en-US" sz="2000" dirty="0" err="1"/>
              <a:t>dans</a:t>
            </a:r>
            <a:r>
              <a:rPr lang="en-US" sz="2000" dirty="0"/>
              <a:t> le monde</a:t>
            </a:r>
          </a:p>
        </p:txBody>
      </p:sp>
      <p:pic>
        <p:nvPicPr>
          <p:cNvPr id="76802" name="Picture 2"/>
          <p:cNvPicPr>
            <a:picLocks noChangeAspect="1" noChangeArrowheads="1"/>
          </p:cNvPicPr>
          <p:nvPr/>
        </p:nvPicPr>
        <p:blipFill>
          <a:blip r:embed="rId2"/>
          <a:srcRect/>
          <a:stretch>
            <a:fillRect/>
          </a:stretch>
        </p:blipFill>
        <p:spPr bwMode="auto">
          <a:xfrm>
            <a:off x="2301230" y="620688"/>
            <a:ext cx="6663258" cy="5899318"/>
          </a:xfrm>
          <a:prstGeom prst="rect">
            <a:avLst/>
          </a:prstGeom>
          <a:noFill/>
          <a:ln w="9525">
            <a:noFill/>
            <a:miter lim="800000"/>
            <a:headEnd/>
            <a:tailEnd/>
          </a:ln>
        </p:spPr>
      </p:pic>
      <p:sp>
        <p:nvSpPr>
          <p:cNvPr id="5" name="ZoneTexte 4"/>
          <p:cNvSpPr txBox="1"/>
          <p:nvPr/>
        </p:nvSpPr>
        <p:spPr>
          <a:xfrm>
            <a:off x="323528" y="5373216"/>
            <a:ext cx="1800200" cy="1323439"/>
          </a:xfrm>
          <a:prstGeom prst="rect">
            <a:avLst/>
          </a:prstGeom>
          <a:noFill/>
        </p:spPr>
        <p:txBody>
          <a:bodyPr wrap="square" rtlCol="0">
            <a:spAutoFit/>
          </a:bodyPr>
          <a:lstStyle/>
          <a:p>
            <a:br>
              <a:rPr lang="en-GB" sz="1600" dirty="0"/>
            </a:br>
            <a:r>
              <a:rPr lang="en-GB" sz="1600" dirty="0"/>
              <a:t>    </a:t>
            </a:r>
            <a:r>
              <a:rPr lang="en-GB" sz="1600" i="1" u="sng" dirty="0"/>
              <a:t>Source:</a:t>
            </a:r>
            <a:r>
              <a:rPr lang="en-GB" sz="1600" dirty="0"/>
              <a:t> UN World Population Prospects, 2004 (Medium variant)</a:t>
            </a:r>
            <a:endParaRPr lang="en-US" sz="1600" dirty="0"/>
          </a:p>
        </p:txBody>
      </p:sp>
    </p:spTree>
    <p:extLst>
      <p:ext uri="{BB962C8B-B14F-4D97-AF65-F5344CB8AC3E}">
        <p14:creationId xmlns:p14="http://schemas.microsoft.com/office/powerpoint/2010/main" val="412611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4149080"/>
            <a:ext cx="1728192" cy="2160240"/>
          </a:xfrm>
        </p:spPr>
        <p:txBody>
          <a:bodyPr/>
          <a:lstStyle/>
          <a:p>
            <a:r>
              <a:rPr lang="fr-CA" sz="1600" u="sng" dirty="0"/>
              <a:t>Source</a:t>
            </a:r>
            <a:r>
              <a:rPr lang="fr-CA" sz="1600" dirty="0"/>
              <a:t>: Institut de démographie de l'Université de Paris 1 Panthéon-Sorbonne</a:t>
            </a:r>
            <a:endParaRPr lang="en-US" sz="1600" dirty="0"/>
          </a:p>
        </p:txBody>
      </p:sp>
      <p:pic>
        <p:nvPicPr>
          <p:cNvPr id="77826" name="Picture 2"/>
          <p:cNvPicPr>
            <a:picLocks noChangeAspect="1" noChangeArrowheads="1"/>
          </p:cNvPicPr>
          <p:nvPr/>
        </p:nvPicPr>
        <p:blipFill>
          <a:blip r:embed="rId2"/>
          <a:srcRect/>
          <a:stretch>
            <a:fillRect/>
          </a:stretch>
        </p:blipFill>
        <p:spPr bwMode="auto">
          <a:xfrm>
            <a:off x="2262560" y="980728"/>
            <a:ext cx="6701928" cy="5363701"/>
          </a:xfrm>
          <a:prstGeom prst="rect">
            <a:avLst/>
          </a:prstGeom>
          <a:noFill/>
          <a:ln w="9525">
            <a:noFill/>
            <a:miter lim="800000"/>
            <a:headEnd/>
            <a:tailEnd/>
          </a:ln>
        </p:spPr>
      </p:pic>
      <p:sp>
        <p:nvSpPr>
          <p:cNvPr id="4" name="ZoneTexte 3"/>
          <p:cNvSpPr txBox="1"/>
          <p:nvPr/>
        </p:nvSpPr>
        <p:spPr>
          <a:xfrm>
            <a:off x="179512" y="980728"/>
            <a:ext cx="1872208" cy="2554545"/>
          </a:xfrm>
          <a:prstGeom prst="rect">
            <a:avLst/>
          </a:prstGeom>
          <a:noFill/>
        </p:spPr>
        <p:txBody>
          <a:bodyPr wrap="square" rtlCol="0">
            <a:spAutoFit/>
          </a:bodyPr>
          <a:lstStyle/>
          <a:p>
            <a:r>
              <a:rPr lang="en-US" sz="2000" dirty="0"/>
              <a:t>La transition du </a:t>
            </a:r>
            <a:r>
              <a:rPr lang="en-US" sz="2000" dirty="0" err="1"/>
              <a:t>Sud</a:t>
            </a:r>
            <a:r>
              <a:rPr lang="en-US" sz="2000" dirty="0"/>
              <a:t> se </a:t>
            </a:r>
            <a:r>
              <a:rPr lang="en-US" sz="2000" dirty="0" err="1"/>
              <a:t>fera</a:t>
            </a:r>
            <a:r>
              <a:rPr lang="en-US" sz="2000" dirty="0"/>
              <a:t> plus </a:t>
            </a:r>
            <a:r>
              <a:rPr lang="en-US" sz="2000" dirty="0" err="1"/>
              <a:t>rapidement</a:t>
            </a:r>
            <a:r>
              <a:rPr lang="en-US" sz="2000" dirty="0"/>
              <a:t> et </a:t>
            </a:r>
            <a:r>
              <a:rPr lang="en-US" sz="2000" dirty="0" err="1"/>
              <a:t>dans</a:t>
            </a:r>
            <a:r>
              <a:rPr lang="en-US" sz="2000" dirty="0"/>
              <a:t> </a:t>
            </a:r>
            <a:r>
              <a:rPr lang="en-US" sz="2000" dirty="0" err="1"/>
              <a:t>une</a:t>
            </a:r>
            <a:r>
              <a:rPr lang="en-US" sz="2000" dirty="0"/>
              <a:t> situation </a:t>
            </a:r>
            <a:r>
              <a:rPr lang="en-US" sz="2000" dirty="0" err="1"/>
              <a:t>économique</a:t>
            </a:r>
            <a:r>
              <a:rPr lang="en-US" sz="2000" dirty="0"/>
              <a:t> plus </a:t>
            </a:r>
            <a:r>
              <a:rPr lang="en-US" sz="2000" dirty="0" err="1"/>
              <a:t>précaire</a:t>
            </a:r>
            <a:r>
              <a:rPr lang="en-US" sz="2000" dirty="0"/>
              <a:t> </a:t>
            </a:r>
          </a:p>
        </p:txBody>
      </p:sp>
    </p:spTree>
    <p:extLst>
      <p:ext uri="{BB962C8B-B14F-4D97-AF65-F5344CB8AC3E}">
        <p14:creationId xmlns:p14="http://schemas.microsoft.com/office/powerpoint/2010/main" val="649771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L’application de la TTD </a:t>
            </a:r>
            <a:br>
              <a:rPr lang="fr-CA" sz="3700"/>
            </a:br>
            <a:r>
              <a:rPr lang="fr-CA" sz="3700"/>
              <a:t>au Tiers Monde (suite)</a:t>
            </a:r>
            <a:endParaRPr lang="fr-FR" sz="3700"/>
          </a:p>
        </p:txBody>
      </p:sp>
      <p:sp>
        <p:nvSpPr>
          <p:cNvPr id="69635"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2100"/>
              <a:t>Nuptialité et contraception:</a:t>
            </a:r>
          </a:p>
          <a:p>
            <a:pPr>
              <a:spcBef>
                <a:spcPct val="0"/>
              </a:spcBef>
              <a:spcAft>
                <a:spcPts val="600"/>
              </a:spcAft>
            </a:pPr>
            <a:endParaRPr lang="fr-FR" sz="2100"/>
          </a:p>
          <a:p>
            <a:pPr lvl="1">
              <a:spcBef>
                <a:spcPct val="0"/>
              </a:spcBef>
              <a:spcAft>
                <a:spcPts val="600"/>
              </a:spcAft>
            </a:pPr>
            <a:r>
              <a:rPr lang="fr-FR" sz="2100"/>
              <a:t>M</a:t>
            </a:r>
            <a:r>
              <a:rPr lang="fr-FR" altLang="ja-JP" sz="2100"/>
              <a:t>ême si les changements de la nuptialité ont précédé l’utilisation de la contraception, la nuptialité n’a pas joué un rôle important dans plusieurs pays</a:t>
            </a:r>
            <a:endParaRPr lang="fr-FR" sz="2100"/>
          </a:p>
        </p:txBody>
      </p:sp>
    </p:spTree>
    <p:extLst>
      <p:ext uri="{BB962C8B-B14F-4D97-AF65-F5344CB8AC3E}">
        <p14:creationId xmlns:p14="http://schemas.microsoft.com/office/powerpoint/2010/main" val="281257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82"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L’application de la TTD </a:t>
            </a:r>
            <a:br>
              <a:rPr lang="fr-CA" sz="3700"/>
            </a:br>
            <a:r>
              <a:rPr lang="fr-CA" sz="3700"/>
              <a:t>au Tiers Monde (fin)</a:t>
            </a:r>
            <a:endParaRPr lang="fr-FR" sz="3700"/>
          </a:p>
        </p:txBody>
      </p:sp>
      <p:sp>
        <p:nvSpPr>
          <p:cNvPr id="71683"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1800">
                <a:latin typeface="Arial" pitchFamily="34" charset="0"/>
                <a:cs typeface="Arial" pitchFamily="34" charset="0"/>
              </a:rPr>
              <a:t>R</a:t>
            </a:r>
            <a:r>
              <a:rPr lang="fr-FR" altLang="ja-JP" sz="1800">
                <a:latin typeface="Arial" pitchFamily="34" charset="0"/>
                <a:cs typeface="Arial" pitchFamily="34" charset="0"/>
              </a:rPr>
              <a:t>ô</a:t>
            </a:r>
            <a:r>
              <a:rPr lang="fr-FR" sz="1800">
                <a:latin typeface="Arial" pitchFamily="34" charset="0"/>
                <a:cs typeface="Arial" pitchFamily="34" charset="0"/>
              </a:rPr>
              <a:t>le de la migration:</a:t>
            </a:r>
          </a:p>
          <a:p>
            <a:pPr>
              <a:spcBef>
                <a:spcPct val="0"/>
              </a:spcBef>
              <a:spcAft>
                <a:spcPts val="600"/>
              </a:spcAft>
            </a:pPr>
            <a:endParaRPr lang="fr-FR" sz="1800">
              <a:latin typeface="Arial" pitchFamily="34" charset="0"/>
              <a:cs typeface="Arial" pitchFamily="34" charset="0"/>
            </a:endParaRPr>
          </a:p>
          <a:p>
            <a:pPr lvl="1">
              <a:spcBef>
                <a:spcPct val="0"/>
              </a:spcBef>
              <a:spcAft>
                <a:spcPts val="600"/>
              </a:spcAft>
            </a:pPr>
            <a:r>
              <a:rPr lang="fr-FR" sz="1800">
                <a:latin typeface="Arial" pitchFamily="34" charset="0"/>
                <a:cs typeface="Arial" pitchFamily="34" charset="0"/>
              </a:rPr>
              <a:t>Élément négligé par la TDD classique, m</a:t>
            </a:r>
            <a:r>
              <a:rPr lang="fr-FR" altLang="ja-JP" sz="1800">
                <a:latin typeface="Arial" pitchFamily="34" charset="0"/>
                <a:cs typeface="Arial" pitchFamily="34" charset="0"/>
              </a:rPr>
              <a:t>ême si la migration internationale a joué un rôle important dans le passé européen</a:t>
            </a:r>
          </a:p>
          <a:p>
            <a:pPr lvl="1">
              <a:spcBef>
                <a:spcPct val="0"/>
              </a:spcBef>
              <a:spcAft>
                <a:spcPts val="600"/>
              </a:spcAft>
            </a:pPr>
            <a:endParaRPr lang="fr-FR" altLang="ja-JP" sz="1800">
              <a:latin typeface="Arial" pitchFamily="34" charset="0"/>
              <a:cs typeface="Arial" pitchFamily="34" charset="0"/>
            </a:endParaRPr>
          </a:p>
          <a:p>
            <a:pPr lvl="1">
              <a:spcBef>
                <a:spcPct val="0"/>
              </a:spcBef>
              <a:spcAft>
                <a:spcPts val="600"/>
              </a:spcAft>
            </a:pPr>
            <a:r>
              <a:rPr lang="fr-FR" altLang="ja-JP" sz="1800">
                <a:latin typeface="Arial" pitchFamily="34" charset="0"/>
                <a:cs typeface="Arial" pitchFamily="34" charset="0"/>
              </a:rPr>
              <a:t>Important quand, à la suite de la baisse de la mortalité, la croissance naturelle est près de son maximum</a:t>
            </a:r>
          </a:p>
          <a:p>
            <a:pPr lvl="1">
              <a:spcBef>
                <a:spcPct val="0"/>
              </a:spcBef>
              <a:spcAft>
                <a:spcPts val="600"/>
              </a:spcAft>
            </a:pPr>
            <a:endParaRPr lang="fr-FR" altLang="ja-JP" sz="1800">
              <a:latin typeface="Arial" pitchFamily="34" charset="0"/>
              <a:cs typeface="Arial" pitchFamily="34" charset="0"/>
            </a:endParaRPr>
          </a:p>
          <a:p>
            <a:pPr lvl="1">
              <a:spcBef>
                <a:spcPct val="0"/>
              </a:spcBef>
              <a:spcAft>
                <a:spcPts val="600"/>
              </a:spcAft>
            </a:pPr>
            <a:r>
              <a:rPr lang="fr-FR" altLang="ja-JP" sz="1800" u="sng">
                <a:latin typeface="Arial" pitchFamily="34" charset="0"/>
                <a:cs typeface="Arial" pitchFamily="34" charset="0"/>
              </a:rPr>
              <a:t>Mais</a:t>
            </a:r>
            <a:r>
              <a:rPr lang="fr-FR" altLang="ja-JP" sz="1800">
                <a:latin typeface="Arial" pitchFamily="34" charset="0"/>
                <a:cs typeface="Arial" pitchFamily="34" charset="0"/>
              </a:rPr>
              <a:t> la migration Sud-Nord a peu réduit la pression d’une population croissante dans ces pays</a:t>
            </a:r>
            <a:endParaRPr lang="fr-FR" sz="1800">
              <a:latin typeface="Arial" pitchFamily="34" charset="0"/>
              <a:cs typeface="Arial" pitchFamily="34" charset="0"/>
            </a:endParaRPr>
          </a:p>
        </p:txBody>
      </p:sp>
    </p:spTree>
    <p:extLst>
      <p:ext uri="{BB962C8B-B14F-4D97-AF65-F5344CB8AC3E}">
        <p14:creationId xmlns:p14="http://schemas.microsoft.com/office/powerpoint/2010/main" val="71059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a:srcRect l="549" t="5814" r="549"/>
          <a:stretch>
            <a:fillRect/>
          </a:stretch>
        </p:blipFill>
        <p:spPr bwMode="auto">
          <a:xfrm>
            <a:off x="2006600" y="0"/>
            <a:ext cx="5080000" cy="6858000"/>
          </a:xfrm>
          <a:prstGeom prst="rect">
            <a:avLst/>
          </a:prstGeom>
          <a:noFill/>
          <a:ln w="9525">
            <a:noFill/>
            <a:miter lim="800000"/>
            <a:headEnd/>
            <a:tailEnd/>
          </a:ln>
        </p:spPr>
      </p:pic>
      <p:sp>
        <p:nvSpPr>
          <p:cNvPr id="19461" name="Oval 5"/>
          <p:cNvSpPr>
            <a:spLocks noChangeArrowheads="1"/>
          </p:cNvSpPr>
          <p:nvPr/>
        </p:nvSpPr>
        <p:spPr bwMode="auto">
          <a:xfrm>
            <a:off x="6477000" y="2133600"/>
            <a:ext cx="228600" cy="228600"/>
          </a:xfrm>
          <a:prstGeom prst="ellipse">
            <a:avLst/>
          </a:prstGeom>
          <a:noFill/>
          <a:ln w="9525">
            <a:solidFill>
              <a:srgbClr val="FF0000"/>
            </a:solidFill>
            <a:round/>
            <a:headEnd/>
            <a:tailEnd/>
          </a:ln>
        </p:spPr>
        <p:txBody>
          <a:bodyPr wrap="none" anchor="ctr"/>
          <a:lstStyle/>
          <a:p>
            <a:endParaRPr lang="fr-FR"/>
          </a:p>
        </p:txBody>
      </p:sp>
      <p:sp>
        <p:nvSpPr>
          <p:cNvPr id="19462" name="Text Box 6"/>
          <p:cNvSpPr txBox="1">
            <a:spLocks noChangeArrowheads="1"/>
          </p:cNvSpPr>
          <p:nvPr/>
        </p:nvSpPr>
        <p:spPr bwMode="auto">
          <a:xfrm>
            <a:off x="6934200" y="2209800"/>
            <a:ext cx="1828800" cy="10064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Naissance de JC </a:t>
            </a:r>
            <a:r>
              <a:rPr lang="fr-CA" sz="2000">
                <a:solidFill>
                  <a:srgbClr val="EB0505"/>
                </a:solidFill>
                <a:latin typeface="Symbol" pitchFamily="-65" charset="2"/>
                <a:sym typeface="Symbol" pitchFamily="-65" charset="2"/>
              </a:rPr>
              <a:t></a:t>
            </a:r>
            <a:r>
              <a:rPr lang="fr-CA" sz="2000">
                <a:solidFill>
                  <a:srgbClr val="EB0505"/>
                </a:solidFill>
                <a:latin typeface="Verdana" pitchFamily="-65" charset="0"/>
              </a:rPr>
              <a:t>200 millions</a:t>
            </a:r>
          </a:p>
        </p:txBody>
      </p:sp>
      <p:sp>
        <p:nvSpPr>
          <p:cNvPr id="19463" name="Line 7"/>
          <p:cNvSpPr>
            <a:spLocks noChangeShapeType="1"/>
          </p:cNvSpPr>
          <p:nvPr/>
        </p:nvSpPr>
        <p:spPr bwMode="auto">
          <a:xfrm>
            <a:off x="6705600" y="2286000"/>
            <a:ext cx="228600" cy="152400"/>
          </a:xfrm>
          <a:prstGeom prst="line">
            <a:avLst/>
          </a:prstGeom>
          <a:noFill/>
          <a:ln w="15875">
            <a:solidFill>
              <a:srgbClr val="FF0000"/>
            </a:solidFill>
            <a:round/>
            <a:headEnd type="stealth" w="med" len="med"/>
            <a:tailEnd/>
          </a:ln>
        </p:spPr>
        <p:txBody>
          <a:bodyPr wrap="none" anchor="ctr"/>
          <a:lstStyle/>
          <a:p>
            <a:endParaRPr lang="en-US"/>
          </a:p>
        </p:txBody>
      </p:sp>
      <p:sp>
        <p:nvSpPr>
          <p:cNvPr id="19469" name="Rectangle 13"/>
          <p:cNvSpPr>
            <a:spLocks noChangeArrowheads="1"/>
          </p:cNvSpPr>
          <p:nvPr/>
        </p:nvSpPr>
        <p:spPr bwMode="auto">
          <a:xfrm>
            <a:off x="6096000" y="152400"/>
            <a:ext cx="838200" cy="6019800"/>
          </a:xfrm>
          <a:prstGeom prst="rect">
            <a:avLst/>
          </a:prstGeom>
          <a:noFill/>
          <a:ln w="25400">
            <a:solidFill>
              <a:srgbClr val="FF0000"/>
            </a:solidFill>
            <a:miter lim="800000"/>
            <a:headEnd/>
            <a:tailEnd/>
          </a:ln>
        </p:spPr>
        <p:txBody>
          <a:bodyPr wrap="none" anchor="ctr"/>
          <a:lstStyle/>
          <a:p>
            <a:endParaRPr lang="fr-FR"/>
          </a:p>
        </p:txBody>
      </p:sp>
      <p:sp>
        <p:nvSpPr>
          <p:cNvPr id="19470" name="AutoShape 14"/>
          <p:cNvSpPr>
            <a:spLocks noChangeArrowheads="1"/>
          </p:cNvSpPr>
          <p:nvPr/>
        </p:nvSpPr>
        <p:spPr bwMode="auto">
          <a:xfrm>
            <a:off x="7162800" y="3200400"/>
            <a:ext cx="1447800" cy="685800"/>
          </a:xfrm>
          <a:prstGeom prst="rightArrow">
            <a:avLst>
              <a:gd name="adj1" fmla="val 50000"/>
              <a:gd name="adj2" fmla="val 52778"/>
            </a:avLst>
          </a:prstGeom>
          <a:solidFill>
            <a:schemeClr val="folHlink"/>
          </a:solidFill>
          <a:ln w="9525">
            <a:noFill/>
            <a:miter lim="800000"/>
            <a:headEnd/>
            <a:tailEnd/>
          </a:ln>
        </p:spPr>
        <p:txBody>
          <a:bodyPr wrap="none" anchor="ctr"/>
          <a:lstStyle/>
          <a:p>
            <a:endParaRPr lang="fr-FR"/>
          </a:p>
        </p:txBody>
      </p:sp>
    </p:spTree>
    <p:extLst>
      <p:ext uri="{BB962C8B-B14F-4D97-AF65-F5344CB8AC3E}">
        <p14:creationId xmlns:p14="http://schemas.microsoft.com/office/powerpoint/2010/main" val="20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946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946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46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1" grpId="1" animBg="1"/>
      <p:bldP spid="19462" grpId="0"/>
      <p:bldP spid="19462" grpId="1"/>
      <p:bldP spid="19463" grpId="0" animBg="1"/>
      <p:bldP spid="19463" grpId="1" animBg="1"/>
      <p:bldP spid="19469" grpId="0" animBg="1"/>
      <p:bldP spid="194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116632"/>
            <a:ext cx="7772400" cy="1143000"/>
          </a:xfrm>
        </p:spPr>
        <p:txBody>
          <a:bodyPr>
            <a:normAutofit fontScale="90000"/>
          </a:bodyPr>
          <a:lstStyle/>
          <a:p>
            <a:r>
              <a:rPr lang="fr-CA" dirty="0">
                <a:solidFill>
                  <a:srgbClr val="6F88E3"/>
                </a:solidFill>
              </a:rPr>
              <a:t>Quatre modèles de transition démographique en Afrique</a:t>
            </a:r>
            <a:endParaRPr lang="en-US" dirty="0"/>
          </a:p>
        </p:txBody>
      </p:sp>
      <p:sp>
        <p:nvSpPr>
          <p:cNvPr id="3" name="Espace réservé du contenu 2"/>
          <p:cNvSpPr>
            <a:spLocks noGrp="1"/>
          </p:cNvSpPr>
          <p:nvPr>
            <p:ph idx="1"/>
          </p:nvPr>
        </p:nvSpPr>
        <p:spPr>
          <a:xfrm>
            <a:off x="251520" y="1981200"/>
            <a:ext cx="3456384" cy="4256112"/>
          </a:xfrm>
        </p:spPr>
        <p:style>
          <a:lnRef idx="2">
            <a:schemeClr val="accent2"/>
          </a:lnRef>
          <a:fillRef idx="1">
            <a:schemeClr val="lt1"/>
          </a:fillRef>
          <a:effectRef idx="0">
            <a:schemeClr val="accent2"/>
          </a:effectRef>
          <a:fontRef idx="minor">
            <a:schemeClr val="dk1"/>
          </a:fontRef>
        </p:style>
        <p:txBody>
          <a:bodyPr/>
          <a:lstStyle/>
          <a:p>
            <a:pPr marL="1588" indent="12700">
              <a:buFont typeface="+mj-lt"/>
              <a:buAutoNum type="romanLcPeriod"/>
            </a:pPr>
            <a:r>
              <a:rPr lang="fr-CA" sz="2000" b="1" i="1" dirty="0">
                <a:solidFill>
                  <a:srgbClr val="FF0000"/>
                </a:solidFill>
                <a:latin typeface="Arial" pitchFamily="34" charset="0"/>
                <a:cs typeface="Arial" pitchFamily="34" charset="0"/>
              </a:rPr>
              <a:t> Le modèle encore traditionnel</a:t>
            </a:r>
          </a:p>
          <a:p>
            <a:pPr marL="1588" indent="12700">
              <a:buNone/>
            </a:pPr>
            <a:endParaRPr lang="fr-CA" sz="2000" i="1" dirty="0">
              <a:latin typeface="Arial" pitchFamily="34" charset="0"/>
              <a:cs typeface="Arial" pitchFamily="34" charset="0"/>
            </a:endParaRPr>
          </a:p>
          <a:p>
            <a:pPr marL="1588" indent="12700">
              <a:buNone/>
            </a:pPr>
            <a:r>
              <a:rPr lang="fr-CA" sz="2000" dirty="0">
                <a:latin typeface="Arial" pitchFamily="34" charset="0"/>
                <a:cs typeface="Arial" pitchFamily="34" charset="0"/>
              </a:rPr>
              <a:t>La mortalité a reculé mais où la natalité se maintient à des niveaux très élevés (de 45 à 50‰). </a:t>
            </a:r>
          </a:p>
          <a:p>
            <a:pPr marL="1588" indent="12700">
              <a:buNone/>
            </a:pPr>
            <a:endParaRPr lang="fr-CA" sz="2000" dirty="0">
              <a:latin typeface="Arial" pitchFamily="34" charset="0"/>
              <a:cs typeface="Arial" pitchFamily="34" charset="0"/>
            </a:endParaRPr>
          </a:p>
          <a:p>
            <a:pPr marL="1588" indent="12700">
              <a:buNone/>
            </a:pPr>
            <a:r>
              <a:rPr lang="fr-CA" sz="2000" u="sng" dirty="0">
                <a:latin typeface="Arial" pitchFamily="34" charset="0"/>
                <a:cs typeface="Arial" pitchFamily="34" charset="0"/>
              </a:rPr>
              <a:t>Exemples</a:t>
            </a:r>
            <a:r>
              <a:rPr lang="fr-CA" sz="2000" dirty="0">
                <a:latin typeface="Arial" pitchFamily="34" charset="0"/>
                <a:cs typeface="Arial" pitchFamily="34" charset="0"/>
              </a:rPr>
              <a:t>:</a:t>
            </a:r>
          </a:p>
          <a:p>
            <a:pPr marL="1588" indent="12700">
              <a:buNone/>
            </a:pPr>
            <a:r>
              <a:rPr lang="en-US" sz="2000" dirty="0">
                <a:latin typeface="Arial" pitchFamily="34" charset="0"/>
                <a:cs typeface="Arial" pitchFamily="34" charset="0"/>
              </a:rPr>
              <a:t>Mali, Niger, Burkina Faso, </a:t>
            </a:r>
            <a:r>
              <a:rPr lang="en-US" sz="2000" dirty="0" err="1">
                <a:latin typeface="Arial" pitchFamily="34" charset="0"/>
                <a:cs typeface="Arial" pitchFamily="34" charset="0"/>
              </a:rPr>
              <a:t>Guinée</a:t>
            </a:r>
            <a:r>
              <a:rPr lang="en-US" sz="2000" dirty="0">
                <a:latin typeface="Arial" pitchFamily="34" charset="0"/>
                <a:cs typeface="Arial" pitchFamily="34" charset="0"/>
              </a:rPr>
              <a:t>, Angola, Congo, </a:t>
            </a:r>
            <a:r>
              <a:rPr lang="en-US" sz="2000" dirty="0" err="1">
                <a:latin typeface="Arial" pitchFamily="34" charset="0"/>
                <a:cs typeface="Arial" pitchFamily="34" charset="0"/>
              </a:rPr>
              <a:t>Tchad</a:t>
            </a:r>
            <a:r>
              <a:rPr lang="en-US" sz="2000" dirty="0">
                <a:latin typeface="Arial" pitchFamily="34" charset="0"/>
                <a:cs typeface="Arial" pitchFamily="34" charset="0"/>
              </a:rPr>
              <a:t>, </a:t>
            </a:r>
            <a:r>
              <a:rPr lang="en-US" sz="2000" dirty="0" err="1">
                <a:latin typeface="Arial" pitchFamily="34" charset="0"/>
                <a:cs typeface="Arial" pitchFamily="34" charset="0"/>
              </a:rPr>
              <a:t>Ouganda</a:t>
            </a:r>
            <a:r>
              <a:rPr lang="en-US" sz="2000" dirty="0">
                <a:latin typeface="Arial" pitchFamily="34" charset="0"/>
                <a:cs typeface="Arial" pitchFamily="34" charset="0"/>
              </a:rPr>
              <a:t>, </a:t>
            </a:r>
            <a:r>
              <a:rPr lang="en-US" sz="2000" dirty="0" err="1">
                <a:latin typeface="Arial" pitchFamily="34" charset="0"/>
                <a:cs typeface="Arial" pitchFamily="34" charset="0"/>
              </a:rPr>
              <a:t>Somalie</a:t>
            </a:r>
            <a:r>
              <a:rPr lang="en-US" sz="2000" dirty="0">
                <a:latin typeface="Arial" pitchFamily="34" charset="0"/>
                <a:cs typeface="Arial" pitchFamily="34" charset="0"/>
              </a:rPr>
              <a:t> ;</a:t>
            </a:r>
          </a:p>
        </p:txBody>
      </p:sp>
      <p:pic>
        <p:nvPicPr>
          <p:cNvPr id="69634" name="Picture 2"/>
          <p:cNvPicPr>
            <a:picLocks noChangeAspect="1" noChangeArrowheads="1"/>
          </p:cNvPicPr>
          <p:nvPr/>
        </p:nvPicPr>
        <p:blipFill>
          <a:blip r:embed="rId2"/>
          <a:srcRect/>
          <a:stretch>
            <a:fillRect/>
          </a:stretch>
        </p:blipFill>
        <p:spPr bwMode="auto">
          <a:xfrm>
            <a:off x="4007937" y="1988840"/>
            <a:ext cx="4872541" cy="4176464"/>
          </a:xfrm>
          <a:prstGeom prst="rect">
            <a:avLst/>
          </a:prstGeom>
          <a:noFill/>
          <a:ln w="9525">
            <a:noFill/>
            <a:miter lim="800000"/>
            <a:headEnd/>
            <a:tailEnd/>
          </a:ln>
        </p:spPr>
      </p:pic>
      <p:sp>
        <p:nvSpPr>
          <p:cNvPr id="6" name="Rectangle 5"/>
          <p:cNvSpPr/>
          <p:nvPr/>
        </p:nvSpPr>
        <p:spPr bwMode="auto">
          <a:xfrm>
            <a:off x="0" y="6309320"/>
            <a:ext cx="9144000" cy="4766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500" i="1" u="sng" dirty="0"/>
              <a:t>Source</a:t>
            </a:r>
            <a:r>
              <a:rPr lang="en-US" sz="1500" i="1" dirty="0"/>
              <a:t>: </a:t>
            </a:r>
            <a:r>
              <a:rPr lang="en-US" sz="1500" i="1" dirty="0" err="1"/>
              <a:t>Tabutin</a:t>
            </a:r>
            <a:r>
              <a:rPr lang="en-US" sz="1500" i="1" dirty="0"/>
              <a:t> et Schoumaker,2004, La </a:t>
            </a:r>
            <a:r>
              <a:rPr lang="en-US" sz="1500" i="1" dirty="0" err="1"/>
              <a:t>démographie</a:t>
            </a:r>
            <a:r>
              <a:rPr lang="en-US" sz="1500" i="1" dirty="0"/>
              <a:t> de </a:t>
            </a:r>
            <a:r>
              <a:rPr lang="en-US" sz="1500" i="1" dirty="0" err="1"/>
              <a:t>l’Afrique</a:t>
            </a:r>
            <a:r>
              <a:rPr lang="en-US" sz="1500" i="1" dirty="0"/>
              <a:t> </a:t>
            </a:r>
            <a:r>
              <a:rPr lang="fr-CA" sz="1500" i="1" dirty="0"/>
              <a:t>au sud du Sahara des années </a:t>
            </a:r>
            <a:r>
              <a:rPr lang="en-US" sz="1500" i="1" dirty="0"/>
              <a:t>1950 aux </a:t>
            </a:r>
            <a:r>
              <a:rPr lang="en-US" sz="1500" i="1" dirty="0" err="1"/>
              <a:t>années</a:t>
            </a:r>
            <a:r>
              <a:rPr lang="en-US" sz="1500" i="1" dirty="0"/>
              <a:t> 2000 :</a:t>
            </a:r>
            <a:r>
              <a:rPr lang="fr-CA" sz="1500" i="1" dirty="0"/>
              <a:t>Synthèse des changements et bilan statistique, Population, N59, 521-622</a:t>
            </a:r>
            <a:endParaRPr lang="en-US" sz="1500" i="1" dirty="0"/>
          </a:p>
        </p:txBody>
      </p:sp>
    </p:spTree>
    <p:extLst>
      <p:ext uri="{BB962C8B-B14F-4D97-AF65-F5344CB8AC3E}">
        <p14:creationId xmlns:p14="http://schemas.microsoft.com/office/powerpoint/2010/main" val="387319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bg/>
                                          </p:spTgt>
                                        </p:tgtEl>
                                        <p:attrNameLst>
                                          <p:attrName>style.visibility</p:attrName>
                                        </p:attrNameLst>
                                      </p:cBhvr>
                                      <p:to>
                                        <p:strVal val="visible"/>
                                      </p:to>
                                    </p:set>
                                    <p:anim calcmode="lin" valueType="num">
                                      <p:cBhvr additive="base">
                                        <p:cTn id="2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6">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634"/>
                                        </p:tgtEl>
                                        <p:attrNameLst>
                                          <p:attrName>style.visibility</p:attrName>
                                        </p:attrNameLst>
                                      </p:cBhvr>
                                      <p:to>
                                        <p:strVal val="visible"/>
                                      </p:to>
                                    </p:set>
                                    <p:anim calcmode="lin" valueType="num">
                                      <p:cBhvr additive="base">
                                        <p:cTn id="37" dur="500" fill="hold"/>
                                        <p:tgtEl>
                                          <p:spTgt spid="69634"/>
                                        </p:tgtEl>
                                        <p:attrNameLst>
                                          <p:attrName>ppt_x</p:attrName>
                                        </p:attrNameLst>
                                      </p:cBhvr>
                                      <p:tavLst>
                                        <p:tav tm="0">
                                          <p:val>
                                            <p:strVal val="#ppt_x"/>
                                          </p:val>
                                        </p:tav>
                                        <p:tav tm="100000">
                                          <p:val>
                                            <p:strVal val="#ppt_x"/>
                                          </p:val>
                                        </p:tav>
                                      </p:tavLst>
                                    </p:anim>
                                    <p:anim calcmode="lin" valueType="num">
                                      <p:cBhvr additive="base">
                                        <p:cTn id="38" dur="500" fill="hold"/>
                                        <p:tgtEl>
                                          <p:spTgt spid="69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6"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solidFill>
                  <a:srgbClr val="6F88E3"/>
                </a:solidFill>
              </a:rPr>
              <a:t>Quatre modèles de transition démographique en Afrique (</a:t>
            </a:r>
            <a:r>
              <a:rPr lang="fr-CA" dirty="0" err="1">
                <a:solidFill>
                  <a:srgbClr val="6F88E3"/>
                </a:solidFill>
              </a:rPr>
              <a:t>cont</a:t>
            </a:r>
            <a:r>
              <a:rPr lang="fr-CA" dirty="0">
                <a:solidFill>
                  <a:srgbClr val="6F88E3"/>
                </a:solidFill>
              </a:rPr>
              <a:t>.)</a:t>
            </a:r>
            <a:endParaRPr lang="en-US" dirty="0"/>
          </a:p>
        </p:txBody>
      </p:sp>
      <p:sp>
        <p:nvSpPr>
          <p:cNvPr id="3" name="Espace réservé du contenu 2"/>
          <p:cNvSpPr>
            <a:spLocks noGrp="1"/>
          </p:cNvSpPr>
          <p:nvPr>
            <p:ph idx="1"/>
          </p:nvPr>
        </p:nvSpPr>
        <p:spPr>
          <a:xfrm>
            <a:off x="107504" y="1981200"/>
            <a:ext cx="4248472" cy="4688160"/>
          </a:xfrm>
        </p:spPr>
        <p:style>
          <a:lnRef idx="2">
            <a:schemeClr val="accent2"/>
          </a:lnRef>
          <a:fillRef idx="1">
            <a:schemeClr val="lt1"/>
          </a:fillRef>
          <a:effectRef idx="0">
            <a:schemeClr val="accent2"/>
          </a:effectRef>
          <a:fontRef idx="minor">
            <a:schemeClr val="dk1"/>
          </a:fontRef>
        </p:style>
        <p:txBody>
          <a:bodyPr/>
          <a:lstStyle/>
          <a:p>
            <a:pPr marL="514350" indent="-514350">
              <a:buNone/>
            </a:pPr>
            <a:r>
              <a:rPr lang="fr-CA" sz="2000" b="1" i="1" dirty="0">
                <a:solidFill>
                  <a:srgbClr val="FF0000"/>
                </a:solidFill>
              </a:rPr>
              <a:t>ii. Le modèle classique de changement</a:t>
            </a:r>
          </a:p>
          <a:p>
            <a:pPr marL="514350" indent="-514350">
              <a:buNone/>
            </a:pPr>
            <a:endParaRPr lang="fr-CA" sz="1000" i="1" dirty="0"/>
          </a:p>
          <a:p>
            <a:pPr marL="1588" indent="12700">
              <a:buNone/>
            </a:pPr>
            <a:r>
              <a:rPr lang="fr-CA" sz="2000" dirty="0"/>
              <a:t>La mortalité baisse régulièrement depuis cinquante ans, la natalité diminue depuis vingt ans et la croissance ralentit tout en demeurant encore forte.</a:t>
            </a:r>
          </a:p>
          <a:p>
            <a:pPr marL="1588" indent="12700">
              <a:buNone/>
            </a:pPr>
            <a:endParaRPr lang="fr-CA" sz="1000" dirty="0"/>
          </a:p>
          <a:p>
            <a:pPr marL="1588" indent="12700">
              <a:buNone/>
            </a:pPr>
            <a:r>
              <a:rPr lang="fr-CA" sz="2000" i="1" u="sng" dirty="0"/>
              <a:t>Exemple:</a:t>
            </a:r>
          </a:p>
          <a:p>
            <a:pPr marL="1588" indent="12700">
              <a:buNone/>
            </a:pPr>
            <a:r>
              <a:rPr lang="fr-CA" sz="2000" dirty="0"/>
              <a:t>Ghana, Sénégal, Gambie, Gabon, Sao Tomé-et-Principe, Comores, Soudan ou l’Érythrée;</a:t>
            </a:r>
            <a:endParaRPr lang="en-US" sz="2000" dirty="0"/>
          </a:p>
        </p:txBody>
      </p:sp>
      <p:pic>
        <p:nvPicPr>
          <p:cNvPr id="70658" name="Picture 2"/>
          <p:cNvPicPr>
            <a:picLocks noChangeAspect="1" noChangeArrowheads="1"/>
          </p:cNvPicPr>
          <p:nvPr/>
        </p:nvPicPr>
        <p:blipFill>
          <a:blip r:embed="rId2"/>
          <a:srcRect/>
          <a:stretch>
            <a:fillRect/>
          </a:stretch>
        </p:blipFill>
        <p:spPr bwMode="auto">
          <a:xfrm>
            <a:off x="4399181" y="2204864"/>
            <a:ext cx="4637315" cy="4032448"/>
          </a:xfrm>
          <a:prstGeom prst="rect">
            <a:avLst/>
          </a:prstGeom>
          <a:noFill/>
          <a:ln w="9525">
            <a:noFill/>
            <a:miter lim="800000"/>
            <a:headEnd/>
            <a:tailEnd/>
          </a:ln>
        </p:spPr>
      </p:pic>
    </p:spTree>
    <p:extLst>
      <p:ext uri="{BB962C8B-B14F-4D97-AF65-F5344CB8AC3E}">
        <p14:creationId xmlns:p14="http://schemas.microsoft.com/office/powerpoint/2010/main" val="31717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0658"/>
                                        </p:tgtEl>
                                        <p:attrNameLst>
                                          <p:attrName>style.visibility</p:attrName>
                                        </p:attrNameLst>
                                      </p:cBhvr>
                                      <p:to>
                                        <p:strVal val="visible"/>
                                      </p:to>
                                    </p:set>
                                    <p:anim calcmode="lin" valueType="num">
                                      <p:cBhvr additive="base">
                                        <p:cTn id="29" dur="500" fill="hold"/>
                                        <p:tgtEl>
                                          <p:spTgt spid="70658"/>
                                        </p:tgtEl>
                                        <p:attrNameLst>
                                          <p:attrName>ppt_x</p:attrName>
                                        </p:attrNameLst>
                                      </p:cBhvr>
                                      <p:tavLst>
                                        <p:tav tm="0">
                                          <p:val>
                                            <p:strVal val="#ppt_x"/>
                                          </p:val>
                                        </p:tav>
                                        <p:tav tm="100000">
                                          <p:val>
                                            <p:strVal val="#ppt_x"/>
                                          </p:val>
                                        </p:tav>
                                      </p:tavLst>
                                    </p:anim>
                                    <p:anim calcmode="lin" valueType="num">
                                      <p:cBhvr additive="base">
                                        <p:cTn id="30"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solidFill>
                  <a:srgbClr val="6F88E3"/>
                </a:solidFill>
              </a:rPr>
              <a:t>Quatre modèles de transition démographique en Afrique (</a:t>
            </a:r>
            <a:r>
              <a:rPr lang="fr-CA" dirty="0" err="1">
                <a:solidFill>
                  <a:srgbClr val="6F88E3"/>
                </a:solidFill>
              </a:rPr>
              <a:t>cont</a:t>
            </a:r>
            <a:r>
              <a:rPr lang="fr-CA" dirty="0">
                <a:solidFill>
                  <a:srgbClr val="6F88E3"/>
                </a:solidFill>
              </a:rPr>
              <a:t>.)</a:t>
            </a:r>
            <a:endParaRPr lang="en-US" dirty="0"/>
          </a:p>
        </p:txBody>
      </p:sp>
      <p:sp>
        <p:nvSpPr>
          <p:cNvPr id="3" name="Espace réservé du contenu 2"/>
          <p:cNvSpPr>
            <a:spLocks noGrp="1"/>
          </p:cNvSpPr>
          <p:nvPr>
            <p:ph idx="1"/>
          </p:nvPr>
        </p:nvSpPr>
        <p:spPr>
          <a:xfrm>
            <a:off x="179512" y="2266528"/>
            <a:ext cx="3960440" cy="4114800"/>
          </a:xfrm>
        </p:spPr>
        <p:style>
          <a:lnRef idx="2">
            <a:schemeClr val="accent2"/>
          </a:lnRef>
          <a:fillRef idx="1">
            <a:schemeClr val="lt1"/>
          </a:fillRef>
          <a:effectRef idx="0">
            <a:schemeClr val="accent2"/>
          </a:effectRef>
          <a:fontRef idx="minor">
            <a:schemeClr val="dk1"/>
          </a:fontRef>
        </p:style>
        <p:txBody>
          <a:bodyPr/>
          <a:lstStyle/>
          <a:p>
            <a:pPr marL="1588" indent="12700">
              <a:buNone/>
            </a:pPr>
            <a:r>
              <a:rPr lang="fr-CA" sz="2000" b="1" i="1" dirty="0">
                <a:solidFill>
                  <a:srgbClr val="FF0000"/>
                </a:solidFill>
                <a:latin typeface="Arial" pitchFamily="34" charset="0"/>
                <a:cs typeface="Arial" pitchFamily="34" charset="0"/>
              </a:rPr>
              <a:t>III. Le modèle perturbé par des guerres, </a:t>
            </a:r>
          </a:p>
          <a:p>
            <a:pPr marL="1588" indent="12700">
              <a:buNone/>
            </a:pPr>
            <a:endParaRPr lang="fr-CA" sz="1000" i="1" dirty="0">
              <a:latin typeface="Arial" pitchFamily="34" charset="0"/>
              <a:cs typeface="Arial" pitchFamily="34" charset="0"/>
            </a:endParaRPr>
          </a:p>
          <a:p>
            <a:pPr marL="1588" indent="12700">
              <a:buNone/>
            </a:pPr>
            <a:r>
              <a:rPr lang="fr-CA" sz="2000" dirty="0">
                <a:latin typeface="Arial" pitchFamily="34" charset="0"/>
                <a:cs typeface="Arial" pitchFamily="34" charset="0"/>
              </a:rPr>
              <a:t>Des reprises brutales de mortalité dues aux conflits eux-mêmes, mais aussi à la paupérisation qui s’en suit, ainsi parfois qu’au sida. </a:t>
            </a:r>
          </a:p>
          <a:p>
            <a:pPr marL="1588" indent="12700">
              <a:buNone/>
            </a:pPr>
            <a:endParaRPr lang="fr-CA" sz="1000" dirty="0">
              <a:latin typeface="Arial" pitchFamily="34" charset="0"/>
              <a:cs typeface="Arial" pitchFamily="34" charset="0"/>
            </a:endParaRPr>
          </a:p>
          <a:p>
            <a:pPr marL="1588" indent="12700">
              <a:buNone/>
            </a:pPr>
            <a:r>
              <a:rPr lang="fr-CA" sz="2000" u="sng" dirty="0">
                <a:latin typeface="Arial" pitchFamily="34" charset="0"/>
                <a:cs typeface="Arial" pitchFamily="34" charset="0"/>
              </a:rPr>
              <a:t>Exemple:</a:t>
            </a:r>
          </a:p>
          <a:p>
            <a:pPr marL="1588" indent="12700">
              <a:buNone/>
            </a:pPr>
            <a:endParaRPr lang="fr-CA" sz="1000" dirty="0">
              <a:latin typeface="Arial" pitchFamily="34" charset="0"/>
              <a:cs typeface="Arial" pitchFamily="34" charset="0"/>
            </a:endParaRPr>
          </a:p>
          <a:p>
            <a:pPr marL="1588" indent="12700">
              <a:buNone/>
            </a:pPr>
            <a:r>
              <a:rPr lang="fr-CA" sz="2000" dirty="0">
                <a:latin typeface="Arial" pitchFamily="34" charset="0"/>
                <a:cs typeface="Arial" pitchFamily="34" charset="0"/>
              </a:rPr>
              <a:t>Sierra Leone, Congo (R.D.) Burundi, Rwanda</a:t>
            </a:r>
            <a:endParaRPr lang="en-US" sz="2000" dirty="0">
              <a:latin typeface="Arial" pitchFamily="34" charset="0"/>
              <a:cs typeface="Arial" pitchFamily="34" charset="0"/>
            </a:endParaRPr>
          </a:p>
        </p:txBody>
      </p:sp>
      <p:pic>
        <p:nvPicPr>
          <p:cNvPr id="71682" name="Picture 2"/>
          <p:cNvPicPr>
            <a:picLocks noChangeAspect="1" noChangeArrowheads="1"/>
          </p:cNvPicPr>
          <p:nvPr/>
        </p:nvPicPr>
        <p:blipFill>
          <a:blip r:embed="rId2"/>
          <a:srcRect/>
          <a:stretch>
            <a:fillRect/>
          </a:stretch>
        </p:blipFill>
        <p:spPr bwMode="auto">
          <a:xfrm>
            <a:off x="4475783" y="2409825"/>
            <a:ext cx="4416697" cy="3826612"/>
          </a:xfrm>
          <a:prstGeom prst="rect">
            <a:avLst/>
          </a:prstGeom>
          <a:noFill/>
          <a:ln w="9525">
            <a:noFill/>
            <a:miter lim="800000"/>
            <a:headEnd/>
            <a:tailEnd/>
          </a:ln>
        </p:spPr>
      </p:pic>
    </p:spTree>
    <p:extLst>
      <p:ext uri="{BB962C8B-B14F-4D97-AF65-F5344CB8AC3E}">
        <p14:creationId xmlns:p14="http://schemas.microsoft.com/office/powerpoint/2010/main" val="19508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682"/>
                                        </p:tgtEl>
                                        <p:attrNameLst>
                                          <p:attrName>style.visibility</p:attrName>
                                        </p:attrNameLst>
                                      </p:cBhvr>
                                      <p:to>
                                        <p:strVal val="visible"/>
                                      </p:to>
                                    </p:set>
                                    <p:anim calcmode="lin" valueType="num">
                                      <p:cBhvr additive="base">
                                        <p:cTn id="29" dur="500" fill="hold"/>
                                        <p:tgtEl>
                                          <p:spTgt spid="71682"/>
                                        </p:tgtEl>
                                        <p:attrNameLst>
                                          <p:attrName>ppt_x</p:attrName>
                                        </p:attrNameLst>
                                      </p:cBhvr>
                                      <p:tavLst>
                                        <p:tav tm="0">
                                          <p:val>
                                            <p:strVal val="#ppt_x"/>
                                          </p:val>
                                        </p:tav>
                                        <p:tav tm="100000">
                                          <p:val>
                                            <p:strVal val="#ppt_x"/>
                                          </p:val>
                                        </p:tav>
                                      </p:tavLst>
                                    </p:anim>
                                    <p:anim calcmode="lin" valueType="num">
                                      <p:cBhvr additive="base">
                                        <p:cTn id="30"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476672"/>
            <a:ext cx="7772400" cy="1143000"/>
          </a:xfrm>
        </p:spPr>
        <p:txBody>
          <a:bodyPr>
            <a:normAutofit fontScale="90000"/>
          </a:bodyPr>
          <a:lstStyle/>
          <a:p>
            <a:r>
              <a:rPr lang="fr-CA" dirty="0">
                <a:solidFill>
                  <a:srgbClr val="6F88E3"/>
                </a:solidFill>
              </a:rPr>
              <a:t>Quatre modèles de transition démographique en Afrique (</a:t>
            </a:r>
            <a:r>
              <a:rPr lang="fr-CA" dirty="0" err="1">
                <a:solidFill>
                  <a:srgbClr val="6F88E3"/>
                </a:solidFill>
              </a:rPr>
              <a:t>cont</a:t>
            </a:r>
            <a:r>
              <a:rPr lang="fr-CA" dirty="0">
                <a:solidFill>
                  <a:srgbClr val="6F88E3"/>
                </a:solidFill>
              </a:rPr>
              <a:t>.)</a:t>
            </a:r>
            <a:endParaRPr lang="en-US" dirty="0"/>
          </a:p>
        </p:txBody>
      </p:sp>
      <p:sp>
        <p:nvSpPr>
          <p:cNvPr id="3" name="Espace réservé du contenu 2"/>
          <p:cNvSpPr>
            <a:spLocks noGrp="1"/>
          </p:cNvSpPr>
          <p:nvPr>
            <p:ph idx="1"/>
          </p:nvPr>
        </p:nvSpPr>
        <p:spPr>
          <a:xfrm>
            <a:off x="0" y="1844824"/>
            <a:ext cx="4425752" cy="4876800"/>
          </a:xfrm>
        </p:spPr>
        <p:style>
          <a:lnRef idx="2">
            <a:schemeClr val="accent2"/>
          </a:lnRef>
          <a:fillRef idx="1">
            <a:schemeClr val="lt1"/>
          </a:fillRef>
          <a:effectRef idx="0">
            <a:schemeClr val="accent2"/>
          </a:effectRef>
          <a:fontRef idx="minor">
            <a:schemeClr val="dk1"/>
          </a:fontRef>
        </p:style>
        <p:txBody>
          <a:bodyPr/>
          <a:lstStyle/>
          <a:p>
            <a:pPr>
              <a:buNone/>
            </a:pPr>
            <a:r>
              <a:rPr lang="fr-CA" sz="2000" b="1" i="1" dirty="0">
                <a:solidFill>
                  <a:srgbClr val="FF0000"/>
                </a:solidFill>
                <a:latin typeface="Arial" pitchFamily="34" charset="0"/>
                <a:cs typeface="Arial" pitchFamily="34" charset="0"/>
              </a:rPr>
              <a:t>iv. Le modèle perturbé par le sida</a:t>
            </a:r>
          </a:p>
          <a:p>
            <a:pPr>
              <a:buNone/>
            </a:pPr>
            <a:endParaRPr lang="fr-CA" sz="1000" i="1" dirty="0">
              <a:latin typeface="Arial" pitchFamily="34" charset="0"/>
              <a:cs typeface="Arial" pitchFamily="34" charset="0"/>
            </a:endParaRPr>
          </a:p>
          <a:p>
            <a:pPr marL="1588" indent="12700">
              <a:buNone/>
            </a:pPr>
            <a:r>
              <a:rPr lang="fr-CA" sz="2000" dirty="0">
                <a:latin typeface="Arial" pitchFamily="34" charset="0"/>
                <a:cs typeface="Arial" pitchFamily="34" charset="0"/>
              </a:rPr>
              <a:t>Fécondité et mortalité ont reculé normalement jusque vers 1990, mais le processus a été brutalement interrompu par des reprises importantes de la mortalité, conduisant à des réductions parfois drastiques de la croissance. </a:t>
            </a:r>
          </a:p>
          <a:p>
            <a:pPr marL="1588" indent="12700">
              <a:buNone/>
            </a:pPr>
            <a:endParaRPr lang="fr-CA" sz="1000" i="1" dirty="0">
              <a:latin typeface="Arial" pitchFamily="34" charset="0"/>
              <a:cs typeface="Arial" pitchFamily="34" charset="0"/>
            </a:endParaRPr>
          </a:p>
          <a:p>
            <a:pPr marL="1588" indent="12700">
              <a:buNone/>
            </a:pPr>
            <a:r>
              <a:rPr lang="fr-CA" sz="2000" i="1" u="sng" dirty="0">
                <a:latin typeface="Arial" pitchFamily="34" charset="0"/>
                <a:cs typeface="Arial" pitchFamily="34" charset="0"/>
              </a:rPr>
              <a:t>Exemple</a:t>
            </a:r>
            <a:r>
              <a:rPr lang="fr-CA" sz="2000" i="1" dirty="0">
                <a:latin typeface="Arial" pitchFamily="34" charset="0"/>
                <a:cs typeface="Arial" pitchFamily="34" charset="0"/>
              </a:rPr>
              <a:t>:</a:t>
            </a:r>
          </a:p>
          <a:p>
            <a:pPr marL="1588" indent="12700">
              <a:buNone/>
            </a:pPr>
            <a:endParaRPr lang="fr-CA" sz="1000" i="1" dirty="0">
              <a:latin typeface="Arial" pitchFamily="34" charset="0"/>
              <a:cs typeface="Arial" pitchFamily="34" charset="0"/>
            </a:endParaRPr>
          </a:p>
          <a:p>
            <a:pPr marL="1588" indent="12700">
              <a:buNone/>
            </a:pPr>
            <a:r>
              <a:rPr lang="fr-CA" sz="1800" dirty="0">
                <a:latin typeface="Arial" pitchFamily="34" charset="0"/>
                <a:cs typeface="Arial" pitchFamily="34" charset="0"/>
              </a:rPr>
              <a:t>Zimbabwe , Afrique du Sud, Namibie, Botswana, Lesotho, Swaziland, Kenya, Malawi, Tanzanie, Zambie, Côte d’Ivoire, Cameroun, Centrafrique ;</a:t>
            </a:r>
            <a:endParaRPr lang="en-US" sz="1800" dirty="0">
              <a:latin typeface="Arial" pitchFamily="34" charset="0"/>
              <a:cs typeface="Arial" pitchFamily="34" charset="0"/>
            </a:endParaRPr>
          </a:p>
        </p:txBody>
      </p:sp>
      <p:pic>
        <p:nvPicPr>
          <p:cNvPr id="72706" name="Picture 2"/>
          <p:cNvPicPr>
            <a:picLocks noChangeAspect="1" noChangeArrowheads="1"/>
          </p:cNvPicPr>
          <p:nvPr/>
        </p:nvPicPr>
        <p:blipFill>
          <a:blip r:embed="rId2"/>
          <a:srcRect/>
          <a:stretch>
            <a:fillRect/>
          </a:stretch>
        </p:blipFill>
        <p:spPr bwMode="auto">
          <a:xfrm>
            <a:off x="4447703" y="2428874"/>
            <a:ext cx="4660801" cy="3808437"/>
          </a:xfrm>
          <a:prstGeom prst="rect">
            <a:avLst/>
          </a:prstGeom>
          <a:noFill/>
          <a:ln w="9525">
            <a:noFill/>
            <a:miter lim="800000"/>
            <a:headEnd/>
            <a:tailEnd/>
          </a:ln>
        </p:spPr>
      </p:pic>
    </p:spTree>
    <p:extLst>
      <p:ext uri="{BB962C8B-B14F-4D97-AF65-F5344CB8AC3E}">
        <p14:creationId xmlns:p14="http://schemas.microsoft.com/office/powerpoint/2010/main" val="9518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2706"/>
                                        </p:tgtEl>
                                        <p:attrNameLst>
                                          <p:attrName>style.visibility</p:attrName>
                                        </p:attrNameLst>
                                      </p:cBhvr>
                                      <p:to>
                                        <p:strVal val="visible"/>
                                      </p:to>
                                    </p:set>
                                    <p:anim calcmode="lin" valueType="num">
                                      <p:cBhvr additive="base">
                                        <p:cTn id="29" dur="500" fill="hold"/>
                                        <p:tgtEl>
                                          <p:spTgt spid="72706"/>
                                        </p:tgtEl>
                                        <p:attrNameLst>
                                          <p:attrName>ppt_x</p:attrName>
                                        </p:attrNameLst>
                                      </p:cBhvr>
                                      <p:tavLst>
                                        <p:tav tm="0">
                                          <p:val>
                                            <p:strVal val="#ppt_x"/>
                                          </p:val>
                                        </p:tav>
                                        <p:tav tm="100000">
                                          <p:val>
                                            <p:strVal val="#ppt_x"/>
                                          </p:val>
                                        </p:tav>
                                      </p:tavLst>
                                    </p:anim>
                                    <p:anim calcmode="lin" valueType="num">
                                      <p:cBhvr additive="base">
                                        <p:cTn id="30" dur="500" fill="hold"/>
                                        <p:tgtEl>
                                          <p:spTgt spid="72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17B5F8A-C705-2F4D-AAE3-9FD6BC984D63}"/>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a:r>
              <a:rPr lang="en-US" sz="5100" kern="1200" dirty="0" err="1">
                <a:solidFill>
                  <a:srgbClr val="FFFFFF"/>
                </a:solidFill>
                <a:latin typeface="+mj-lt"/>
                <a:ea typeface="+mj-ea"/>
                <a:cs typeface="+mj-cs"/>
              </a:rPr>
              <a:t>Conséquences</a:t>
            </a:r>
            <a:endParaRPr lang="en-US" sz="5100" kern="1200" dirty="0">
              <a:solidFill>
                <a:srgbClr val="FFFFFF"/>
              </a:solidFill>
              <a:latin typeface="+mj-lt"/>
              <a:ea typeface="+mj-ea"/>
              <a:cs typeface="+mj-cs"/>
            </a:endParaRPr>
          </a:p>
        </p:txBody>
      </p:sp>
    </p:spTree>
    <p:extLst>
      <p:ext uri="{BB962C8B-B14F-4D97-AF65-F5344CB8AC3E}">
        <p14:creationId xmlns:p14="http://schemas.microsoft.com/office/powerpoint/2010/main" val="790207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INTRODUCTION</a:t>
            </a:r>
          </a:p>
        </p:txBody>
      </p:sp>
      <p:sp>
        <p:nvSpPr>
          <p:cNvPr id="3" name="Espace réservé du contenu 2"/>
          <p:cNvSpPr>
            <a:spLocks noGrp="1"/>
          </p:cNvSpPr>
          <p:nvPr>
            <p:ph idx="1"/>
          </p:nvPr>
        </p:nvSpPr>
        <p:spPr>
          <a:xfrm>
            <a:off x="1143000" y="2399099"/>
            <a:ext cx="7099173" cy="3400969"/>
          </a:xfrm>
        </p:spPr>
        <p:txBody>
          <a:bodyPr>
            <a:normAutofit fontScale="92500" lnSpcReduction="20000"/>
          </a:bodyPr>
          <a:lstStyle/>
          <a:p>
            <a:r>
              <a:rPr lang="fr-FR" sz="2400" dirty="0"/>
              <a:t>Long débat entre croissance démographique et croissance économique au sein du cercle des économistes</a:t>
            </a:r>
          </a:p>
          <a:p>
            <a:endParaRPr lang="fr-FR" sz="2400" dirty="0"/>
          </a:p>
          <a:p>
            <a:r>
              <a:rPr lang="fr-FR" sz="2400" dirty="0"/>
              <a:t>Pessimisme de Malthus</a:t>
            </a:r>
          </a:p>
          <a:p>
            <a:endParaRPr lang="fr-FR" sz="1800" dirty="0"/>
          </a:p>
          <a:p>
            <a:pPr lvl="1"/>
            <a:r>
              <a:rPr lang="fr-FR" sz="2200" dirty="0"/>
              <a:t>Cependant, la révolution industrielle a porté un coup à cette vision. </a:t>
            </a:r>
          </a:p>
          <a:p>
            <a:endParaRPr lang="fr-FR" sz="1800" dirty="0"/>
          </a:p>
          <a:p>
            <a:r>
              <a:rPr lang="fr-FR" sz="2600" dirty="0"/>
              <a:t>De plus d’après l’économiste Keynes, la baisse de la fécondité est même une cause de la crise à travers l’affaiblissement de la demande.</a:t>
            </a:r>
            <a:endParaRPr lang="fr-CA" sz="2600" dirty="0"/>
          </a:p>
          <a:p>
            <a:endParaRPr lang="fr-FR" sz="1800" dirty="0"/>
          </a:p>
          <a:p>
            <a:endParaRPr lang="fr-CA" sz="1800" dirty="0"/>
          </a:p>
          <a:p>
            <a:endParaRPr lang="fr-CA" sz="1800" dirty="0"/>
          </a:p>
        </p:txBody>
      </p:sp>
    </p:spTree>
    <p:extLst>
      <p:ext uri="{BB962C8B-B14F-4D97-AF65-F5344CB8AC3E}">
        <p14:creationId xmlns:p14="http://schemas.microsoft.com/office/powerpoint/2010/main" val="69673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36096" y="3865558"/>
            <a:ext cx="1872208" cy="1147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endParaRPr lang="fr-CA"/>
          </a:p>
        </p:txBody>
      </p:sp>
      <p:sp>
        <p:nvSpPr>
          <p:cNvPr id="4" name="Rectangle 3"/>
          <p:cNvSpPr txBox="1">
            <a:spLocks noChangeArrowheads="1"/>
          </p:cNvSpPr>
          <p:nvPr/>
        </p:nvSpPr>
        <p:spPr>
          <a:xfrm>
            <a:off x="323850" y="2925043"/>
            <a:ext cx="8497888" cy="20161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tab pos="1441450" algn="l"/>
                <a:tab pos="3587750" algn="l"/>
              </a:tabLst>
              <a:defRPr/>
            </a:pPr>
            <a:r>
              <a:rPr kumimoji="0" lang="fr-CA" sz="2600" b="1" i="0" u="sng" strike="noStrike" kern="1200" cap="none" spc="0" normalizeH="0" baseline="0" noProof="0" dirty="0">
                <a:ln>
                  <a:noFill/>
                </a:ln>
                <a:solidFill>
                  <a:schemeClr val="folHlink"/>
                </a:solidFill>
                <a:effectLst/>
                <a:uLnTx/>
                <a:uFillTx/>
                <a:latin typeface="+mn-lt"/>
                <a:ea typeface="+mn-ea"/>
                <a:cs typeface="+mn-cs"/>
              </a:rPr>
              <a:t>Revenu</a:t>
            </a:r>
            <a:r>
              <a:rPr kumimoji="0" lang="fr-CA" sz="2600" b="1" i="0" u="none" strike="noStrike" kern="1200" cap="none" spc="0" normalizeH="0" baseline="0" noProof="0" dirty="0">
                <a:ln>
                  <a:noFill/>
                </a:ln>
                <a:solidFill>
                  <a:schemeClr val="folHlink"/>
                </a:solidFill>
                <a:effectLst/>
                <a:uLnTx/>
                <a:uFillTx/>
                <a:latin typeface="+mn-lt"/>
                <a:ea typeface="+mn-ea"/>
                <a:cs typeface="+mn-cs"/>
              </a:rPr>
              <a:t>  =  </a:t>
            </a:r>
            <a:r>
              <a:rPr kumimoji="0" lang="fr-CA" sz="2600" b="1" i="0" u="sng" strike="noStrike" kern="1200" cap="none" spc="0" normalizeH="0" baseline="0" noProof="0" dirty="0">
                <a:ln>
                  <a:noFill/>
                </a:ln>
                <a:solidFill>
                  <a:schemeClr val="folHlink"/>
                </a:solidFill>
                <a:effectLst/>
                <a:uLnTx/>
                <a:uFillTx/>
                <a:latin typeface="+mn-lt"/>
                <a:ea typeface="+mn-ea"/>
                <a:cs typeface="+mn-cs"/>
              </a:rPr>
              <a:t>     PNB    </a:t>
            </a:r>
            <a:r>
              <a:rPr kumimoji="0" lang="fr-CA" sz="2600" b="1" i="0" u="none" strike="noStrike" kern="1200" cap="none" spc="0" normalizeH="0" baseline="0" noProof="0" dirty="0">
                <a:ln>
                  <a:noFill/>
                </a:ln>
                <a:solidFill>
                  <a:schemeClr val="folHlink"/>
                </a:solidFill>
                <a:effectLst/>
                <a:uLnTx/>
                <a:uFillTx/>
                <a:latin typeface="+mn-lt"/>
                <a:ea typeface="+mn-ea"/>
                <a:cs typeface="+mn-cs"/>
              </a:rPr>
              <a:t>   =	</a:t>
            </a:r>
            <a:r>
              <a:rPr kumimoji="0" lang="fr-CA" sz="2600" b="1" i="0" u="sng" strike="noStrike" kern="1200" cap="none" spc="0" normalizeH="0" baseline="0" noProof="0" dirty="0">
                <a:ln>
                  <a:noFill/>
                </a:ln>
                <a:solidFill>
                  <a:schemeClr val="folHlink"/>
                </a:solidFill>
                <a:effectLst/>
                <a:uLnTx/>
                <a:uFillTx/>
                <a:latin typeface="Monotype Corsiva" pitchFamily="66" charset="0"/>
                <a:ea typeface="+mn-ea"/>
                <a:cs typeface="+mn-cs"/>
              </a:rPr>
              <a:t>f </a:t>
            </a:r>
            <a:r>
              <a:rPr kumimoji="0" lang="fr-CA" sz="2600" b="1" i="0" u="sng" strike="noStrike" kern="1200" cap="none" spc="0" normalizeH="0" baseline="0" noProof="0" dirty="0">
                <a:ln>
                  <a:noFill/>
                </a:ln>
                <a:solidFill>
                  <a:schemeClr val="folHlink"/>
                </a:solidFill>
                <a:effectLst/>
                <a:uLnTx/>
                <a:uFillTx/>
                <a:latin typeface="+mn-lt"/>
                <a:ea typeface="+mn-ea"/>
                <a:cs typeface="+mn-cs"/>
              </a:rPr>
              <a:t>(travail, capital, </a:t>
            </a:r>
            <a:r>
              <a:rPr kumimoji="0" lang="fr-CA" sz="2600" b="1" i="0" u="sng" strike="noStrike" kern="1200" cap="none" spc="0" normalizeH="0" baseline="0" noProof="0" dirty="0" err="1">
                <a:ln>
                  <a:noFill/>
                </a:ln>
                <a:solidFill>
                  <a:schemeClr val="folHlink"/>
                </a:solidFill>
                <a:effectLst/>
                <a:uLnTx/>
                <a:uFillTx/>
                <a:latin typeface="+mn-lt"/>
                <a:ea typeface="+mn-ea"/>
                <a:cs typeface="+mn-cs"/>
              </a:rPr>
              <a:t>tech</a:t>
            </a:r>
            <a:r>
              <a:rPr kumimoji="0" lang="fr-CA" sz="2600" b="1" i="0" u="sng" strike="noStrike" kern="1200" cap="none" spc="0" normalizeH="0" baseline="0" noProof="0" dirty="0">
                <a:ln>
                  <a:noFill/>
                </a:ln>
                <a:solidFill>
                  <a:schemeClr val="folHlink"/>
                </a:solidFill>
                <a:effectLst/>
                <a:uLnTx/>
                <a:uFillTx/>
                <a:latin typeface="+mn-lt"/>
                <a:ea typeface="+mn-ea"/>
                <a:cs typeface="+mn-cs"/>
              </a:rPr>
              <a:t>, </a:t>
            </a:r>
            <a:r>
              <a:rPr kumimoji="0" lang="fr-CA" sz="2600" b="1" i="0" u="sng" strike="noStrike" kern="1200" cap="none" spc="0" normalizeH="0" baseline="0" noProof="0" dirty="0" err="1">
                <a:ln>
                  <a:noFill/>
                </a:ln>
                <a:solidFill>
                  <a:schemeClr val="folHlink"/>
                </a:solidFill>
                <a:effectLst/>
                <a:uLnTx/>
                <a:uFillTx/>
                <a:latin typeface="+mn-lt"/>
                <a:ea typeface="+mn-ea"/>
                <a:cs typeface="+mn-cs"/>
              </a:rPr>
              <a:t>ress</a:t>
            </a:r>
            <a:r>
              <a:rPr kumimoji="0" lang="fr-CA" sz="2600" b="1" i="0" u="sng" strike="noStrike" kern="1200" cap="none" spc="0" normalizeH="0" baseline="0" noProof="0" dirty="0">
                <a:ln>
                  <a:noFill/>
                </a:ln>
                <a:solidFill>
                  <a:schemeClr val="folHlink"/>
                </a:solidFill>
                <a:effectLst/>
                <a:uLnTx/>
                <a:uFillTx/>
                <a:latin typeface="+mn-lt"/>
                <a:ea typeface="+mn-ea"/>
                <a:cs typeface="+mn-cs"/>
              </a:rPr>
              <a:t> </a:t>
            </a:r>
            <a:r>
              <a:rPr kumimoji="0" lang="fr-CA" sz="2600" b="1" i="0" u="sng" strike="noStrike" kern="1200" cap="none" spc="0" normalizeH="0" baseline="0" noProof="0" dirty="0" err="1">
                <a:ln>
                  <a:noFill/>
                </a:ln>
                <a:solidFill>
                  <a:schemeClr val="folHlink"/>
                </a:solidFill>
                <a:effectLst/>
                <a:uLnTx/>
                <a:uFillTx/>
                <a:latin typeface="+mn-lt"/>
                <a:ea typeface="+mn-ea"/>
                <a:cs typeface="+mn-cs"/>
              </a:rPr>
              <a:t>nat</a:t>
            </a:r>
            <a:r>
              <a:rPr kumimoji="0" lang="fr-CA" sz="2600" b="1" i="0" u="sng" strike="noStrike" kern="1200" cap="none" spc="0" normalizeH="0" baseline="0" noProof="0" dirty="0">
                <a:ln>
                  <a:noFill/>
                </a:ln>
                <a:solidFill>
                  <a:schemeClr val="folHlink"/>
                </a:solidFill>
                <a:effectLst/>
                <a:uLnTx/>
                <a:uFillTx/>
                <a:latin typeface="+mn-lt"/>
                <a:ea typeface="+mn-ea"/>
                <a:cs typeface="+mn-cs"/>
              </a:rPr>
              <a:t>) </a:t>
            </a:r>
            <a:endParaRPr kumimoji="0" lang="fr-CA" sz="2600" b="1" i="0" u="none" strike="noStrike" kern="1200" cap="none" spc="0" normalizeH="0" baseline="0" noProof="0" dirty="0">
              <a:ln>
                <a:noFill/>
              </a:ln>
              <a:solidFill>
                <a:schemeClr val="folHlink"/>
              </a:solidFill>
              <a:effectLst/>
              <a:uLnTx/>
              <a:uFillTx/>
              <a:latin typeface="+mn-lt"/>
              <a:ea typeface="+mn-ea"/>
              <a:cs typeface="+mn-cs"/>
            </a:endParaRPr>
          </a:p>
          <a:p>
            <a:pPr marL="342900" marR="0" lvl="0" indent="-342900" algn="l" defTabSz="914400" rtl="0" eaLnBrk="1" fontAlgn="auto" latinLnBrk="0" hangingPunct="1">
              <a:lnSpc>
                <a:spcPct val="80000"/>
              </a:lnSpc>
              <a:spcBef>
                <a:spcPct val="0"/>
              </a:spcBef>
              <a:spcAft>
                <a:spcPts val="0"/>
              </a:spcAft>
              <a:buClrTx/>
              <a:buSzTx/>
              <a:buFont typeface="Wingdings" pitchFamily="2" charset="2"/>
              <a:buNone/>
              <a:tabLst>
                <a:tab pos="1441450" algn="l"/>
                <a:tab pos="3587750" algn="l"/>
              </a:tabLst>
              <a:defRPr/>
            </a:pPr>
            <a:r>
              <a:rPr kumimoji="0" lang="fr-CA" sz="2600" b="1" i="0" u="none" strike="noStrike" kern="1200" cap="none" spc="0" normalizeH="0" baseline="0" noProof="0" dirty="0">
                <a:ln>
                  <a:noFill/>
                </a:ln>
                <a:solidFill>
                  <a:schemeClr val="folHlink"/>
                </a:solidFill>
                <a:effectLst/>
                <a:uLnTx/>
                <a:uFillTx/>
                <a:latin typeface="+mn-lt"/>
                <a:ea typeface="+mn-ea"/>
                <a:cs typeface="+mn-cs"/>
              </a:rPr>
              <a:t>par tête 	 population                    </a:t>
            </a:r>
            <a:r>
              <a:rPr kumimoji="0" lang="fr-CA" sz="2600" b="1" i="0" u="none" strike="noStrike" kern="1200" cap="none" spc="0" normalizeH="0" baseline="0" noProof="0" dirty="0" err="1">
                <a:ln>
                  <a:noFill/>
                </a:ln>
                <a:solidFill>
                  <a:schemeClr val="folHlink"/>
                </a:solidFill>
                <a:effectLst/>
                <a:uLnTx/>
                <a:uFillTx/>
                <a:latin typeface="+mn-lt"/>
                <a:ea typeface="+mn-ea"/>
                <a:cs typeface="+mn-cs"/>
              </a:rPr>
              <a:t>population</a:t>
            </a:r>
            <a:endParaRPr kumimoji="0" lang="fr-CA" sz="2600" b="1" i="0" u="none" strike="noStrike" kern="1200" cap="none" spc="0" normalizeH="0" baseline="0" noProof="0" dirty="0">
              <a:ln>
                <a:noFill/>
              </a:ln>
              <a:solidFill>
                <a:schemeClr val="folHlink"/>
              </a:solidFill>
              <a:effectLst/>
              <a:uLnTx/>
              <a:uFillTx/>
              <a:latin typeface="+mn-lt"/>
              <a:ea typeface="+mn-ea"/>
              <a:cs typeface="+mn-cs"/>
            </a:endParaRPr>
          </a:p>
          <a:p>
            <a:pPr marL="342900" marR="0" lvl="0" indent="-342900" algn="l" defTabSz="914400" rtl="0" eaLnBrk="1" fontAlgn="auto" latinLnBrk="0" hangingPunct="1">
              <a:lnSpc>
                <a:spcPct val="80000"/>
              </a:lnSpc>
              <a:spcBef>
                <a:spcPct val="0"/>
              </a:spcBef>
              <a:spcAft>
                <a:spcPct val="35000"/>
              </a:spcAft>
              <a:buClrTx/>
              <a:buSzTx/>
              <a:buFont typeface="Wingdings" pitchFamily="2" charset="2"/>
              <a:buNone/>
              <a:tabLst>
                <a:tab pos="1441450" algn="l"/>
                <a:tab pos="3587750" algn="l"/>
              </a:tabLst>
              <a:defRPr/>
            </a:pPr>
            <a:endParaRPr kumimoji="0" lang="fr-CA" sz="2600" b="1" i="0" u="none" strike="noStrike" kern="1200" cap="none" spc="0" normalizeH="0" baseline="0" noProof="0" dirty="0">
              <a:ln>
                <a:noFill/>
              </a:ln>
              <a:solidFill>
                <a:schemeClr val="folHlink"/>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tab pos="1441450" algn="l"/>
                <a:tab pos="3587750" algn="l"/>
              </a:tabLst>
              <a:defRPr/>
            </a:pPr>
            <a:r>
              <a:rPr kumimoji="0" lang="fr-CA" sz="2600" b="1" i="0" u="none" strike="noStrike" kern="1200" cap="none" spc="0" normalizeH="0" baseline="0" noProof="0" dirty="0">
                <a:ln>
                  <a:noFill/>
                </a:ln>
                <a:solidFill>
                  <a:schemeClr val="tx1"/>
                </a:solidFill>
                <a:effectLst/>
                <a:uLnTx/>
                <a:uFillTx/>
                <a:latin typeface="Arial" charset="0"/>
                <a:ea typeface="+mn-ea"/>
                <a:cs typeface="+mn-cs"/>
              </a:rPr>
              <a:t>	          </a:t>
            </a:r>
            <a:r>
              <a:rPr kumimoji="0" lang="fr-CA" sz="2600" b="1" i="0" u="none" strike="noStrike" kern="1200" cap="none" spc="0" normalizeH="0" baseline="0" noProof="0" dirty="0">
                <a:ln>
                  <a:noFill/>
                </a:ln>
                <a:solidFill>
                  <a:schemeClr val="folHlink"/>
                </a:solidFill>
                <a:effectLst/>
                <a:uLnTx/>
                <a:uFillTx/>
                <a:latin typeface="+mn-lt"/>
                <a:ea typeface="+mn-ea"/>
                <a:cs typeface="+mn-cs"/>
              </a:rPr>
              <a:t>=</a:t>
            </a:r>
            <a:r>
              <a:rPr kumimoji="0" lang="fr-CA" sz="2600" b="0" i="0" u="none" strike="noStrike" kern="1200" cap="none" spc="0" normalizeH="0" baseline="0" noProof="0" dirty="0">
                <a:ln>
                  <a:noFill/>
                </a:ln>
                <a:solidFill>
                  <a:schemeClr val="folHlink"/>
                </a:solidFill>
                <a:effectLst/>
                <a:uLnTx/>
                <a:uFillTx/>
                <a:latin typeface="+mn-lt"/>
                <a:ea typeface="+mn-ea"/>
                <a:cs typeface="+mn-cs"/>
              </a:rPr>
              <a:t>  </a:t>
            </a:r>
            <a:r>
              <a:rPr kumimoji="0" lang="fr-CA" sz="2600" b="1" i="0" u="none" strike="noStrike" kern="1200" cap="none" spc="0" normalizeH="0" baseline="0" noProof="0" dirty="0">
                <a:ln>
                  <a:noFill/>
                </a:ln>
                <a:solidFill>
                  <a:schemeClr val="folHlink"/>
                </a:solidFill>
                <a:effectLst/>
                <a:uLnTx/>
                <a:uFillTx/>
                <a:latin typeface="+mn-lt"/>
                <a:ea typeface="+mn-ea"/>
                <a:cs typeface="+mn-cs"/>
              </a:rPr>
              <a:t>revenu par travailleur  X  </a:t>
            </a:r>
            <a:r>
              <a:rPr kumimoji="0" lang="fr-CA" sz="2600" b="1" i="0" u="sng" strike="noStrike" kern="1200" cap="none" spc="0" normalizeH="0" baseline="0" noProof="0" dirty="0">
                <a:ln>
                  <a:noFill/>
                </a:ln>
                <a:solidFill>
                  <a:schemeClr val="folHlink"/>
                </a:solidFill>
                <a:effectLst/>
                <a:uLnTx/>
                <a:uFillTx/>
                <a:latin typeface="+mn-lt"/>
                <a:ea typeface="+mn-ea"/>
                <a:cs typeface="+mn-cs"/>
              </a:rPr>
              <a:t>travailleurs</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tab pos="1441450" algn="l"/>
                <a:tab pos="3587750" algn="l"/>
              </a:tabLst>
              <a:defRPr/>
            </a:pPr>
            <a:r>
              <a:rPr kumimoji="0" lang="fr-CA" sz="2600" b="1" i="0" u="none" strike="noStrike" kern="1200" cap="none" spc="0" normalizeH="0" baseline="0" noProof="0" dirty="0">
                <a:ln>
                  <a:noFill/>
                </a:ln>
                <a:solidFill>
                  <a:schemeClr val="folHlink"/>
                </a:solidFill>
                <a:effectLst/>
                <a:uLnTx/>
                <a:uFillTx/>
                <a:latin typeface="+mn-lt"/>
                <a:ea typeface="+mn-ea"/>
                <a:cs typeface="+mn-cs"/>
              </a:rPr>
              <a:t>					         population</a:t>
            </a:r>
            <a:endParaRPr kumimoji="0" lang="fr-CA" sz="2300" b="0" i="0" u="none" strike="noStrike" kern="1200" cap="none" spc="0" normalizeH="0" baseline="0" noProof="0" dirty="0">
              <a:ln>
                <a:noFill/>
              </a:ln>
              <a:solidFill>
                <a:schemeClr val="tx1"/>
              </a:solidFill>
              <a:effectLst/>
              <a:uLnTx/>
              <a:uFillTx/>
              <a:latin typeface="Arial" charset="0"/>
              <a:ea typeface="+mn-ea"/>
              <a:cs typeface="+mn-cs"/>
            </a:endParaRPr>
          </a:p>
        </p:txBody>
      </p:sp>
    </p:spTree>
    <p:extLst>
      <p:ext uri="{BB962C8B-B14F-4D97-AF65-F5344CB8AC3E}">
        <p14:creationId xmlns:p14="http://schemas.microsoft.com/office/powerpoint/2010/main" val="5911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Le schéma de la transition démographique</a:t>
            </a:r>
            <a:endParaRPr lang="en-US" dirty="0"/>
          </a:p>
        </p:txBody>
      </p:sp>
      <p:pic>
        <p:nvPicPr>
          <p:cNvPr id="75778" name="Picture 2"/>
          <p:cNvPicPr>
            <a:picLocks noChangeAspect="1" noChangeArrowheads="1"/>
          </p:cNvPicPr>
          <p:nvPr/>
        </p:nvPicPr>
        <p:blipFill>
          <a:blip r:embed="rId2"/>
          <a:srcRect/>
          <a:stretch>
            <a:fillRect/>
          </a:stretch>
        </p:blipFill>
        <p:spPr bwMode="auto">
          <a:xfrm>
            <a:off x="1235964" y="1556793"/>
            <a:ext cx="6758764" cy="4896544"/>
          </a:xfrm>
          <a:prstGeom prst="rect">
            <a:avLst/>
          </a:prstGeom>
          <a:noFill/>
          <a:ln w="9525">
            <a:noFill/>
            <a:miter lim="800000"/>
            <a:headEnd/>
            <a:tailEnd/>
          </a:ln>
        </p:spPr>
      </p:pic>
    </p:spTree>
    <p:extLst>
      <p:ext uri="{BB962C8B-B14F-4D97-AF65-F5344CB8AC3E}">
        <p14:creationId xmlns:p14="http://schemas.microsoft.com/office/powerpoint/2010/main" val="3448872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endParaRPr lang="fr-CA" dirty="0"/>
          </a:p>
        </p:txBody>
      </p:sp>
      <p:sp>
        <p:nvSpPr>
          <p:cNvPr id="3" name="Espace réservé du contenu 2"/>
          <p:cNvSpPr>
            <a:spLocks noGrp="1"/>
          </p:cNvSpPr>
          <p:nvPr>
            <p:ph idx="1"/>
          </p:nvPr>
        </p:nvSpPr>
        <p:spPr>
          <a:xfrm>
            <a:off x="1143000" y="2399099"/>
            <a:ext cx="7099173" cy="3400969"/>
          </a:xfrm>
        </p:spPr>
        <p:txBody>
          <a:bodyPr>
            <a:normAutofit/>
          </a:bodyPr>
          <a:lstStyle/>
          <a:p>
            <a:r>
              <a:rPr lang="fr-FR" sz="2100" dirty="0"/>
              <a:t>La transition démographique entraine deux changements :</a:t>
            </a:r>
          </a:p>
          <a:p>
            <a:pPr marL="914400" lvl="1" indent="-457200">
              <a:buFont typeface="+mj-lt"/>
              <a:buAutoNum type="arabicPeriod"/>
            </a:pPr>
            <a:r>
              <a:rPr lang="fr-FR" sz="2100" dirty="0">
                <a:solidFill>
                  <a:srgbClr val="FF0000"/>
                </a:solidFill>
              </a:rPr>
              <a:t>Changement  de la structure de la population</a:t>
            </a:r>
          </a:p>
          <a:p>
            <a:pPr marL="914400" lvl="1" indent="-457200">
              <a:buFont typeface="+mj-lt"/>
              <a:buAutoNum type="arabicPeriod"/>
            </a:pPr>
            <a:r>
              <a:rPr lang="fr-FR" sz="2100">
                <a:solidFill>
                  <a:srgbClr val="FF0000"/>
                </a:solidFill>
              </a:rPr>
              <a:t>Croissance économique</a:t>
            </a:r>
            <a:endParaRPr lang="fr-FR" sz="2100" dirty="0">
              <a:solidFill>
                <a:srgbClr val="FF0000"/>
              </a:solidFill>
            </a:endParaRPr>
          </a:p>
          <a:p>
            <a:pPr marL="457200" lvl="1" indent="0">
              <a:buNone/>
            </a:pPr>
            <a:endParaRPr lang="fr-FR" sz="2100" dirty="0"/>
          </a:p>
          <a:p>
            <a:r>
              <a:rPr lang="fr-FR" sz="2100" dirty="0"/>
              <a:t>Comment cette structure de la population influence-t-elle la croissance économique?</a:t>
            </a:r>
            <a:endParaRPr lang="fr-CA" sz="2100" dirty="0"/>
          </a:p>
        </p:txBody>
      </p:sp>
    </p:spTree>
    <p:extLst>
      <p:ext uri="{BB962C8B-B14F-4D97-AF65-F5344CB8AC3E}">
        <p14:creationId xmlns:p14="http://schemas.microsoft.com/office/powerpoint/2010/main" val="20764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BONUS DEMOGRAPHIQUE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FR" sz="2100"/>
              <a:t>Variation de la structure par âge de la population suite au décalage entre le début de la baisse de la mortalité et celui de la baisse de la fécondité</a:t>
            </a:r>
          </a:p>
          <a:p>
            <a:endParaRPr lang="fr-FR" sz="2100"/>
          </a:p>
          <a:p>
            <a:r>
              <a:rPr lang="fr-FR" sz="2100"/>
              <a:t>Cause du bonus démographique : </a:t>
            </a:r>
          </a:p>
          <a:p>
            <a:pPr lvl="1"/>
            <a:r>
              <a:rPr lang="fr-FR" sz="2100"/>
              <a:t>augmentation de la population en âge de travailler</a:t>
            </a:r>
          </a:p>
          <a:p>
            <a:pPr lvl="1"/>
            <a:r>
              <a:rPr lang="fr-FR" sz="2100"/>
              <a:t>diminution de la population dépendante</a:t>
            </a:r>
            <a:endParaRPr lang="fr-CA" sz="2100"/>
          </a:p>
        </p:txBody>
      </p:sp>
    </p:spTree>
    <p:extLst>
      <p:ext uri="{BB962C8B-B14F-4D97-AF65-F5344CB8AC3E}">
        <p14:creationId xmlns:p14="http://schemas.microsoft.com/office/powerpoint/2010/main" val="312974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flipV="1">
            <a:off x="2928938" y="5246688"/>
            <a:ext cx="1587" cy="44450"/>
          </a:xfrm>
          <a:prstGeom prst="line">
            <a:avLst/>
          </a:prstGeom>
          <a:noFill/>
          <a:ln w="14288">
            <a:solidFill>
              <a:srgbClr val="000000"/>
            </a:solidFill>
            <a:round/>
            <a:headEnd/>
            <a:tailEnd/>
          </a:ln>
        </p:spPr>
        <p:txBody>
          <a:bodyPr/>
          <a:lstStyle/>
          <a:p>
            <a:endParaRPr lang="en-US"/>
          </a:p>
        </p:txBody>
      </p:sp>
      <p:sp>
        <p:nvSpPr>
          <p:cNvPr id="21507" name="Line 3"/>
          <p:cNvSpPr>
            <a:spLocks noChangeShapeType="1"/>
          </p:cNvSpPr>
          <p:nvPr/>
        </p:nvSpPr>
        <p:spPr bwMode="auto">
          <a:xfrm flipV="1">
            <a:off x="3270250" y="5243513"/>
            <a:ext cx="1588" cy="44450"/>
          </a:xfrm>
          <a:prstGeom prst="line">
            <a:avLst/>
          </a:prstGeom>
          <a:noFill/>
          <a:ln w="14288">
            <a:solidFill>
              <a:srgbClr val="000000"/>
            </a:solidFill>
            <a:round/>
            <a:headEnd/>
            <a:tailEnd/>
          </a:ln>
        </p:spPr>
        <p:txBody>
          <a:bodyPr/>
          <a:lstStyle/>
          <a:p>
            <a:endParaRPr lang="en-US"/>
          </a:p>
        </p:txBody>
      </p:sp>
      <p:sp>
        <p:nvSpPr>
          <p:cNvPr id="21508" name="Line 4"/>
          <p:cNvSpPr>
            <a:spLocks noChangeShapeType="1"/>
          </p:cNvSpPr>
          <p:nvPr/>
        </p:nvSpPr>
        <p:spPr bwMode="auto">
          <a:xfrm flipV="1">
            <a:off x="3625850" y="5246688"/>
            <a:ext cx="1588" cy="44450"/>
          </a:xfrm>
          <a:prstGeom prst="line">
            <a:avLst/>
          </a:prstGeom>
          <a:noFill/>
          <a:ln w="14288">
            <a:solidFill>
              <a:srgbClr val="000000"/>
            </a:solidFill>
            <a:round/>
            <a:headEnd/>
            <a:tailEnd/>
          </a:ln>
        </p:spPr>
        <p:txBody>
          <a:bodyPr/>
          <a:lstStyle/>
          <a:p>
            <a:endParaRPr lang="en-US"/>
          </a:p>
        </p:txBody>
      </p:sp>
      <p:sp>
        <p:nvSpPr>
          <p:cNvPr id="21509" name="Line 5"/>
          <p:cNvSpPr>
            <a:spLocks noChangeShapeType="1"/>
          </p:cNvSpPr>
          <p:nvPr/>
        </p:nvSpPr>
        <p:spPr bwMode="auto">
          <a:xfrm flipV="1">
            <a:off x="4006850" y="5246688"/>
            <a:ext cx="1588" cy="44450"/>
          </a:xfrm>
          <a:prstGeom prst="line">
            <a:avLst/>
          </a:prstGeom>
          <a:noFill/>
          <a:ln w="14288">
            <a:solidFill>
              <a:srgbClr val="000000"/>
            </a:solidFill>
            <a:round/>
            <a:headEnd/>
            <a:tailEnd/>
          </a:ln>
        </p:spPr>
        <p:txBody>
          <a:bodyPr/>
          <a:lstStyle/>
          <a:p>
            <a:endParaRPr lang="en-US"/>
          </a:p>
        </p:txBody>
      </p:sp>
      <p:sp>
        <p:nvSpPr>
          <p:cNvPr id="21510" name="Line 6"/>
          <p:cNvSpPr>
            <a:spLocks noChangeShapeType="1"/>
          </p:cNvSpPr>
          <p:nvPr/>
        </p:nvSpPr>
        <p:spPr bwMode="auto">
          <a:xfrm flipV="1">
            <a:off x="5094288" y="5243513"/>
            <a:ext cx="1587" cy="44450"/>
          </a:xfrm>
          <a:prstGeom prst="line">
            <a:avLst/>
          </a:prstGeom>
          <a:noFill/>
          <a:ln w="14288">
            <a:solidFill>
              <a:srgbClr val="000000"/>
            </a:solidFill>
            <a:round/>
            <a:headEnd/>
            <a:tailEnd/>
          </a:ln>
        </p:spPr>
        <p:txBody>
          <a:bodyPr/>
          <a:lstStyle/>
          <a:p>
            <a:endParaRPr lang="en-US"/>
          </a:p>
        </p:txBody>
      </p:sp>
      <p:sp>
        <p:nvSpPr>
          <p:cNvPr id="21511" name="Line 7"/>
          <p:cNvSpPr>
            <a:spLocks noChangeShapeType="1"/>
          </p:cNvSpPr>
          <p:nvPr/>
        </p:nvSpPr>
        <p:spPr bwMode="auto">
          <a:xfrm flipH="1" flipV="1">
            <a:off x="5424488" y="5233988"/>
            <a:ext cx="6350" cy="60325"/>
          </a:xfrm>
          <a:prstGeom prst="line">
            <a:avLst/>
          </a:prstGeom>
          <a:noFill/>
          <a:ln w="14288">
            <a:solidFill>
              <a:srgbClr val="000000"/>
            </a:solidFill>
            <a:round/>
            <a:headEnd/>
            <a:tailEnd/>
          </a:ln>
        </p:spPr>
        <p:txBody>
          <a:bodyPr/>
          <a:lstStyle/>
          <a:p>
            <a:endParaRPr lang="en-US"/>
          </a:p>
        </p:txBody>
      </p:sp>
      <p:sp>
        <p:nvSpPr>
          <p:cNvPr id="21512" name="Line 8"/>
          <p:cNvSpPr>
            <a:spLocks noChangeShapeType="1"/>
          </p:cNvSpPr>
          <p:nvPr/>
        </p:nvSpPr>
        <p:spPr bwMode="auto">
          <a:xfrm flipV="1">
            <a:off x="5729288" y="5233988"/>
            <a:ext cx="4762" cy="60325"/>
          </a:xfrm>
          <a:prstGeom prst="line">
            <a:avLst/>
          </a:prstGeom>
          <a:noFill/>
          <a:ln w="14288">
            <a:solidFill>
              <a:srgbClr val="000000"/>
            </a:solidFill>
            <a:round/>
            <a:headEnd/>
            <a:tailEnd/>
          </a:ln>
        </p:spPr>
        <p:txBody>
          <a:bodyPr/>
          <a:lstStyle/>
          <a:p>
            <a:endParaRPr lang="en-US"/>
          </a:p>
        </p:txBody>
      </p:sp>
      <p:sp>
        <p:nvSpPr>
          <p:cNvPr id="21513" name="Rectangle 9"/>
          <p:cNvSpPr>
            <a:spLocks noChangeArrowheads="1"/>
          </p:cNvSpPr>
          <p:nvPr/>
        </p:nvSpPr>
        <p:spPr bwMode="auto">
          <a:xfrm>
            <a:off x="59817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21514" name="Rectangle 10"/>
          <p:cNvSpPr>
            <a:spLocks noChangeArrowheads="1"/>
          </p:cNvSpPr>
          <p:nvPr/>
        </p:nvSpPr>
        <p:spPr bwMode="auto">
          <a:xfrm>
            <a:off x="5500688" y="5464175"/>
            <a:ext cx="1676400" cy="152400"/>
          </a:xfrm>
          <a:prstGeom prst="rect">
            <a:avLst/>
          </a:prstGeom>
          <a:noFill/>
          <a:ln w="9525">
            <a:noFill/>
            <a:miter lim="800000"/>
            <a:headEnd/>
            <a:tailEnd/>
          </a:ln>
        </p:spPr>
        <p:txBody>
          <a:bodyPr lIns="0" tIns="0" rIns="0" bIns="0">
            <a:spAutoFit/>
          </a:bodyPr>
          <a:lstStyle/>
          <a:p>
            <a:r>
              <a:rPr lang="fr-CA" sz="1000" b="1">
                <a:solidFill>
                  <a:srgbClr val="000000"/>
                </a:solidFill>
              </a:rPr>
              <a:t>Période après Jésus-Christ </a:t>
            </a:r>
            <a:endParaRPr lang="fr-CA" sz="1000" b="1"/>
          </a:p>
        </p:txBody>
      </p:sp>
      <p:sp>
        <p:nvSpPr>
          <p:cNvPr id="21515" name="Rectangle 11"/>
          <p:cNvSpPr>
            <a:spLocks noChangeArrowheads="1"/>
          </p:cNvSpPr>
          <p:nvPr/>
        </p:nvSpPr>
        <p:spPr bwMode="auto">
          <a:xfrm>
            <a:off x="5641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21516" name="Rectangle 12"/>
          <p:cNvSpPr>
            <a:spLocks noChangeArrowheads="1"/>
          </p:cNvSpPr>
          <p:nvPr/>
        </p:nvSpPr>
        <p:spPr bwMode="auto">
          <a:xfrm>
            <a:off x="5314950" y="5318125"/>
            <a:ext cx="176213" cy="152400"/>
          </a:xfrm>
          <a:prstGeom prst="rect">
            <a:avLst/>
          </a:prstGeom>
          <a:noFill/>
          <a:ln w="9525">
            <a:noFill/>
            <a:miter lim="800000"/>
            <a:headEnd/>
            <a:tailEnd/>
          </a:ln>
        </p:spPr>
        <p:txBody>
          <a:bodyPr wrap="none" lIns="0" tIns="0" rIns="0" bIns="0">
            <a:spAutoFit/>
          </a:bodyPr>
          <a:lstStyle/>
          <a:p>
            <a:r>
              <a:rPr lang="fr-CA" sz="1000" b="1"/>
              <a:t>   1</a:t>
            </a:r>
          </a:p>
        </p:txBody>
      </p:sp>
      <p:sp>
        <p:nvSpPr>
          <p:cNvPr id="21517" name="Rectangle 13"/>
          <p:cNvSpPr>
            <a:spLocks noChangeArrowheads="1"/>
          </p:cNvSpPr>
          <p:nvPr/>
        </p:nvSpPr>
        <p:spPr bwMode="auto">
          <a:xfrm>
            <a:off x="49784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21518" name="Rectangle 14"/>
          <p:cNvSpPr>
            <a:spLocks noChangeArrowheads="1"/>
          </p:cNvSpPr>
          <p:nvPr/>
        </p:nvSpPr>
        <p:spPr bwMode="auto">
          <a:xfrm>
            <a:off x="3214688" y="5465763"/>
            <a:ext cx="1636712" cy="152400"/>
          </a:xfrm>
          <a:prstGeom prst="rect">
            <a:avLst/>
          </a:prstGeom>
          <a:noFill/>
          <a:ln w="9525">
            <a:noFill/>
            <a:miter lim="800000"/>
            <a:headEnd/>
            <a:tailEnd/>
          </a:ln>
        </p:spPr>
        <p:txBody>
          <a:bodyPr wrap="none" lIns="0" tIns="0" rIns="0" bIns="0">
            <a:spAutoFit/>
          </a:bodyPr>
          <a:lstStyle/>
          <a:p>
            <a:r>
              <a:rPr lang="fr-CA" sz="1000" b="1">
                <a:solidFill>
                  <a:srgbClr val="000000"/>
                </a:solidFill>
              </a:rPr>
              <a:t>Période avant Jésus-Christ</a:t>
            </a:r>
            <a:endParaRPr lang="fr-CA" sz="1000" b="1"/>
          </a:p>
        </p:txBody>
      </p:sp>
      <p:sp>
        <p:nvSpPr>
          <p:cNvPr id="21519" name="Rectangle 15"/>
          <p:cNvSpPr>
            <a:spLocks noChangeArrowheads="1"/>
          </p:cNvSpPr>
          <p:nvPr/>
        </p:nvSpPr>
        <p:spPr bwMode="auto">
          <a:xfrm>
            <a:off x="4635500" y="531177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21520" name="Rectangle 16"/>
          <p:cNvSpPr>
            <a:spLocks noChangeArrowheads="1"/>
          </p:cNvSpPr>
          <p:nvPr/>
        </p:nvSpPr>
        <p:spPr bwMode="auto">
          <a:xfrm>
            <a:off x="42703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21521" name="Rectangle 17"/>
          <p:cNvSpPr>
            <a:spLocks noChangeArrowheads="1"/>
          </p:cNvSpPr>
          <p:nvPr/>
        </p:nvSpPr>
        <p:spPr bwMode="auto">
          <a:xfrm>
            <a:off x="386715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21522" name="Rectangle 18"/>
          <p:cNvSpPr>
            <a:spLocks noChangeArrowheads="1"/>
          </p:cNvSpPr>
          <p:nvPr/>
        </p:nvSpPr>
        <p:spPr bwMode="auto">
          <a:xfrm>
            <a:off x="3482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21523" name="Rectangle 19"/>
          <p:cNvSpPr>
            <a:spLocks noChangeArrowheads="1"/>
          </p:cNvSpPr>
          <p:nvPr/>
        </p:nvSpPr>
        <p:spPr bwMode="auto">
          <a:xfrm>
            <a:off x="314325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6000</a:t>
            </a:r>
            <a:endParaRPr lang="fr-CA" sz="1000" b="1"/>
          </a:p>
        </p:txBody>
      </p:sp>
      <p:sp>
        <p:nvSpPr>
          <p:cNvPr id="21524" name="Rectangle 20"/>
          <p:cNvSpPr>
            <a:spLocks noChangeArrowheads="1"/>
          </p:cNvSpPr>
          <p:nvPr/>
        </p:nvSpPr>
        <p:spPr bwMode="auto">
          <a:xfrm>
            <a:off x="27940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7000</a:t>
            </a:r>
            <a:endParaRPr lang="fr-CA" sz="1000" b="1"/>
          </a:p>
        </p:txBody>
      </p:sp>
      <p:sp>
        <p:nvSpPr>
          <p:cNvPr id="21525" name="Rectangle 21"/>
          <p:cNvSpPr>
            <a:spLocks noChangeArrowheads="1"/>
          </p:cNvSpPr>
          <p:nvPr/>
        </p:nvSpPr>
        <p:spPr bwMode="auto">
          <a:xfrm>
            <a:off x="2181225" y="5314950"/>
            <a:ext cx="623888"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 million </a:t>
            </a:r>
            <a:endParaRPr lang="fr-CA" sz="1000" b="1"/>
          </a:p>
        </p:txBody>
      </p:sp>
      <p:sp>
        <p:nvSpPr>
          <p:cNvPr id="21526" name="Rectangle 22"/>
          <p:cNvSpPr>
            <a:spLocks noChangeArrowheads="1"/>
          </p:cNvSpPr>
          <p:nvPr/>
        </p:nvSpPr>
        <p:spPr bwMode="auto">
          <a:xfrm>
            <a:off x="2327275" y="5461000"/>
            <a:ext cx="438150" cy="152400"/>
          </a:xfrm>
          <a:prstGeom prst="rect">
            <a:avLst/>
          </a:prstGeom>
          <a:noFill/>
          <a:ln w="9525">
            <a:noFill/>
            <a:miter lim="800000"/>
            <a:headEnd/>
            <a:tailEnd/>
          </a:ln>
        </p:spPr>
        <p:txBody>
          <a:bodyPr wrap="none" lIns="0" tIns="0" rIns="0" bIns="0">
            <a:spAutoFit/>
          </a:bodyPr>
          <a:lstStyle/>
          <a:p>
            <a:r>
              <a:rPr lang="fr-CA" sz="1000" b="1">
                <a:solidFill>
                  <a:srgbClr val="000000"/>
                </a:solidFill>
              </a:rPr>
              <a:t>années</a:t>
            </a:r>
            <a:endParaRPr lang="fr-CA" sz="1000" b="1"/>
          </a:p>
        </p:txBody>
      </p:sp>
      <p:sp>
        <p:nvSpPr>
          <p:cNvPr id="21527" name="Line 23"/>
          <p:cNvSpPr>
            <a:spLocks noChangeShapeType="1"/>
          </p:cNvSpPr>
          <p:nvPr/>
        </p:nvSpPr>
        <p:spPr bwMode="auto">
          <a:xfrm flipV="1">
            <a:off x="2217738" y="1395413"/>
            <a:ext cx="1587" cy="3902075"/>
          </a:xfrm>
          <a:prstGeom prst="line">
            <a:avLst/>
          </a:prstGeom>
          <a:noFill/>
          <a:ln w="17463">
            <a:solidFill>
              <a:srgbClr val="000000"/>
            </a:solidFill>
            <a:round/>
            <a:headEnd/>
            <a:tailEnd/>
          </a:ln>
        </p:spPr>
        <p:txBody>
          <a:bodyPr/>
          <a:lstStyle/>
          <a:p>
            <a:endParaRPr lang="en-US"/>
          </a:p>
        </p:txBody>
      </p:sp>
      <p:sp>
        <p:nvSpPr>
          <p:cNvPr id="21528" name="Rectangle 24"/>
          <p:cNvSpPr>
            <a:spLocks noChangeArrowheads="1"/>
          </p:cNvSpPr>
          <p:nvPr/>
        </p:nvSpPr>
        <p:spPr bwMode="auto">
          <a:xfrm>
            <a:off x="2057400" y="26511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8</a:t>
            </a:r>
            <a:endParaRPr lang="fr-CA" sz="1200" b="1"/>
          </a:p>
        </p:txBody>
      </p:sp>
      <p:sp>
        <p:nvSpPr>
          <p:cNvPr id="21529" name="Rectangle 25"/>
          <p:cNvSpPr>
            <a:spLocks noChangeArrowheads="1"/>
          </p:cNvSpPr>
          <p:nvPr/>
        </p:nvSpPr>
        <p:spPr bwMode="auto">
          <a:xfrm>
            <a:off x="2057400" y="29749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7</a:t>
            </a:r>
            <a:endParaRPr lang="fr-CA" sz="1200" b="1"/>
          </a:p>
        </p:txBody>
      </p:sp>
      <p:sp>
        <p:nvSpPr>
          <p:cNvPr id="21530" name="Rectangle 26"/>
          <p:cNvSpPr>
            <a:spLocks noChangeArrowheads="1"/>
          </p:cNvSpPr>
          <p:nvPr/>
        </p:nvSpPr>
        <p:spPr bwMode="auto">
          <a:xfrm>
            <a:off x="2063750" y="32924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6</a:t>
            </a:r>
            <a:endParaRPr lang="fr-CA" sz="1200" b="1"/>
          </a:p>
        </p:txBody>
      </p:sp>
      <p:sp>
        <p:nvSpPr>
          <p:cNvPr id="21531" name="Rectangle 27"/>
          <p:cNvSpPr>
            <a:spLocks noChangeArrowheads="1"/>
          </p:cNvSpPr>
          <p:nvPr/>
        </p:nvSpPr>
        <p:spPr bwMode="auto">
          <a:xfrm>
            <a:off x="2063750" y="36226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5</a:t>
            </a:r>
            <a:endParaRPr lang="fr-CA" sz="1200" b="1"/>
          </a:p>
        </p:txBody>
      </p:sp>
      <p:sp>
        <p:nvSpPr>
          <p:cNvPr id="21532" name="Rectangle 28"/>
          <p:cNvSpPr>
            <a:spLocks noChangeArrowheads="1"/>
          </p:cNvSpPr>
          <p:nvPr/>
        </p:nvSpPr>
        <p:spPr bwMode="auto">
          <a:xfrm>
            <a:off x="2057400" y="457835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a:t>
            </a:r>
            <a:endParaRPr lang="fr-CA" sz="1200" b="1"/>
          </a:p>
        </p:txBody>
      </p:sp>
      <p:sp>
        <p:nvSpPr>
          <p:cNvPr id="21533" name="Rectangle 29"/>
          <p:cNvSpPr>
            <a:spLocks noChangeArrowheads="1"/>
          </p:cNvSpPr>
          <p:nvPr/>
        </p:nvSpPr>
        <p:spPr bwMode="auto">
          <a:xfrm>
            <a:off x="2063750" y="49022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a:t>
            </a:r>
            <a:endParaRPr lang="fr-CA" sz="1200" b="1"/>
          </a:p>
        </p:txBody>
      </p:sp>
      <p:sp>
        <p:nvSpPr>
          <p:cNvPr id="21534" name="Rectangle 30"/>
          <p:cNvSpPr>
            <a:spLocks noChangeArrowheads="1"/>
          </p:cNvSpPr>
          <p:nvPr/>
        </p:nvSpPr>
        <p:spPr bwMode="auto">
          <a:xfrm>
            <a:off x="2063750" y="39338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4</a:t>
            </a:r>
            <a:endParaRPr lang="fr-CA" sz="1200" b="1"/>
          </a:p>
        </p:txBody>
      </p:sp>
      <p:sp>
        <p:nvSpPr>
          <p:cNvPr id="21535" name="Rectangle 31"/>
          <p:cNvSpPr>
            <a:spLocks noChangeArrowheads="1"/>
          </p:cNvSpPr>
          <p:nvPr/>
        </p:nvSpPr>
        <p:spPr bwMode="auto">
          <a:xfrm>
            <a:off x="2057400" y="42545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3</a:t>
            </a:r>
            <a:endParaRPr lang="fr-CA" sz="1200" b="1"/>
          </a:p>
        </p:txBody>
      </p:sp>
      <p:sp>
        <p:nvSpPr>
          <p:cNvPr id="21536" name="Rectangle 32"/>
          <p:cNvSpPr>
            <a:spLocks noChangeArrowheads="1"/>
          </p:cNvSpPr>
          <p:nvPr/>
        </p:nvSpPr>
        <p:spPr bwMode="auto">
          <a:xfrm>
            <a:off x="2339975" y="2616200"/>
            <a:ext cx="9477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Paléolithique</a:t>
            </a:r>
            <a:endParaRPr lang="fr-CA" sz="1200" b="1"/>
          </a:p>
        </p:txBody>
      </p:sp>
      <p:sp>
        <p:nvSpPr>
          <p:cNvPr id="21537" name="Rectangle 33"/>
          <p:cNvSpPr>
            <a:spLocks noChangeArrowheads="1"/>
          </p:cNvSpPr>
          <p:nvPr/>
        </p:nvSpPr>
        <p:spPr bwMode="auto">
          <a:xfrm>
            <a:off x="3297238" y="2797175"/>
            <a:ext cx="8302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Néolithique</a:t>
            </a:r>
            <a:endParaRPr lang="fr-CA" sz="1200" b="1"/>
          </a:p>
        </p:txBody>
      </p:sp>
      <p:sp>
        <p:nvSpPr>
          <p:cNvPr id="21538" name="Rectangle 34"/>
          <p:cNvSpPr>
            <a:spLocks noChangeArrowheads="1"/>
          </p:cNvSpPr>
          <p:nvPr/>
        </p:nvSpPr>
        <p:spPr bwMode="auto">
          <a:xfrm>
            <a:off x="4281488" y="2586038"/>
            <a:ext cx="601662" cy="365125"/>
          </a:xfrm>
          <a:prstGeom prst="rect">
            <a:avLst/>
          </a:prstGeom>
          <a:noFill/>
          <a:ln w="9525">
            <a:noFill/>
            <a:miter lim="800000"/>
            <a:headEnd/>
            <a:tailEnd/>
          </a:ln>
        </p:spPr>
        <p:txBody>
          <a:bodyPr lIns="0" tIns="0" rIns="0" bIns="0">
            <a:spAutoFit/>
          </a:bodyPr>
          <a:lstStyle/>
          <a:p>
            <a:pPr algn="ctr"/>
            <a:r>
              <a:rPr lang="fr-CA" sz="1200" b="1">
                <a:solidFill>
                  <a:srgbClr val="000000"/>
                </a:solidFill>
              </a:rPr>
              <a:t>Age de</a:t>
            </a:r>
          </a:p>
          <a:p>
            <a:pPr algn="ctr"/>
            <a:r>
              <a:rPr lang="fr-CA" sz="1200" b="1">
                <a:solidFill>
                  <a:srgbClr val="000000"/>
                </a:solidFill>
              </a:rPr>
              <a:t>bronze</a:t>
            </a:r>
            <a:endParaRPr lang="fr-CA" sz="1200" b="1"/>
          </a:p>
        </p:txBody>
      </p:sp>
      <p:sp>
        <p:nvSpPr>
          <p:cNvPr id="21539" name="Rectangle 35"/>
          <p:cNvSpPr>
            <a:spLocks noChangeArrowheads="1"/>
          </p:cNvSpPr>
          <p:nvPr/>
        </p:nvSpPr>
        <p:spPr bwMode="auto">
          <a:xfrm>
            <a:off x="4959350" y="2647950"/>
            <a:ext cx="414338" cy="365125"/>
          </a:xfrm>
          <a:prstGeom prst="rect">
            <a:avLst/>
          </a:prstGeom>
          <a:noFill/>
          <a:ln w="9525">
            <a:noFill/>
            <a:miter lim="800000"/>
            <a:headEnd/>
            <a:tailEnd/>
          </a:ln>
        </p:spPr>
        <p:txBody>
          <a:bodyPr wrap="none" lIns="0" tIns="0" rIns="0" bIns="0">
            <a:spAutoFit/>
          </a:bodyPr>
          <a:lstStyle/>
          <a:p>
            <a:pPr algn="ctr"/>
            <a:r>
              <a:rPr lang="fr-CA" sz="1200" b="1">
                <a:solidFill>
                  <a:srgbClr val="000000"/>
                </a:solidFill>
              </a:rPr>
              <a:t>Age </a:t>
            </a:r>
            <a:br>
              <a:rPr lang="fr-CA" sz="1200" b="1">
                <a:solidFill>
                  <a:srgbClr val="000000"/>
                </a:solidFill>
              </a:rPr>
            </a:br>
            <a:r>
              <a:rPr lang="fr-CA" sz="1200" b="1">
                <a:solidFill>
                  <a:srgbClr val="000000"/>
                </a:solidFill>
              </a:rPr>
              <a:t>de fer</a:t>
            </a:r>
            <a:endParaRPr lang="fr-CA" sz="1200" b="1"/>
          </a:p>
        </p:txBody>
      </p:sp>
      <p:sp>
        <p:nvSpPr>
          <p:cNvPr id="21540" name="Rectangle 36"/>
          <p:cNvSpPr>
            <a:spLocks noChangeArrowheads="1"/>
          </p:cNvSpPr>
          <p:nvPr/>
        </p:nvSpPr>
        <p:spPr bwMode="auto">
          <a:xfrm>
            <a:off x="5505450" y="2635250"/>
            <a:ext cx="533400" cy="365125"/>
          </a:xfrm>
          <a:prstGeom prst="rect">
            <a:avLst/>
          </a:prstGeom>
          <a:noFill/>
          <a:ln w="9525">
            <a:noFill/>
            <a:miter lim="800000"/>
            <a:headEnd/>
            <a:tailEnd/>
          </a:ln>
        </p:spPr>
        <p:txBody>
          <a:bodyPr wrap="none" lIns="0" tIns="0" rIns="0" bIns="0">
            <a:spAutoFit/>
          </a:bodyPr>
          <a:lstStyle/>
          <a:p>
            <a:r>
              <a:rPr lang="fr-CA" sz="1200" b="1">
                <a:solidFill>
                  <a:srgbClr val="000000"/>
                </a:solidFill>
              </a:rPr>
              <a:t>Moyen-</a:t>
            </a:r>
            <a:br>
              <a:rPr lang="fr-CA" sz="1200" b="1">
                <a:solidFill>
                  <a:srgbClr val="000000"/>
                </a:solidFill>
              </a:rPr>
            </a:br>
            <a:r>
              <a:rPr lang="fr-CA" sz="1200" b="1">
                <a:solidFill>
                  <a:srgbClr val="000000"/>
                </a:solidFill>
              </a:rPr>
              <a:t>Age</a:t>
            </a:r>
            <a:endParaRPr lang="fr-CA" sz="1200" b="1"/>
          </a:p>
        </p:txBody>
      </p:sp>
      <p:sp>
        <p:nvSpPr>
          <p:cNvPr id="21541" name="Rectangle 37"/>
          <p:cNvSpPr>
            <a:spLocks noChangeArrowheads="1"/>
          </p:cNvSpPr>
          <p:nvPr/>
        </p:nvSpPr>
        <p:spPr bwMode="auto">
          <a:xfrm>
            <a:off x="5500688" y="2189163"/>
            <a:ext cx="685800" cy="365125"/>
          </a:xfrm>
          <a:prstGeom prst="rect">
            <a:avLst/>
          </a:prstGeom>
          <a:noFill/>
          <a:ln w="9525">
            <a:noFill/>
            <a:miter lim="800000"/>
            <a:headEnd/>
            <a:tailEnd/>
          </a:ln>
        </p:spPr>
        <p:txBody>
          <a:bodyPr lIns="0" tIns="0" rIns="0" bIns="0">
            <a:spAutoFit/>
          </a:bodyPr>
          <a:lstStyle/>
          <a:p>
            <a:r>
              <a:rPr lang="fr-CA" sz="1200" b="1">
                <a:solidFill>
                  <a:srgbClr val="000000"/>
                </a:solidFill>
              </a:rPr>
              <a:t>Epoque moderne</a:t>
            </a:r>
          </a:p>
        </p:txBody>
      </p:sp>
      <p:sp>
        <p:nvSpPr>
          <p:cNvPr id="21542" name="Freeform 38"/>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solidFill>
            <a:srgbClr val="000000"/>
          </a:solidFill>
          <a:ln w="9525">
            <a:noFill/>
            <a:round/>
            <a:headEnd/>
            <a:tailEnd/>
          </a:ln>
        </p:spPr>
        <p:txBody>
          <a:bodyPr/>
          <a:lstStyle/>
          <a:p>
            <a:endParaRPr lang="fr-FR"/>
          </a:p>
        </p:txBody>
      </p:sp>
      <p:sp>
        <p:nvSpPr>
          <p:cNvPr id="21543" name="Freeform 39"/>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noFill/>
          <a:ln w="4763">
            <a:solidFill>
              <a:srgbClr val="000000"/>
            </a:solidFill>
            <a:round/>
            <a:headEnd/>
            <a:tailEnd/>
          </a:ln>
        </p:spPr>
        <p:txBody>
          <a:bodyPr/>
          <a:lstStyle/>
          <a:p>
            <a:endParaRPr lang="fr-FR"/>
          </a:p>
        </p:txBody>
      </p:sp>
      <p:sp>
        <p:nvSpPr>
          <p:cNvPr id="21544" name="Freeform 40"/>
          <p:cNvSpPr>
            <a:spLocks/>
          </p:cNvSpPr>
          <p:nvPr/>
        </p:nvSpPr>
        <p:spPr bwMode="auto">
          <a:xfrm>
            <a:off x="2217738" y="3014663"/>
            <a:ext cx="488950" cy="44450"/>
          </a:xfrm>
          <a:custGeom>
            <a:avLst/>
            <a:gdLst>
              <a:gd name="T0" fmla="*/ 308 w 308"/>
              <a:gd name="T1" fmla="*/ 14 h 28"/>
              <a:gd name="T2" fmla="*/ 272 w 308"/>
              <a:gd name="T3" fmla="*/ 0 h 28"/>
              <a:gd name="T4" fmla="*/ 276 w 308"/>
              <a:gd name="T5" fmla="*/ 10 h 28"/>
              <a:gd name="T6" fmla="*/ 0 w 308"/>
              <a:gd name="T7" fmla="*/ 10 h 28"/>
              <a:gd name="T8" fmla="*/ 0 w 308"/>
              <a:gd name="T9" fmla="*/ 18 h 28"/>
              <a:gd name="T10" fmla="*/ 276 w 308"/>
              <a:gd name="T11" fmla="*/ 18 h 28"/>
              <a:gd name="T12" fmla="*/ 272 w 308"/>
              <a:gd name="T13" fmla="*/ 28 h 28"/>
              <a:gd name="T14" fmla="*/ 308 w 30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08"/>
              <a:gd name="T25" fmla="*/ 0 h 28"/>
              <a:gd name="T26" fmla="*/ 308 w 30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 h="28">
                <a:moveTo>
                  <a:pt x="308" y="14"/>
                </a:moveTo>
                <a:lnTo>
                  <a:pt x="272" y="0"/>
                </a:lnTo>
                <a:lnTo>
                  <a:pt x="276" y="10"/>
                </a:lnTo>
                <a:lnTo>
                  <a:pt x="0" y="10"/>
                </a:lnTo>
                <a:lnTo>
                  <a:pt x="0" y="18"/>
                </a:lnTo>
                <a:lnTo>
                  <a:pt x="276" y="18"/>
                </a:lnTo>
                <a:lnTo>
                  <a:pt x="272" y="28"/>
                </a:lnTo>
                <a:lnTo>
                  <a:pt x="308" y="14"/>
                </a:lnTo>
                <a:close/>
              </a:path>
            </a:pathLst>
          </a:custGeom>
          <a:solidFill>
            <a:srgbClr val="000000"/>
          </a:solidFill>
          <a:ln w="9525">
            <a:noFill/>
            <a:round/>
            <a:headEnd/>
            <a:tailEnd/>
          </a:ln>
        </p:spPr>
        <p:txBody>
          <a:bodyPr/>
          <a:lstStyle/>
          <a:p>
            <a:endParaRPr lang="fr-FR"/>
          </a:p>
        </p:txBody>
      </p:sp>
      <p:sp>
        <p:nvSpPr>
          <p:cNvPr id="21545" name="Freeform 41"/>
          <p:cNvSpPr>
            <a:spLocks/>
          </p:cNvSpPr>
          <p:nvPr/>
        </p:nvSpPr>
        <p:spPr bwMode="auto">
          <a:xfrm>
            <a:off x="4776788" y="3014663"/>
            <a:ext cx="781050" cy="44450"/>
          </a:xfrm>
          <a:custGeom>
            <a:avLst/>
            <a:gdLst>
              <a:gd name="T0" fmla="*/ 492 w 492"/>
              <a:gd name="T1" fmla="*/ 14 h 28"/>
              <a:gd name="T2" fmla="*/ 456 w 492"/>
              <a:gd name="T3" fmla="*/ 0 h 28"/>
              <a:gd name="T4" fmla="*/ 460 w 492"/>
              <a:gd name="T5" fmla="*/ 10 h 28"/>
              <a:gd name="T6" fmla="*/ 74 w 492"/>
              <a:gd name="T7" fmla="*/ 10 h 28"/>
              <a:gd name="T8" fmla="*/ 32 w 492"/>
              <a:gd name="T9" fmla="*/ 10 h 28"/>
              <a:gd name="T10" fmla="*/ 38 w 492"/>
              <a:gd name="T11" fmla="*/ 0 h 28"/>
              <a:gd name="T12" fmla="*/ 0 w 492"/>
              <a:gd name="T13" fmla="*/ 14 h 28"/>
              <a:gd name="T14" fmla="*/ 38 w 492"/>
              <a:gd name="T15" fmla="*/ 28 h 28"/>
              <a:gd name="T16" fmla="*/ 32 w 492"/>
              <a:gd name="T17" fmla="*/ 18 h 28"/>
              <a:gd name="T18" fmla="*/ 90 w 492"/>
              <a:gd name="T19" fmla="*/ 18 h 28"/>
              <a:gd name="T20" fmla="*/ 460 w 492"/>
              <a:gd name="T21" fmla="*/ 18 h 28"/>
              <a:gd name="T22" fmla="*/ 456 w 492"/>
              <a:gd name="T23" fmla="*/ 28 h 28"/>
              <a:gd name="T24" fmla="*/ 492 w 4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2"/>
              <a:gd name="T40" fmla="*/ 0 h 28"/>
              <a:gd name="T41" fmla="*/ 492 w 4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2" h="28">
                <a:moveTo>
                  <a:pt x="492" y="14"/>
                </a:moveTo>
                <a:lnTo>
                  <a:pt x="456" y="0"/>
                </a:lnTo>
                <a:lnTo>
                  <a:pt x="460" y="10"/>
                </a:lnTo>
                <a:lnTo>
                  <a:pt x="74" y="10"/>
                </a:lnTo>
                <a:lnTo>
                  <a:pt x="32" y="10"/>
                </a:lnTo>
                <a:lnTo>
                  <a:pt x="38" y="0"/>
                </a:lnTo>
                <a:lnTo>
                  <a:pt x="0" y="14"/>
                </a:lnTo>
                <a:lnTo>
                  <a:pt x="38" y="28"/>
                </a:lnTo>
                <a:lnTo>
                  <a:pt x="32" y="18"/>
                </a:lnTo>
                <a:lnTo>
                  <a:pt x="90" y="18"/>
                </a:lnTo>
                <a:lnTo>
                  <a:pt x="460" y="18"/>
                </a:lnTo>
                <a:lnTo>
                  <a:pt x="456" y="28"/>
                </a:lnTo>
                <a:lnTo>
                  <a:pt x="492" y="14"/>
                </a:lnTo>
                <a:close/>
              </a:path>
            </a:pathLst>
          </a:custGeom>
          <a:solidFill>
            <a:srgbClr val="000000"/>
          </a:solidFill>
          <a:ln w="9525">
            <a:noFill/>
            <a:round/>
            <a:headEnd/>
            <a:tailEnd/>
          </a:ln>
        </p:spPr>
        <p:txBody>
          <a:bodyPr/>
          <a:lstStyle/>
          <a:p>
            <a:endParaRPr lang="fr-FR"/>
          </a:p>
        </p:txBody>
      </p:sp>
      <p:sp>
        <p:nvSpPr>
          <p:cNvPr id="21546" name="Freeform 42"/>
          <p:cNvSpPr>
            <a:spLocks/>
          </p:cNvSpPr>
          <p:nvPr/>
        </p:nvSpPr>
        <p:spPr bwMode="auto">
          <a:xfrm>
            <a:off x="5608638" y="3014663"/>
            <a:ext cx="304800" cy="44450"/>
          </a:xfrm>
          <a:custGeom>
            <a:avLst/>
            <a:gdLst>
              <a:gd name="T0" fmla="*/ 192 w 192"/>
              <a:gd name="T1" fmla="*/ 14 h 28"/>
              <a:gd name="T2" fmla="*/ 154 w 192"/>
              <a:gd name="T3" fmla="*/ 0 h 28"/>
              <a:gd name="T4" fmla="*/ 158 w 192"/>
              <a:gd name="T5" fmla="*/ 10 h 28"/>
              <a:gd name="T6" fmla="*/ 72 w 192"/>
              <a:gd name="T7" fmla="*/ 10 h 28"/>
              <a:gd name="T8" fmla="*/ 32 w 192"/>
              <a:gd name="T9" fmla="*/ 10 h 28"/>
              <a:gd name="T10" fmla="*/ 36 w 192"/>
              <a:gd name="T11" fmla="*/ 0 h 28"/>
              <a:gd name="T12" fmla="*/ 0 w 192"/>
              <a:gd name="T13" fmla="*/ 14 h 28"/>
              <a:gd name="T14" fmla="*/ 36 w 192"/>
              <a:gd name="T15" fmla="*/ 28 h 28"/>
              <a:gd name="T16" fmla="*/ 32 w 192"/>
              <a:gd name="T17" fmla="*/ 18 h 28"/>
              <a:gd name="T18" fmla="*/ 88 w 192"/>
              <a:gd name="T19" fmla="*/ 18 h 28"/>
              <a:gd name="T20" fmla="*/ 158 w 192"/>
              <a:gd name="T21" fmla="*/ 18 h 28"/>
              <a:gd name="T22" fmla="*/ 154 w 192"/>
              <a:gd name="T23" fmla="*/ 28 h 28"/>
              <a:gd name="T24" fmla="*/ 192 w 1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28"/>
              <a:gd name="T41" fmla="*/ 192 w 1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28">
                <a:moveTo>
                  <a:pt x="192" y="14"/>
                </a:moveTo>
                <a:lnTo>
                  <a:pt x="154" y="0"/>
                </a:lnTo>
                <a:lnTo>
                  <a:pt x="158" y="10"/>
                </a:lnTo>
                <a:lnTo>
                  <a:pt x="72" y="10"/>
                </a:lnTo>
                <a:lnTo>
                  <a:pt x="32" y="10"/>
                </a:lnTo>
                <a:lnTo>
                  <a:pt x="36" y="0"/>
                </a:lnTo>
                <a:lnTo>
                  <a:pt x="0" y="14"/>
                </a:lnTo>
                <a:lnTo>
                  <a:pt x="36" y="28"/>
                </a:lnTo>
                <a:lnTo>
                  <a:pt x="32" y="18"/>
                </a:lnTo>
                <a:lnTo>
                  <a:pt x="88" y="18"/>
                </a:lnTo>
                <a:lnTo>
                  <a:pt x="158" y="18"/>
                </a:lnTo>
                <a:lnTo>
                  <a:pt x="154" y="28"/>
                </a:lnTo>
                <a:lnTo>
                  <a:pt x="192" y="14"/>
                </a:lnTo>
                <a:close/>
              </a:path>
            </a:pathLst>
          </a:custGeom>
          <a:solidFill>
            <a:srgbClr val="000000"/>
          </a:solidFill>
          <a:ln w="9525">
            <a:noFill/>
            <a:round/>
            <a:headEnd/>
            <a:tailEnd/>
          </a:ln>
        </p:spPr>
        <p:txBody>
          <a:bodyPr/>
          <a:lstStyle/>
          <a:p>
            <a:endParaRPr lang="fr-FR"/>
          </a:p>
        </p:txBody>
      </p:sp>
      <p:sp>
        <p:nvSpPr>
          <p:cNvPr id="21547" name="Freeform 43"/>
          <p:cNvSpPr>
            <a:spLocks/>
          </p:cNvSpPr>
          <p:nvPr/>
        </p:nvSpPr>
        <p:spPr bwMode="auto">
          <a:xfrm>
            <a:off x="5949950" y="3014663"/>
            <a:ext cx="177800" cy="44450"/>
          </a:xfrm>
          <a:custGeom>
            <a:avLst/>
            <a:gdLst>
              <a:gd name="T0" fmla="*/ 112 w 112"/>
              <a:gd name="T1" fmla="*/ 14 h 28"/>
              <a:gd name="T2" fmla="*/ 76 w 112"/>
              <a:gd name="T3" fmla="*/ 0 h 28"/>
              <a:gd name="T4" fmla="*/ 80 w 112"/>
              <a:gd name="T5" fmla="*/ 10 h 28"/>
              <a:gd name="T6" fmla="*/ 32 w 112"/>
              <a:gd name="T7" fmla="*/ 10 h 28"/>
              <a:gd name="T8" fmla="*/ 38 w 112"/>
              <a:gd name="T9" fmla="*/ 0 h 28"/>
              <a:gd name="T10" fmla="*/ 0 w 112"/>
              <a:gd name="T11" fmla="*/ 14 h 28"/>
              <a:gd name="T12" fmla="*/ 38 w 112"/>
              <a:gd name="T13" fmla="*/ 28 h 28"/>
              <a:gd name="T14" fmla="*/ 32 w 112"/>
              <a:gd name="T15" fmla="*/ 18 h 28"/>
              <a:gd name="T16" fmla="*/ 80 w 112"/>
              <a:gd name="T17" fmla="*/ 18 h 28"/>
              <a:gd name="T18" fmla="*/ 76 w 112"/>
              <a:gd name="T19" fmla="*/ 28 h 28"/>
              <a:gd name="T20" fmla="*/ 112 w 11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28"/>
              <a:gd name="T35" fmla="*/ 112 w 11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28">
                <a:moveTo>
                  <a:pt x="112" y="14"/>
                </a:moveTo>
                <a:lnTo>
                  <a:pt x="76" y="0"/>
                </a:lnTo>
                <a:lnTo>
                  <a:pt x="80" y="10"/>
                </a:lnTo>
                <a:lnTo>
                  <a:pt x="32" y="10"/>
                </a:lnTo>
                <a:lnTo>
                  <a:pt x="38" y="0"/>
                </a:lnTo>
                <a:lnTo>
                  <a:pt x="0" y="14"/>
                </a:lnTo>
                <a:lnTo>
                  <a:pt x="38" y="28"/>
                </a:lnTo>
                <a:lnTo>
                  <a:pt x="32" y="18"/>
                </a:lnTo>
                <a:lnTo>
                  <a:pt x="80" y="18"/>
                </a:lnTo>
                <a:lnTo>
                  <a:pt x="76" y="28"/>
                </a:lnTo>
                <a:lnTo>
                  <a:pt x="112" y="14"/>
                </a:lnTo>
                <a:close/>
              </a:path>
            </a:pathLst>
          </a:custGeom>
          <a:solidFill>
            <a:srgbClr val="000000"/>
          </a:solidFill>
          <a:ln w="9525">
            <a:noFill/>
            <a:round/>
            <a:headEnd/>
            <a:tailEnd/>
          </a:ln>
        </p:spPr>
        <p:txBody>
          <a:bodyPr/>
          <a:lstStyle/>
          <a:p>
            <a:endParaRPr lang="fr-FR"/>
          </a:p>
        </p:txBody>
      </p:sp>
      <p:sp>
        <p:nvSpPr>
          <p:cNvPr id="21548" name="Line 44"/>
          <p:cNvSpPr>
            <a:spLocks noChangeShapeType="1"/>
          </p:cNvSpPr>
          <p:nvPr/>
        </p:nvSpPr>
        <p:spPr bwMode="auto">
          <a:xfrm>
            <a:off x="5932488" y="3017838"/>
            <a:ext cx="1587" cy="44450"/>
          </a:xfrm>
          <a:prstGeom prst="line">
            <a:avLst/>
          </a:prstGeom>
          <a:noFill/>
          <a:ln w="11113">
            <a:solidFill>
              <a:srgbClr val="000000"/>
            </a:solidFill>
            <a:round/>
            <a:headEnd/>
            <a:tailEnd/>
          </a:ln>
        </p:spPr>
        <p:txBody>
          <a:bodyPr/>
          <a:lstStyle/>
          <a:p>
            <a:endParaRPr lang="en-US"/>
          </a:p>
        </p:txBody>
      </p:sp>
      <p:sp>
        <p:nvSpPr>
          <p:cNvPr id="21549" name="Line 45"/>
          <p:cNvSpPr>
            <a:spLocks noChangeShapeType="1"/>
          </p:cNvSpPr>
          <p:nvPr/>
        </p:nvSpPr>
        <p:spPr bwMode="auto">
          <a:xfrm>
            <a:off x="5583238" y="3017838"/>
            <a:ext cx="1587" cy="41275"/>
          </a:xfrm>
          <a:prstGeom prst="line">
            <a:avLst/>
          </a:prstGeom>
          <a:noFill/>
          <a:ln w="11113">
            <a:solidFill>
              <a:srgbClr val="000000"/>
            </a:solidFill>
            <a:round/>
            <a:headEnd/>
            <a:tailEnd/>
          </a:ln>
        </p:spPr>
        <p:txBody>
          <a:bodyPr/>
          <a:lstStyle/>
          <a:p>
            <a:endParaRPr lang="en-US"/>
          </a:p>
        </p:txBody>
      </p:sp>
      <p:sp>
        <p:nvSpPr>
          <p:cNvPr id="21550" name="Line 46"/>
          <p:cNvSpPr>
            <a:spLocks noChangeShapeType="1"/>
          </p:cNvSpPr>
          <p:nvPr/>
        </p:nvSpPr>
        <p:spPr bwMode="auto">
          <a:xfrm>
            <a:off x="4751388" y="3017838"/>
            <a:ext cx="1587" cy="44450"/>
          </a:xfrm>
          <a:prstGeom prst="line">
            <a:avLst/>
          </a:prstGeom>
          <a:noFill/>
          <a:ln w="11113">
            <a:solidFill>
              <a:srgbClr val="000000"/>
            </a:solidFill>
            <a:round/>
            <a:headEnd/>
            <a:tailEnd/>
          </a:ln>
        </p:spPr>
        <p:txBody>
          <a:bodyPr/>
          <a:lstStyle/>
          <a:p>
            <a:endParaRPr lang="en-US"/>
          </a:p>
        </p:txBody>
      </p:sp>
      <p:sp>
        <p:nvSpPr>
          <p:cNvPr id="21551" name="Line 47"/>
          <p:cNvSpPr>
            <a:spLocks noChangeShapeType="1"/>
          </p:cNvSpPr>
          <p:nvPr/>
        </p:nvSpPr>
        <p:spPr bwMode="auto">
          <a:xfrm>
            <a:off x="4440238" y="3017838"/>
            <a:ext cx="1587" cy="41275"/>
          </a:xfrm>
          <a:prstGeom prst="line">
            <a:avLst/>
          </a:prstGeom>
          <a:noFill/>
          <a:ln w="11113">
            <a:solidFill>
              <a:srgbClr val="000000"/>
            </a:solidFill>
            <a:round/>
            <a:headEnd/>
            <a:tailEnd/>
          </a:ln>
        </p:spPr>
        <p:txBody>
          <a:bodyPr/>
          <a:lstStyle/>
          <a:p>
            <a:endParaRPr lang="en-US"/>
          </a:p>
        </p:txBody>
      </p:sp>
      <p:sp>
        <p:nvSpPr>
          <p:cNvPr id="21552" name="Line 48"/>
          <p:cNvSpPr>
            <a:spLocks noChangeShapeType="1"/>
          </p:cNvSpPr>
          <p:nvPr/>
        </p:nvSpPr>
        <p:spPr bwMode="auto">
          <a:xfrm>
            <a:off x="2732088" y="3017838"/>
            <a:ext cx="1587" cy="41275"/>
          </a:xfrm>
          <a:prstGeom prst="line">
            <a:avLst/>
          </a:prstGeom>
          <a:noFill/>
          <a:ln w="11113">
            <a:solidFill>
              <a:srgbClr val="000000"/>
            </a:solidFill>
            <a:round/>
            <a:headEnd/>
            <a:tailEnd/>
          </a:ln>
        </p:spPr>
        <p:txBody>
          <a:bodyPr/>
          <a:lstStyle/>
          <a:p>
            <a:endParaRPr lang="en-US"/>
          </a:p>
        </p:txBody>
      </p:sp>
      <p:sp>
        <p:nvSpPr>
          <p:cNvPr id="21553" name="Line 49"/>
          <p:cNvSpPr>
            <a:spLocks noChangeShapeType="1"/>
          </p:cNvSpPr>
          <p:nvPr/>
        </p:nvSpPr>
        <p:spPr bwMode="auto">
          <a:xfrm>
            <a:off x="6045200" y="2595563"/>
            <a:ext cx="1588" cy="57150"/>
          </a:xfrm>
          <a:prstGeom prst="line">
            <a:avLst/>
          </a:prstGeom>
          <a:noFill/>
          <a:ln w="11113">
            <a:solidFill>
              <a:srgbClr val="000000"/>
            </a:solidFill>
            <a:round/>
            <a:headEnd/>
            <a:tailEnd/>
          </a:ln>
        </p:spPr>
        <p:txBody>
          <a:bodyPr/>
          <a:lstStyle/>
          <a:p>
            <a:endParaRPr lang="en-US"/>
          </a:p>
        </p:txBody>
      </p:sp>
      <p:sp>
        <p:nvSpPr>
          <p:cNvPr id="21554" name="Line 50"/>
          <p:cNvSpPr>
            <a:spLocks noChangeShapeType="1"/>
          </p:cNvSpPr>
          <p:nvPr/>
        </p:nvSpPr>
        <p:spPr bwMode="auto">
          <a:xfrm>
            <a:off x="6045200" y="2713038"/>
            <a:ext cx="1588" cy="57150"/>
          </a:xfrm>
          <a:prstGeom prst="line">
            <a:avLst/>
          </a:prstGeom>
          <a:noFill/>
          <a:ln w="11113">
            <a:solidFill>
              <a:srgbClr val="000000"/>
            </a:solidFill>
            <a:round/>
            <a:headEnd/>
            <a:tailEnd/>
          </a:ln>
        </p:spPr>
        <p:txBody>
          <a:bodyPr/>
          <a:lstStyle/>
          <a:p>
            <a:endParaRPr lang="en-US"/>
          </a:p>
        </p:txBody>
      </p:sp>
      <p:sp>
        <p:nvSpPr>
          <p:cNvPr id="21555" name="Line 51"/>
          <p:cNvSpPr>
            <a:spLocks noChangeShapeType="1"/>
          </p:cNvSpPr>
          <p:nvPr/>
        </p:nvSpPr>
        <p:spPr bwMode="auto">
          <a:xfrm>
            <a:off x="6045200" y="2830513"/>
            <a:ext cx="1588" cy="57150"/>
          </a:xfrm>
          <a:prstGeom prst="line">
            <a:avLst/>
          </a:prstGeom>
          <a:noFill/>
          <a:ln w="11113">
            <a:solidFill>
              <a:srgbClr val="000000"/>
            </a:solidFill>
            <a:round/>
            <a:headEnd/>
            <a:tailEnd/>
          </a:ln>
        </p:spPr>
        <p:txBody>
          <a:bodyPr/>
          <a:lstStyle/>
          <a:p>
            <a:endParaRPr lang="en-US"/>
          </a:p>
        </p:txBody>
      </p:sp>
      <p:sp>
        <p:nvSpPr>
          <p:cNvPr id="21556" name="Line 52"/>
          <p:cNvSpPr>
            <a:spLocks noChangeShapeType="1"/>
          </p:cNvSpPr>
          <p:nvPr/>
        </p:nvSpPr>
        <p:spPr bwMode="auto">
          <a:xfrm>
            <a:off x="6045200" y="2944813"/>
            <a:ext cx="1588" cy="41275"/>
          </a:xfrm>
          <a:prstGeom prst="line">
            <a:avLst/>
          </a:prstGeom>
          <a:noFill/>
          <a:ln w="11113">
            <a:solidFill>
              <a:srgbClr val="000000"/>
            </a:solidFill>
            <a:round/>
            <a:headEnd/>
            <a:tailEnd/>
          </a:ln>
        </p:spPr>
        <p:txBody>
          <a:bodyPr/>
          <a:lstStyle/>
          <a:p>
            <a:endParaRPr lang="en-US"/>
          </a:p>
        </p:txBody>
      </p:sp>
      <p:sp>
        <p:nvSpPr>
          <p:cNvPr id="21557" name="Line 53"/>
          <p:cNvSpPr>
            <a:spLocks noChangeShapeType="1"/>
          </p:cNvSpPr>
          <p:nvPr/>
        </p:nvSpPr>
        <p:spPr bwMode="auto">
          <a:xfrm>
            <a:off x="2732088" y="1427163"/>
            <a:ext cx="1587" cy="57150"/>
          </a:xfrm>
          <a:prstGeom prst="line">
            <a:avLst/>
          </a:prstGeom>
          <a:noFill/>
          <a:ln w="7938">
            <a:solidFill>
              <a:srgbClr val="000000"/>
            </a:solidFill>
            <a:round/>
            <a:headEnd/>
            <a:tailEnd/>
          </a:ln>
        </p:spPr>
        <p:txBody>
          <a:bodyPr/>
          <a:lstStyle/>
          <a:p>
            <a:endParaRPr lang="en-US"/>
          </a:p>
        </p:txBody>
      </p:sp>
      <p:sp>
        <p:nvSpPr>
          <p:cNvPr id="21558" name="Line 54"/>
          <p:cNvSpPr>
            <a:spLocks noChangeShapeType="1"/>
          </p:cNvSpPr>
          <p:nvPr/>
        </p:nvSpPr>
        <p:spPr bwMode="auto">
          <a:xfrm>
            <a:off x="2732088" y="1544638"/>
            <a:ext cx="1587" cy="57150"/>
          </a:xfrm>
          <a:prstGeom prst="line">
            <a:avLst/>
          </a:prstGeom>
          <a:noFill/>
          <a:ln w="7938">
            <a:solidFill>
              <a:srgbClr val="000000"/>
            </a:solidFill>
            <a:round/>
            <a:headEnd/>
            <a:tailEnd/>
          </a:ln>
        </p:spPr>
        <p:txBody>
          <a:bodyPr/>
          <a:lstStyle/>
          <a:p>
            <a:endParaRPr lang="en-US"/>
          </a:p>
        </p:txBody>
      </p:sp>
      <p:sp>
        <p:nvSpPr>
          <p:cNvPr id="21559" name="Line 55"/>
          <p:cNvSpPr>
            <a:spLocks noChangeShapeType="1"/>
          </p:cNvSpPr>
          <p:nvPr/>
        </p:nvSpPr>
        <p:spPr bwMode="auto">
          <a:xfrm>
            <a:off x="2732088" y="1662113"/>
            <a:ext cx="1587" cy="57150"/>
          </a:xfrm>
          <a:prstGeom prst="line">
            <a:avLst/>
          </a:prstGeom>
          <a:noFill/>
          <a:ln w="7938">
            <a:solidFill>
              <a:srgbClr val="000000"/>
            </a:solidFill>
            <a:round/>
            <a:headEnd/>
            <a:tailEnd/>
          </a:ln>
        </p:spPr>
        <p:txBody>
          <a:bodyPr/>
          <a:lstStyle/>
          <a:p>
            <a:endParaRPr lang="en-US"/>
          </a:p>
        </p:txBody>
      </p:sp>
      <p:sp>
        <p:nvSpPr>
          <p:cNvPr id="21560" name="Line 56"/>
          <p:cNvSpPr>
            <a:spLocks noChangeShapeType="1"/>
          </p:cNvSpPr>
          <p:nvPr/>
        </p:nvSpPr>
        <p:spPr bwMode="auto">
          <a:xfrm>
            <a:off x="2732088" y="1776413"/>
            <a:ext cx="1587" cy="60325"/>
          </a:xfrm>
          <a:prstGeom prst="line">
            <a:avLst/>
          </a:prstGeom>
          <a:noFill/>
          <a:ln w="7938">
            <a:solidFill>
              <a:srgbClr val="000000"/>
            </a:solidFill>
            <a:round/>
            <a:headEnd/>
            <a:tailEnd/>
          </a:ln>
        </p:spPr>
        <p:txBody>
          <a:bodyPr/>
          <a:lstStyle/>
          <a:p>
            <a:endParaRPr lang="en-US"/>
          </a:p>
        </p:txBody>
      </p:sp>
      <p:sp>
        <p:nvSpPr>
          <p:cNvPr id="21561" name="Line 57"/>
          <p:cNvSpPr>
            <a:spLocks noChangeShapeType="1"/>
          </p:cNvSpPr>
          <p:nvPr/>
        </p:nvSpPr>
        <p:spPr bwMode="auto">
          <a:xfrm>
            <a:off x="2732088" y="1893888"/>
            <a:ext cx="1587" cy="60325"/>
          </a:xfrm>
          <a:prstGeom prst="line">
            <a:avLst/>
          </a:prstGeom>
          <a:noFill/>
          <a:ln w="7938">
            <a:solidFill>
              <a:srgbClr val="000000"/>
            </a:solidFill>
            <a:round/>
            <a:headEnd/>
            <a:tailEnd/>
          </a:ln>
        </p:spPr>
        <p:txBody>
          <a:bodyPr/>
          <a:lstStyle/>
          <a:p>
            <a:endParaRPr lang="en-US"/>
          </a:p>
        </p:txBody>
      </p:sp>
      <p:sp>
        <p:nvSpPr>
          <p:cNvPr id="21562" name="Line 58"/>
          <p:cNvSpPr>
            <a:spLocks noChangeShapeType="1"/>
          </p:cNvSpPr>
          <p:nvPr/>
        </p:nvSpPr>
        <p:spPr bwMode="auto">
          <a:xfrm>
            <a:off x="2732088" y="2011363"/>
            <a:ext cx="1587" cy="57150"/>
          </a:xfrm>
          <a:prstGeom prst="line">
            <a:avLst/>
          </a:prstGeom>
          <a:noFill/>
          <a:ln w="7938">
            <a:solidFill>
              <a:srgbClr val="000000"/>
            </a:solidFill>
            <a:round/>
            <a:headEnd/>
            <a:tailEnd/>
          </a:ln>
        </p:spPr>
        <p:txBody>
          <a:bodyPr/>
          <a:lstStyle/>
          <a:p>
            <a:endParaRPr lang="en-US"/>
          </a:p>
        </p:txBody>
      </p:sp>
      <p:sp>
        <p:nvSpPr>
          <p:cNvPr id="21563" name="Line 59"/>
          <p:cNvSpPr>
            <a:spLocks noChangeShapeType="1"/>
          </p:cNvSpPr>
          <p:nvPr/>
        </p:nvSpPr>
        <p:spPr bwMode="auto">
          <a:xfrm>
            <a:off x="2732088" y="2128838"/>
            <a:ext cx="1587" cy="57150"/>
          </a:xfrm>
          <a:prstGeom prst="line">
            <a:avLst/>
          </a:prstGeom>
          <a:noFill/>
          <a:ln w="7938">
            <a:solidFill>
              <a:srgbClr val="000000"/>
            </a:solidFill>
            <a:round/>
            <a:headEnd/>
            <a:tailEnd/>
          </a:ln>
        </p:spPr>
        <p:txBody>
          <a:bodyPr/>
          <a:lstStyle/>
          <a:p>
            <a:endParaRPr lang="en-US"/>
          </a:p>
        </p:txBody>
      </p:sp>
      <p:sp>
        <p:nvSpPr>
          <p:cNvPr id="21564" name="Line 60"/>
          <p:cNvSpPr>
            <a:spLocks noChangeShapeType="1"/>
          </p:cNvSpPr>
          <p:nvPr/>
        </p:nvSpPr>
        <p:spPr bwMode="auto">
          <a:xfrm>
            <a:off x="2732088" y="2246313"/>
            <a:ext cx="1587" cy="57150"/>
          </a:xfrm>
          <a:prstGeom prst="line">
            <a:avLst/>
          </a:prstGeom>
          <a:noFill/>
          <a:ln w="7938">
            <a:solidFill>
              <a:srgbClr val="000000"/>
            </a:solidFill>
            <a:round/>
            <a:headEnd/>
            <a:tailEnd/>
          </a:ln>
        </p:spPr>
        <p:txBody>
          <a:bodyPr/>
          <a:lstStyle/>
          <a:p>
            <a:endParaRPr lang="en-US"/>
          </a:p>
        </p:txBody>
      </p:sp>
      <p:sp>
        <p:nvSpPr>
          <p:cNvPr id="21565" name="Line 61"/>
          <p:cNvSpPr>
            <a:spLocks noChangeShapeType="1"/>
          </p:cNvSpPr>
          <p:nvPr/>
        </p:nvSpPr>
        <p:spPr bwMode="auto">
          <a:xfrm>
            <a:off x="2732088" y="2363788"/>
            <a:ext cx="1587" cy="57150"/>
          </a:xfrm>
          <a:prstGeom prst="line">
            <a:avLst/>
          </a:prstGeom>
          <a:noFill/>
          <a:ln w="7938">
            <a:solidFill>
              <a:srgbClr val="000000"/>
            </a:solidFill>
            <a:round/>
            <a:headEnd/>
            <a:tailEnd/>
          </a:ln>
        </p:spPr>
        <p:txBody>
          <a:bodyPr/>
          <a:lstStyle/>
          <a:p>
            <a:endParaRPr lang="en-US"/>
          </a:p>
        </p:txBody>
      </p:sp>
      <p:sp>
        <p:nvSpPr>
          <p:cNvPr id="21566" name="Line 62"/>
          <p:cNvSpPr>
            <a:spLocks noChangeShapeType="1"/>
          </p:cNvSpPr>
          <p:nvPr/>
        </p:nvSpPr>
        <p:spPr bwMode="auto">
          <a:xfrm>
            <a:off x="2732088" y="2478088"/>
            <a:ext cx="1587" cy="60325"/>
          </a:xfrm>
          <a:prstGeom prst="line">
            <a:avLst/>
          </a:prstGeom>
          <a:noFill/>
          <a:ln w="7938">
            <a:solidFill>
              <a:srgbClr val="000000"/>
            </a:solidFill>
            <a:round/>
            <a:headEnd/>
            <a:tailEnd/>
          </a:ln>
        </p:spPr>
        <p:txBody>
          <a:bodyPr/>
          <a:lstStyle/>
          <a:p>
            <a:endParaRPr lang="en-US"/>
          </a:p>
        </p:txBody>
      </p:sp>
      <p:sp>
        <p:nvSpPr>
          <p:cNvPr id="21567" name="Line 63"/>
          <p:cNvSpPr>
            <a:spLocks noChangeShapeType="1"/>
          </p:cNvSpPr>
          <p:nvPr/>
        </p:nvSpPr>
        <p:spPr bwMode="auto">
          <a:xfrm>
            <a:off x="2732088" y="2595563"/>
            <a:ext cx="1587" cy="60325"/>
          </a:xfrm>
          <a:prstGeom prst="line">
            <a:avLst/>
          </a:prstGeom>
          <a:noFill/>
          <a:ln w="7938">
            <a:solidFill>
              <a:srgbClr val="000000"/>
            </a:solidFill>
            <a:round/>
            <a:headEnd/>
            <a:tailEnd/>
          </a:ln>
        </p:spPr>
        <p:txBody>
          <a:bodyPr/>
          <a:lstStyle/>
          <a:p>
            <a:endParaRPr lang="en-US"/>
          </a:p>
        </p:txBody>
      </p:sp>
      <p:sp>
        <p:nvSpPr>
          <p:cNvPr id="21568" name="Line 64"/>
          <p:cNvSpPr>
            <a:spLocks noChangeShapeType="1"/>
          </p:cNvSpPr>
          <p:nvPr/>
        </p:nvSpPr>
        <p:spPr bwMode="auto">
          <a:xfrm>
            <a:off x="2732088" y="2713038"/>
            <a:ext cx="1587" cy="57150"/>
          </a:xfrm>
          <a:prstGeom prst="line">
            <a:avLst/>
          </a:prstGeom>
          <a:noFill/>
          <a:ln w="7938">
            <a:solidFill>
              <a:srgbClr val="000000"/>
            </a:solidFill>
            <a:round/>
            <a:headEnd/>
            <a:tailEnd/>
          </a:ln>
        </p:spPr>
        <p:txBody>
          <a:bodyPr/>
          <a:lstStyle/>
          <a:p>
            <a:endParaRPr lang="en-US"/>
          </a:p>
        </p:txBody>
      </p:sp>
      <p:sp>
        <p:nvSpPr>
          <p:cNvPr id="21569" name="Line 65"/>
          <p:cNvSpPr>
            <a:spLocks noChangeShapeType="1"/>
          </p:cNvSpPr>
          <p:nvPr/>
        </p:nvSpPr>
        <p:spPr bwMode="auto">
          <a:xfrm>
            <a:off x="2732088" y="2830513"/>
            <a:ext cx="1587" cy="57150"/>
          </a:xfrm>
          <a:prstGeom prst="line">
            <a:avLst/>
          </a:prstGeom>
          <a:noFill/>
          <a:ln w="7938">
            <a:solidFill>
              <a:srgbClr val="000000"/>
            </a:solidFill>
            <a:round/>
            <a:headEnd/>
            <a:tailEnd/>
          </a:ln>
        </p:spPr>
        <p:txBody>
          <a:bodyPr/>
          <a:lstStyle/>
          <a:p>
            <a:endParaRPr lang="en-US"/>
          </a:p>
        </p:txBody>
      </p:sp>
      <p:sp>
        <p:nvSpPr>
          <p:cNvPr id="21570" name="Line 66"/>
          <p:cNvSpPr>
            <a:spLocks noChangeShapeType="1"/>
          </p:cNvSpPr>
          <p:nvPr/>
        </p:nvSpPr>
        <p:spPr bwMode="auto">
          <a:xfrm>
            <a:off x="2732088" y="2947988"/>
            <a:ext cx="1587" cy="57150"/>
          </a:xfrm>
          <a:prstGeom prst="line">
            <a:avLst/>
          </a:prstGeom>
          <a:noFill/>
          <a:ln w="7938">
            <a:solidFill>
              <a:srgbClr val="000000"/>
            </a:solidFill>
            <a:round/>
            <a:headEnd/>
            <a:tailEnd/>
          </a:ln>
        </p:spPr>
        <p:txBody>
          <a:bodyPr/>
          <a:lstStyle/>
          <a:p>
            <a:endParaRPr lang="en-US"/>
          </a:p>
        </p:txBody>
      </p:sp>
      <p:sp>
        <p:nvSpPr>
          <p:cNvPr id="21571" name="Line 67"/>
          <p:cNvSpPr>
            <a:spLocks noChangeShapeType="1"/>
          </p:cNvSpPr>
          <p:nvPr/>
        </p:nvSpPr>
        <p:spPr bwMode="auto">
          <a:xfrm>
            <a:off x="2732088" y="3062288"/>
            <a:ext cx="1587" cy="60325"/>
          </a:xfrm>
          <a:prstGeom prst="line">
            <a:avLst/>
          </a:prstGeom>
          <a:noFill/>
          <a:ln w="7938">
            <a:solidFill>
              <a:srgbClr val="000000"/>
            </a:solidFill>
            <a:round/>
            <a:headEnd/>
            <a:tailEnd/>
          </a:ln>
        </p:spPr>
        <p:txBody>
          <a:bodyPr/>
          <a:lstStyle/>
          <a:p>
            <a:endParaRPr lang="en-US"/>
          </a:p>
        </p:txBody>
      </p:sp>
      <p:sp>
        <p:nvSpPr>
          <p:cNvPr id="21572" name="Line 68"/>
          <p:cNvSpPr>
            <a:spLocks noChangeShapeType="1"/>
          </p:cNvSpPr>
          <p:nvPr/>
        </p:nvSpPr>
        <p:spPr bwMode="auto">
          <a:xfrm>
            <a:off x="2732088" y="3179763"/>
            <a:ext cx="1587" cy="60325"/>
          </a:xfrm>
          <a:prstGeom prst="line">
            <a:avLst/>
          </a:prstGeom>
          <a:noFill/>
          <a:ln w="7938">
            <a:solidFill>
              <a:srgbClr val="000000"/>
            </a:solidFill>
            <a:round/>
            <a:headEnd/>
            <a:tailEnd/>
          </a:ln>
        </p:spPr>
        <p:txBody>
          <a:bodyPr/>
          <a:lstStyle/>
          <a:p>
            <a:endParaRPr lang="en-US"/>
          </a:p>
        </p:txBody>
      </p:sp>
      <p:sp>
        <p:nvSpPr>
          <p:cNvPr id="21573" name="Line 69"/>
          <p:cNvSpPr>
            <a:spLocks noChangeShapeType="1"/>
          </p:cNvSpPr>
          <p:nvPr/>
        </p:nvSpPr>
        <p:spPr bwMode="auto">
          <a:xfrm>
            <a:off x="2732088" y="3297238"/>
            <a:ext cx="1587" cy="57150"/>
          </a:xfrm>
          <a:prstGeom prst="line">
            <a:avLst/>
          </a:prstGeom>
          <a:noFill/>
          <a:ln w="7938">
            <a:solidFill>
              <a:srgbClr val="000000"/>
            </a:solidFill>
            <a:round/>
            <a:headEnd/>
            <a:tailEnd/>
          </a:ln>
        </p:spPr>
        <p:txBody>
          <a:bodyPr/>
          <a:lstStyle/>
          <a:p>
            <a:endParaRPr lang="en-US"/>
          </a:p>
        </p:txBody>
      </p:sp>
      <p:sp>
        <p:nvSpPr>
          <p:cNvPr id="21574" name="Line 70"/>
          <p:cNvSpPr>
            <a:spLocks noChangeShapeType="1"/>
          </p:cNvSpPr>
          <p:nvPr/>
        </p:nvSpPr>
        <p:spPr bwMode="auto">
          <a:xfrm>
            <a:off x="2732088" y="3414713"/>
            <a:ext cx="1587" cy="57150"/>
          </a:xfrm>
          <a:prstGeom prst="line">
            <a:avLst/>
          </a:prstGeom>
          <a:noFill/>
          <a:ln w="7938">
            <a:solidFill>
              <a:srgbClr val="000000"/>
            </a:solidFill>
            <a:round/>
            <a:headEnd/>
            <a:tailEnd/>
          </a:ln>
        </p:spPr>
        <p:txBody>
          <a:bodyPr/>
          <a:lstStyle/>
          <a:p>
            <a:endParaRPr lang="en-US"/>
          </a:p>
        </p:txBody>
      </p:sp>
      <p:sp>
        <p:nvSpPr>
          <p:cNvPr id="21575" name="Line 71"/>
          <p:cNvSpPr>
            <a:spLocks noChangeShapeType="1"/>
          </p:cNvSpPr>
          <p:nvPr/>
        </p:nvSpPr>
        <p:spPr bwMode="auto">
          <a:xfrm>
            <a:off x="2732088" y="3532188"/>
            <a:ext cx="1587" cy="57150"/>
          </a:xfrm>
          <a:prstGeom prst="line">
            <a:avLst/>
          </a:prstGeom>
          <a:noFill/>
          <a:ln w="7938">
            <a:solidFill>
              <a:srgbClr val="000000"/>
            </a:solidFill>
            <a:round/>
            <a:headEnd/>
            <a:tailEnd/>
          </a:ln>
        </p:spPr>
        <p:txBody>
          <a:bodyPr/>
          <a:lstStyle/>
          <a:p>
            <a:endParaRPr lang="en-US"/>
          </a:p>
        </p:txBody>
      </p:sp>
      <p:sp>
        <p:nvSpPr>
          <p:cNvPr id="21576" name="Line 72"/>
          <p:cNvSpPr>
            <a:spLocks noChangeShapeType="1"/>
          </p:cNvSpPr>
          <p:nvPr/>
        </p:nvSpPr>
        <p:spPr bwMode="auto">
          <a:xfrm>
            <a:off x="2732088" y="3646488"/>
            <a:ext cx="1587" cy="60325"/>
          </a:xfrm>
          <a:prstGeom prst="line">
            <a:avLst/>
          </a:prstGeom>
          <a:noFill/>
          <a:ln w="7938">
            <a:solidFill>
              <a:srgbClr val="000000"/>
            </a:solidFill>
            <a:round/>
            <a:headEnd/>
            <a:tailEnd/>
          </a:ln>
        </p:spPr>
        <p:txBody>
          <a:bodyPr/>
          <a:lstStyle/>
          <a:p>
            <a:endParaRPr lang="en-US"/>
          </a:p>
        </p:txBody>
      </p:sp>
      <p:sp>
        <p:nvSpPr>
          <p:cNvPr id="21577" name="Line 73"/>
          <p:cNvSpPr>
            <a:spLocks noChangeShapeType="1"/>
          </p:cNvSpPr>
          <p:nvPr/>
        </p:nvSpPr>
        <p:spPr bwMode="auto">
          <a:xfrm>
            <a:off x="2732088" y="3763963"/>
            <a:ext cx="1587" cy="60325"/>
          </a:xfrm>
          <a:prstGeom prst="line">
            <a:avLst/>
          </a:prstGeom>
          <a:noFill/>
          <a:ln w="7938">
            <a:solidFill>
              <a:srgbClr val="000000"/>
            </a:solidFill>
            <a:round/>
            <a:headEnd/>
            <a:tailEnd/>
          </a:ln>
        </p:spPr>
        <p:txBody>
          <a:bodyPr/>
          <a:lstStyle/>
          <a:p>
            <a:endParaRPr lang="en-US"/>
          </a:p>
        </p:txBody>
      </p:sp>
      <p:sp>
        <p:nvSpPr>
          <p:cNvPr id="21578" name="Line 74"/>
          <p:cNvSpPr>
            <a:spLocks noChangeShapeType="1"/>
          </p:cNvSpPr>
          <p:nvPr/>
        </p:nvSpPr>
        <p:spPr bwMode="auto">
          <a:xfrm>
            <a:off x="2732088" y="3881438"/>
            <a:ext cx="1587" cy="60325"/>
          </a:xfrm>
          <a:prstGeom prst="line">
            <a:avLst/>
          </a:prstGeom>
          <a:noFill/>
          <a:ln w="7938">
            <a:solidFill>
              <a:srgbClr val="000000"/>
            </a:solidFill>
            <a:round/>
            <a:headEnd/>
            <a:tailEnd/>
          </a:ln>
        </p:spPr>
        <p:txBody>
          <a:bodyPr/>
          <a:lstStyle/>
          <a:p>
            <a:endParaRPr lang="en-US"/>
          </a:p>
        </p:txBody>
      </p:sp>
      <p:sp>
        <p:nvSpPr>
          <p:cNvPr id="21579" name="Line 75"/>
          <p:cNvSpPr>
            <a:spLocks noChangeShapeType="1"/>
          </p:cNvSpPr>
          <p:nvPr/>
        </p:nvSpPr>
        <p:spPr bwMode="auto">
          <a:xfrm>
            <a:off x="2732088" y="3998913"/>
            <a:ext cx="1587" cy="57150"/>
          </a:xfrm>
          <a:prstGeom prst="line">
            <a:avLst/>
          </a:prstGeom>
          <a:noFill/>
          <a:ln w="7938">
            <a:solidFill>
              <a:srgbClr val="000000"/>
            </a:solidFill>
            <a:round/>
            <a:headEnd/>
            <a:tailEnd/>
          </a:ln>
        </p:spPr>
        <p:txBody>
          <a:bodyPr/>
          <a:lstStyle/>
          <a:p>
            <a:endParaRPr lang="en-US"/>
          </a:p>
        </p:txBody>
      </p:sp>
      <p:sp>
        <p:nvSpPr>
          <p:cNvPr id="21580" name="Line 76"/>
          <p:cNvSpPr>
            <a:spLocks noChangeShapeType="1"/>
          </p:cNvSpPr>
          <p:nvPr/>
        </p:nvSpPr>
        <p:spPr bwMode="auto">
          <a:xfrm>
            <a:off x="2732088" y="4116388"/>
            <a:ext cx="1587" cy="57150"/>
          </a:xfrm>
          <a:prstGeom prst="line">
            <a:avLst/>
          </a:prstGeom>
          <a:noFill/>
          <a:ln w="7938">
            <a:solidFill>
              <a:srgbClr val="000000"/>
            </a:solidFill>
            <a:round/>
            <a:headEnd/>
            <a:tailEnd/>
          </a:ln>
        </p:spPr>
        <p:txBody>
          <a:bodyPr/>
          <a:lstStyle/>
          <a:p>
            <a:endParaRPr lang="en-US"/>
          </a:p>
        </p:txBody>
      </p:sp>
      <p:sp>
        <p:nvSpPr>
          <p:cNvPr id="21581" name="Line 77"/>
          <p:cNvSpPr>
            <a:spLocks noChangeShapeType="1"/>
          </p:cNvSpPr>
          <p:nvPr/>
        </p:nvSpPr>
        <p:spPr bwMode="auto">
          <a:xfrm>
            <a:off x="2732088" y="4233863"/>
            <a:ext cx="1587" cy="57150"/>
          </a:xfrm>
          <a:prstGeom prst="line">
            <a:avLst/>
          </a:prstGeom>
          <a:noFill/>
          <a:ln w="7938">
            <a:solidFill>
              <a:srgbClr val="000000"/>
            </a:solidFill>
            <a:round/>
            <a:headEnd/>
            <a:tailEnd/>
          </a:ln>
        </p:spPr>
        <p:txBody>
          <a:bodyPr/>
          <a:lstStyle/>
          <a:p>
            <a:endParaRPr lang="en-US"/>
          </a:p>
        </p:txBody>
      </p:sp>
      <p:sp>
        <p:nvSpPr>
          <p:cNvPr id="21582" name="Line 78"/>
          <p:cNvSpPr>
            <a:spLocks noChangeShapeType="1"/>
          </p:cNvSpPr>
          <p:nvPr/>
        </p:nvSpPr>
        <p:spPr bwMode="auto">
          <a:xfrm>
            <a:off x="2732088" y="4348163"/>
            <a:ext cx="1587" cy="60325"/>
          </a:xfrm>
          <a:prstGeom prst="line">
            <a:avLst/>
          </a:prstGeom>
          <a:noFill/>
          <a:ln w="7938">
            <a:solidFill>
              <a:srgbClr val="000000"/>
            </a:solidFill>
            <a:round/>
            <a:headEnd/>
            <a:tailEnd/>
          </a:ln>
        </p:spPr>
        <p:txBody>
          <a:bodyPr/>
          <a:lstStyle/>
          <a:p>
            <a:endParaRPr lang="en-US"/>
          </a:p>
        </p:txBody>
      </p:sp>
      <p:sp>
        <p:nvSpPr>
          <p:cNvPr id="21583" name="Line 79"/>
          <p:cNvSpPr>
            <a:spLocks noChangeShapeType="1"/>
          </p:cNvSpPr>
          <p:nvPr/>
        </p:nvSpPr>
        <p:spPr bwMode="auto">
          <a:xfrm>
            <a:off x="2732088" y="4465638"/>
            <a:ext cx="1587" cy="60325"/>
          </a:xfrm>
          <a:prstGeom prst="line">
            <a:avLst/>
          </a:prstGeom>
          <a:noFill/>
          <a:ln w="7938">
            <a:solidFill>
              <a:srgbClr val="000000"/>
            </a:solidFill>
            <a:round/>
            <a:headEnd/>
            <a:tailEnd/>
          </a:ln>
        </p:spPr>
        <p:txBody>
          <a:bodyPr/>
          <a:lstStyle/>
          <a:p>
            <a:endParaRPr lang="en-US"/>
          </a:p>
        </p:txBody>
      </p:sp>
      <p:sp>
        <p:nvSpPr>
          <p:cNvPr id="21584" name="Line 80"/>
          <p:cNvSpPr>
            <a:spLocks noChangeShapeType="1"/>
          </p:cNvSpPr>
          <p:nvPr/>
        </p:nvSpPr>
        <p:spPr bwMode="auto">
          <a:xfrm>
            <a:off x="2732088" y="4583113"/>
            <a:ext cx="1587" cy="57150"/>
          </a:xfrm>
          <a:prstGeom prst="line">
            <a:avLst/>
          </a:prstGeom>
          <a:noFill/>
          <a:ln w="7938">
            <a:solidFill>
              <a:srgbClr val="000000"/>
            </a:solidFill>
            <a:round/>
            <a:headEnd/>
            <a:tailEnd/>
          </a:ln>
        </p:spPr>
        <p:txBody>
          <a:bodyPr/>
          <a:lstStyle/>
          <a:p>
            <a:endParaRPr lang="en-US"/>
          </a:p>
        </p:txBody>
      </p:sp>
      <p:sp>
        <p:nvSpPr>
          <p:cNvPr id="21585" name="Line 81"/>
          <p:cNvSpPr>
            <a:spLocks noChangeShapeType="1"/>
          </p:cNvSpPr>
          <p:nvPr/>
        </p:nvSpPr>
        <p:spPr bwMode="auto">
          <a:xfrm>
            <a:off x="2732088" y="4700588"/>
            <a:ext cx="1587" cy="57150"/>
          </a:xfrm>
          <a:prstGeom prst="line">
            <a:avLst/>
          </a:prstGeom>
          <a:noFill/>
          <a:ln w="7938">
            <a:solidFill>
              <a:srgbClr val="000000"/>
            </a:solidFill>
            <a:round/>
            <a:headEnd/>
            <a:tailEnd/>
          </a:ln>
        </p:spPr>
        <p:txBody>
          <a:bodyPr/>
          <a:lstStyle/>
          <a:p>
            <a:endParaRPr lang="en-US"/>
          </a:p>
        </p:txBody>
      </p:sp>
      <p:sp>
        <p:nvSpPr>
          <p:cNvPr id="21586" name="Line 82"/>
          <p:cNvSpPr>
            <a:spLocks noChangeShapeType="1"/>
          </p:cNvSpPr>
          <p:nvPr/>
        </p:nvSpPr>
        <p:spPr bwMode="auto">
          <a:xfrm>
            <a:off x="2732088" y="4818063"/>
            <a:ext cx="1587" cy="57150"/>
          </a:xfrm>
          <a:prstGeom prst="line">
            <a:avLst/>
          </a:prstGeom>
          <a:noFill/>
          <a:ln w="7938">
            <a:solidFill>
              <a:srgbClr val="000000"/>
            </a:solidFill>
            <a:round/>
            <a:headEnd/>
            <a:tailEnd/>
          </a:ln>
        </p:spPr>
        <p:txBody>
          <a:bodyPr/>
          <a:lstStyle/>
          <a:p>
            <a:endParaRPr lang="en-US"/>
          </a:p>
        </p:txBody>
      </p:sp>
      <p:sp>
        <p:nvSpPr>
          <p:cNvPr id="21587" name="Line 83"/>
          <p:cNvSpPr>
            <a:spLocks noChangeShapeType="1"/>
          </p:cNvSpPr>
          <p:nvPr/>
        </p:nvSpPr>
        <p:spPr bwMode="auto">
          <a:xfrm>
            <a:off x="2732088" y="4932363"/>
            <a:ext cx="1587" cy="60325"/>
          </a:xfrm>
          <a:prstGeom prst="line">
            <a:avLst/>
          </a:prstGeom>
          <a:noFill/>
          <a:ln w="7938">
            <a:solidFill>
              <a:srgbClr val="000000"/>
            </a:solidFill>
            <a:round/>
            <a:headEnd/>
            <a:tailEnd/>
          </a:ln>
        </p:spPr>
        <p:txBody>
          <a:bodyPr/>
          <a:lstStyle/>
          <a:p>
            <a:endParaRPr lang="en-US"/>
          </a:p>
        </p:txBody>
      </p:sp>
      <p:sp>
        <p:nvSpPr>
          <p:cNvPr id="21588" name="Line 84"/>
          <p:cNvSpPr>
            <a:spLocks noChangeShapeType="1"/>
          </p:cNvSpPr>
          <p:nvPr/>
        </p:nvSpPr>
        <p:spPr bwMode="auto">
          <a:xfrm>
            <a:off x="2732088" y="5049838"/>
            <a:ext cx="1587" cy="60325"/>
          </a:xfrm>
          <a:prstGeom prst="line">
            <a:avLst/>
          </a:prstGeom>
          <a:noFill/>
          <a:ln w="7938">
            <a:solidFill>
              <a:srgbClr val="000000"/>
            </a:solidFill>
            <a:round/>
            <a:headEnd/>
            <a:tailEnd/>
          </a:ln>
        </p:spPr>
        <p:txBody>
          <a:bodyPr/>
          <a:lstStyle/>
          <a:p>
            <a:endParaRPr lang="en-US"/>
          </a:p>
        </p:txBody>
      </p:sp>
      <p:sp>
        <p:nvSpPr>
          <p:cNvPr id="21589" name="Line 85"/>
          <p:cNvSpPr>
            <a:spLocks noChangeShapeType="1"/>
          </p:cNvSpPr>
          <p:nvPr/>
        </p:nvSpPr>
        <p:spPr bwMode="auto">
          <a:xfrm>
            <a:off x="2732088" y="5167313"/>
            <a:ext cx="1587" cy="57150"/>
          </a:xfrm>
          <a:prstGeom prst="line">
            <a:avLst/>
          </a:prstGeom>
          <a:noFill/>
          <a:ln w="7938">
            <a:solidFill>
              <a:srgbClr val="000000"/>
            </a:solidFill>
            <a:round/>
            <a:headEnd/>
            <a:tailEnd/>
          </a:ln>
        </p:spPr>
        <p:txBody>
          <a:bodyPr/>
          <a:lstStyle/>
          <a:p>
            <a:endParaRPr lang="en-US"/>
          </a:p>
        </p:txBody>
      </p:sp>
      <p:sp>
        <p:nvSpPr>
          <p:cNvPr id="21590" name="Line 86"/>
          <p:cNvSpPr>
            <a:spLocks noChangeShapeType="1"/>
          </p:cNvSpPr>
          <p:nvPr/>
        </p:nvSpPr>
        <p:spPr bwMode="auto">
          <a:xfrm>
            <a:off x="2732088" y="5284788"/>
            <a:ext cx="1587" cy="12700"/>
          </a:xfrm>
          <a:prstGeom prst="line">
            <a:avLst/>
          </a:prstGeom>
          <a:noFill/>
          <a:ln w="7938">
            <a:solidFill>
              <a:srgbClr val="000000"/>
            </a:solidFill>
            <a:round/>
            <a:headEnd/>
            <a:tailEnd/>
          </a:ln>
        </p:spPr>
        <p:txBody>
          <a:bodyPr/>
          <a:lstStyle/>
          <a:p>
            <a:endParaRPr lang="en-US"/>
          </a:p>
        </p:txBody>
      </p:sp>
      <p:sp>
        <p:nvSpPr>
          <p:cNvPr id="21591" name="Rectangle 87"/>
          <p:cNvSpPr>
            <a:spLocks noChangeArrowheads="1"/>
          </p:cNvSpPr>
          <p:nvPr/>
        </p:nvSpPr>
        <p:spPr bwMode="auto">
          <a:xfrm>
            <a:off x="4502150" y="4873625"/>
            <a:ext cx="617538" cy="182563"/>
          </a:xfrm>
          <a:prstGeom prst="rect">
            <a:avLst/>
          </a:prstGeom>
          <a:noFill/>
          <a:ln w="9525">
            <a:noFill/>
            <a:miter lim="800000"/>
            <a:headEnd/>
            <a:tailEnd/>
          </a:ln>
        </p:spPr>
        <p:txBody>
          <a:bodyPr wrap="none" lIns="0" tIns="0" rIns="0" bIns="0">
            <a:spAutoFit/>
          </a:bodyPr>
          <a:lstStyle/>
          <a:p>
            <a:r>
              <a:rPr lang="fr-CA" sz="1200" b="1"/>
              <a:t>La peste</a:t>
            </a:r>
          </a:p>
        </p:txBody>
      </p:sp>
      <p:sp>
        <p:nvSpPr>
          <p:cNvPr id="21592" name="Line 88"/>
          <p:cNvSpPr>
            <a:spLocks noChangeShapeType="1"/>
          </p:cNvSpPr>
          <p:nvPr/>
        </p:nvSpPr>
        <p:spPr bwMode="auto">
          <a:xfrm flipV="1">
            <a:off x="2217738" y="5291138"/>
            <a:ext cx="63500" cy="6350"/>
          </a:xfrm>
          <a:prstGeom prst="line">
            <a:avLst/>
          </a:prstGeom>
          <a:noFill/>
          <a:ln w="14288">
            <a:solidFill>
              <a:srgbClr val="000000"/>
            </a:solidFill>
            <a:round/>
            <a:headEnd/>
            <a:tailEnd/>
          </a:ln>
        </p:spPr>
        <p:txBody>
          <a:bodyPr/>
          <a:lstStyle/>
          <a:p>
            <a:endParaRPr lang="en-US"/>
          </a:p>
        </p:txBody>
      </p:sp>
      <p:sp>
        <p:nvSpPr>
          <p:cNvPr id="21593" name="Line 89"/>
          <p:cNvSpPr>
            <a:spLocks noChangeShapeType="1"/>
          </p:cNvSpPr>
          <p:nvPr/>
        </p:nvSpPr>
        <p:spPr bwMode="auto">
          <a:xfrm>
            <a:off x="2217738" y="2722563"/>
            <a:ext cx="61912" cy="1587"/>
          </a:xfrm>
          <a:prstGeom prst="line">
            <a:avLst/>
          </a:prstGeom>
          <a:noFill/>
          <a:ln w="14288">
            <a:solidFill>
              <a:srgbClr val="000000"/>
            </a:solidFill>
            <a:round/>
            <a:headEnd/>
            <a:tailEnd/>
          </a:ln>
        </p:spPr>
        <p:txBody>
          <a:bodyPr/>
          <a:lstStyle/>
          <a:p>
            <a:endParaRPr lang="en-US"/>
          </a:p>
        </p:txBody>
      </p:sp>
      <p:sp>
        <p:nvSpPr>
          <p:cNvPr id="21594" name="Line 90"/>
          <p:cNvSpPr>
            <a:spLocks noChangeShapeType="1"/>
          </p:cNvSpPr>
          <p:nvPr/>
        </p:nvSpPr>
        <p:spPr bwMode="auto">
          <a:xfrm>
            <a:off x="2217738" y="3363913"/>
            <a:ext cx="44450" cy="1587"/>
          </a:xfrm>
          <a:prstGeom prst="line">
            <a:avLst/>
          </a:prstGeom>
          <a:noFill/>
          <a:ln w="14288">
            <a:solidFill>
              <a:srgbClr val="000000"/>
            </a:solidFill>
            <a:round/>
            <a:headEnd/>
            <a:tailEnd/>
          </a:ln>
        </p:spPr>
        <p:txBody>
          <a:bodyPr/>
          <a:lstStyle/>
          <a:p>
            <a:endParaRPr lang="en-US"/>
          </a:p>
        </p:txBody>
      </p:sp>
      <p:sp>
        <p:nvSpPr>
          <p:cNvPr id="21595" name="Line 91"/>
          <p:cNvSpPr>
            <a:spLocks noChangeShapeType="1"/>
          </p:cNvSpPr>
          <p:nvPr/>
        </p:nvSpPr>
        <p:spPr bwMode="auto">
          <a:xfrm>
            <a:off x="2217738" y="3681413"/>
            <a:ext cx="44450" cy="1587"/>
          </a:xfrm>
          <a:prstGeom prst="line">
            <a:avLst/>
          </a:prstGeom>
          <a:noFill/>
          <a:ln w="14288">
            <a:solidFill>
              <a:srgbClr val="000000"/>
            </a:solidFill>
            <a:round/>
            <a:headEnd/>
            <a:tailEnd/>
          </a:ln>
        </p:spPr>
        <p:txBody>
          <a:bodyPr/>
          <a:lstStyle/>
          <a:p>
            <a:endParaRPr lang="en-US"/>
          </a:p>
        </p:txBody>
      </p:sp>
      <p:sp>
        <p:nvSpPr>
          <p:cNvPr id="21596" name="Line 92"/>
          <p:cNvSpPr>
            <a:spLocks noChangeShapeType="1"/>
          </p:cNvSpPr>
          <p:nvPr/>
        </p:nvSpPr>
        <p:spPr bwMode="auto">
          <a:xfrm>
            <a:off x="2217738" y="4002088"/>
            <a:ext cx="44450" cy="1587"/>
          </a:xfrm>
          <a:prstGeom prst="line">
            <a:avLst/>
          </a:prstGeom>
          <a:noFill/>
          <a:ln w="14288">
            <a:solidFill>
              <a:srgbClr val="000000"/>
            </a:solidFill>
            <a:round/>
            <a:headEnd/>
            <a:tailEnd/>
          </a:ln>
        </p:spPr>
        <p:txBody>
          <a:bodyPr/>
          <a:lstStyle/>
          <a:p>
            <a:endParaRPr lang="en-US"/>
          </a:p>
        </p:txBody>
      </p:sp>
      <p:sp>
        <p:nvSpPr>
          <p:cNvPr id="21597" name="Line 93"/>
          <p:cNvSpPr>
            <a:spLocks noChangeShapeType="1"/>
          </p:cNvSpPr>
          <p:nvPr/>
        </p:nvSpPr>
        <p:spPr bwMode="auto">
          <a:xfrm>
            <a:off x="2217738" y="4322763"/>
            <a:ext cx="44450" cy="1587"/>
          </a:xfrm>
          <a:prstGeom prst="line">
            <a:avLst/>
          </a:prstGeom>
          <a:noFill/>
          <a:ln w="14288">
            <a:solidFill>
              <a:srgbClr val="000000"/>
            </a:solidFill>
            <a:round/>
            <a:headEnd/>
            <a:tailEnd/>
          </a:ln>
        </p:spPr>
        <p:txBody>
          <a:bodyPr/>
          <a:lstStyle/>
          <a:p>
            <a:endParaRPr lang="en-US"/>
          </a:p>
        </p:txBody>
      </p:sp>
      <p:sp>
        <p:nvSpPr>
          <p:cNvPr id="21598" name="Line 94"/>
          <p:cNvSpPr>
            <a:spLocks noChangeShapeType="1"/>
          </p:cNvSpPr>
          <p:nvPr/>
        </p:nvSpPr>
        <p:spPr bwMode="auto">
          <a:xfrm>
            <a:off x="2217738" y="4643438"/>
            <a:ext cx="44450" cy="1587"/>
          </a:xfrm>
          <a:prstGeom prst="line">
            <a:avLst/>
          </a:prstGeom>
          <a:noFill/>
          <a:ln w="14288">
            <a:solidFill>
              <a:srgbClr val="000000"/>
            </a:solidFill>
            <a:round/>
            <a:headEnd/>
            <a:tailEnd/>
          </a:ln>
        </p:spPr>
        <p:txBody>
          <a:bodyPr/>
          <a:lstStyle/>
          <a:p>
            <a:endParaRPr lang="en-US"/>
          </a:p>
        </p:txBody>
      </p:sp>
      <p:sp>
        <p:nvSpPr>
          <p:cNvPr id="21599" name="Line 95"/>
          <p:cNvSpPr>
            <a:spLocks noChangeShapeType="1"/>
          </p:cNvSpPr>
          <p:nvPr/>
        </p:nvSpPr>
        <p:spPr bwMode="auto">
          <a:xfrm>
            <a:off x="2217738" y="4960938"/>
            <a:ext cx="44450" cy="1587"/>
          </a:xfrm>
          <a:prstGeom prst="line">
            <a:avLst/>
          </a:prstGeom>
          <a:noFill/>
          <a:ln w="14288">
            <a:solidFill>
              <a:srgbClr val="000000"/>
            </a:solidFill>
            <a:round/>
            <a:headEnd/>
            <a:tailEnd/>
          </a:ln>
        </p:spPr>
        <p:txBody>
          <a:bodyPr/>
          <a:lstStyle/>
          <a:p>
            <a:endParaRPr lang="en-US"/>
          </a:p>
        </p:txBody>
      </p:sp>
      <p:sp>
        <p:nvSpPr>
          <p:cNvPr id="21600" name="Line 96"/>
          <p:cNvSpPr>
            <a:spLocks noChangeShapeType="1"/>
          </p:cNvSpPr>
          <p:nvPr/>
        </p:nvSpPr>
        <p:spPr bwMode="auto">
          <a:xfrm>
            <a:off x="2222500" y="1439863"/>
            <a:ext cx="44450" cy="1587"/>
          </a:xfrm>
          <a:prstGeom prst="line">
            <a:avLst/>
          </a:prstGeom>
          <a:noFill/>
          <a:ln w="14288">
            <a:solidFill>
              <a:srgbClr val="000000"/>
            </a:solidFill>
            <a:round/>
            <a:headEnd/>
            <a:tailEnd/>
          </a:ln>
        </p:spPr>
        <p:txBody>
          <a:bodyPr/>
          <a:lstStyle/>
          <a:p>
            <a:endParaRPr lang="en-US"/>
          </a:p>
        </p:txBody>
      </p:sp>
      <p:sp>
        <p:nvSpPr>
          <p:cNvPr id="21601" name="Line 97"/>
          <p:cNvSpPr>
            <a:spLocks noChangeShapeType="1"/>
          </p:cNvSpPr>
          <p:nvPr/>
        </p:nvSpPr>
        <p:spPr bwMode="auto">
          <a:xfrm>
            <a:off x="2222500" y="1757363"/>
            <a:ext cx="44450" cy="1587"/>
          </a:xfrm>
          <a:prstGeom prst="line">
            <a:avLst/>
          </a:prstGeom>
          <a:noFill/>
          <a:ln w="14288">
            <a:solidFill>
              <a:srgbClr val="000000"/>
            </a:solidFill>
            <a:round/>
            <a:headEnd/>
            <a:tailEnd/>
          </a:ln>
        </p:spPr>
        <p:txBody>
          <a:bodyPr/>
          <a:lstStyle/>
          <a:p>
            <a:endParaRPr lang="en-US"/>
          </a:p>
        </p:txBody>
      </p:sp>
      <p:sp>
        <p:nvSpPr>
          <p:cNvPr id="21602" name="Line 98"/>
          <p:cNvSpPr>
            <a:spLocks noChangeShapeType="1"/>
          </p:cNvSpPr>
          <p:nvPr/>
        </p:nvSpPr>
        <p:spPr bwMode="auto">
          <a:xfrm>
            <a:off x="2222500" y="2078038"/>
            <a:ext cx="44450" cy="1587"/>
          </a:xfrm>
          <a:prstGeom prst="line">
            <a:avLst/>
          </a:prstGeom>
          <a:noFill/>
          <a:ln w="14288">
            <a:solidFill>
              <a:srgbClr val="000000"/>
            </a:solidFill>
            <a:round/>
            <a:headEnd/>
            <a:tailEnd/>
          </a:ln>
        </p:spPr>
        <p:txBody>
          <a:bodyPr/>
          <a:lstStyle/>
          <a:p>
            <a:endParaRPr lang="en-US"/>
          </a:p>
        </p:txBody>
      </p:sp>
      <p:sp>
        <p:nvSpPr>
          <p:cNvPr id="21603" name="Line 99"/>
          <p:cNvSpPr>
            <a:spLocks noChangeShapeType="1"/>
          </p:cNvSpPr>
          <p:nvPr/>
        </p:nvSpPr>
        <p:spPr bwMode="auto">
          <a:xfrm>
            <a:off x="2222500" y="2398713"/>
            <a:ext cx="44450" cy="1587"/>
          </a:xfrm>
          <a:prstGeom prst="line">
            <a:avLst/>
          </a:prstGeom>
          <a:noFill/>
          <a:ln w="14288">
            <a:solidFill>
              <a:srgbClr val="000000"/>
            </a:solidFill>
            <a:round/>
            <a:headEnd/>
            <a:tailEnd/>
          </a:ln>
        </p:spPr>
        <p:txBody>
          <a:bodyPr/>
          <a:lstStyle/>
          <a:p>
            <a:endParaRPr lang="en-US"/>
          </a:p>
        </p:txBody>
      </p:sp>
      <p:sp>
        <p:nvSpPr>
          <p:cNvPr id="21604" name="Rectangle 100"/>
          <p:cNvSpPr>
            <a:spLocks noChangeArrowheads="1"/>
          </p:cNvSpPr>
          <p:nvPr/>
        </p:nvSpPr>
        <p:spPr bwMode="auto">
          <a:xfrm>
            <a:off x="2039938" y="2339975"/>
            <a:ext cx="84137" cy="182563"/>
          </a:xfrm>
          <a:prstGeom prst="rect">
            <a:avLst/>
          </a:prstGeom>
          <a:noFill/>
          <a:ln w="9525">
            <a:noFill/>
            <a:miter lim="800000"/>
            <a:headEnd/>
            <a:tailEnd/>
          </a:ln>
        </p:spPr>
        <p:txBody>
          <a:bodyPr wrap="none" lIns="0" tIns="0" rIns="0" bIns="0">
            <a:spAutoFit/>
          </a:bodyPr>
          <a:lstStyle/>
          <a:p>
            <a:r>
              <a:rPr lang="fr-CA" sz="1200" b="1">
                <a:solidFill>
                  <a:srgbClr val="000000"/>
                </a:solidFill>
              </a:rPr>
              <a:t>9</a:t>
            </a:r>
            <a:endParaRPr lang="fr-CA" sz="1200" b="1"/>
          </a:p>
        </p:txBody>
      </p:sp>
      <p:sp>
        <p:nvSpPr>
          <p:cNvPr id="21605" name="Rectangle 101"/>
          <p:cNvSpPr>
            <a:spLocks noChangeArrowheads="1"/>
          </p:cNvSpPr>
          <p:nvPr/>
        </p:nvSpPr>
        <p:spPr bwMode="auto">
          <a:xfrm>
            <a:off x="1976438" y="204152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10</a:t>
            </a:r>
            <a:endParaRPr lang="fr-CA" sz="1200" b="1"/>
          </a:p>
        </p:txBody>
      </p:sp>
      <p:sp>
        <p:nvSpPr>
          <p:cNvPr id="21606" name="Rectangle 102"/>
          <p:cNvSpPr>
            <a:spLocks noChangeArrowheads="1"/>
          </p:cNvSpPr>
          <p:nvPr/>
        </p:nvSpPr>
        <p:spPr bwMode="auto">
          <a:xfrm>
            <a:off x="1981200" y="1727200"/>
            <a:ext cx="169863"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11</a:t>
            </a:r>
            <a:endParaRPr lang="fr-CA" sz="1200" b="1"/>
          </a:p>
        </p:txBody>
      </p:sp>
      <p:sp>
        <p:nvSpPr>
          <p:cNvPr id="21607" name="Rectangle 103"/>
          <p:cNvSpPr>
            <a:spLocks noChangeArrowheads="1"/>
          </p:cNvSpPr>
          <p:nvPr/>
        </p:nvSpPr>
        <p:spPr bwMode="auto">
          <a:xfrm>
            <a:off x="1976438" y="140017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12</a:t>
            </a:r>
            <a:endParaRPr lang="fr-CA" sz="1200" b="1"/>
          </a:p>
        </p:txBody>
      </p:sp>
      <p:sp>
        <p:nvSpPr>
          <p:cNvPr id="21608" name="Line 104"/>
          <p:cNvSpPr>
            <a:spLocks noChangeShapeType="1"/>
          </p:cNvSpPr>
          <p:nvPr/>
        </p:nvSpPr>
        <p:spPr bwMode="auto">
          <a:xfrm flipV="1">
            <a:off x="6091238" y="5227638"/>
            <a:ext cx="1587" cy="66675"/>
          </a:xfrm>
          <a:prstGeom prst="line">
            <a:avLst/>
          </a:prstGeom>
          <a:noFill/>
          <a:ln w="14288">
            <a:solidFill>
              <a:srgbClr val="000000"/>
            </a:solidFill>
            <a:round/>
            <a:headEnd/>
            <a:tailEnd/>
          </a:ln>
        </p:spPr>
        <p:txBody>
          <a:bodyPr/>
          <a:lstStyle/>
          <a:p>
            <a:endParaRPr lang="en-US"/>
          </a:p>
        </p:txBody>
      </p:sp>
      <p:sp>
        <p:nvSpPr>
          <p:cNvPr id="21609" name="Line 105"/>
          <p:cNvSpPr>
            <a:spLocks noChangeShapeType="1"/>
          </p:cNvSpPr>
          <p:nvPr/>
        </p:nvSpPr>
        <p:spPr bwMode="auto">
          <a:xfrm flipV="1">
            <a:off x="6434138" y="5246688"/>
            <a:ext cx="1587" cy="44450"/>
          </a:xfrm>
          <a:prstGeom prst="line">
            <a:avLst/>
          </a:prstGeom>
          <a:noFill/>
          <a:ln w="14288">
            <a:solidFill>
              <a:srgbClr val="000000"/>
            </a:solidFill>
            <a:round/>
            <a:headEnd/>
            <a:tailEnd/>
          </a:ln>
        </p:spPr>
        <p:txBody>
          <a:bodyPr/>
          <a:lstStyle/>
          <a:p>
            <a:endParaRPr lang="en-US"/>
          </a:p>
        </p:txBody>
      </p:sp>
      <p:sp>
        <p:nvSpPr>
          <p:cNvPr id="21610" name="Line 106"/>
          <p:cNvSpPr>
            <a:spLocks noChangeShapeType="1"/>
          </p:cNvSpPr>
          <p:nvPr/>
        </p:nvSpPr>
        <p:spPr bwMode="auto">
          <a:xfrm flipV="1">
            <a:off x="6750050" y="5246688"/>
            <a:ext cx="1588" cy="44450"/>
          </a:xfrm>
          <a:prstGeom prst="line">
            <a:avLst/>
          </a:prstGeom>
          <a:noFill/>
          <a:ln w="14288">
            <a:solidFill>
              <a:srgbClr val="000000"/>
            </a:solidFill>
            <a:round/>
            <a:headEnd/>
            <a:tailEnd/>
          </a:ln>
        </p:spPr>
        <p:txBody>
          <a:bodyPr/>
          <a:lstStyle/>
          <a:p>
            <a:endParaRPr lang="en-US"/>
          </a:p>
        </p:txBody>
      </p:sp>
      <p:sp>
        <p:nvSpPr>
          <p:cNvPr id="21611" name="Rectangle 107"/>
          <p:cNvSpPr>
            <a:spLocks noChangeArrowheads="1"/>
          </p:cNvSpPr>
          <p:nvPr/>
        </p:nvSpPr>
        <p:spPr bwMode="auto">
          <a:xfrm>
            <a:off x="631507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21612" name="Rectangle 108"/>
          <p:cNvSpPr>
            <a:spLocks noChangeArrowheads="1"/>
          </p:cNvSpPr>
          <p:nvPr/>
        </p:nvSpPr>
        <p:spPr bwMode="auto">
          <a:xfrm>
            <a:off x="66294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21613" name="Rectangle 109"/>
          <p:cNvSpPr>
            <a:spLocks noChangeArrowheads="1"/>
          </p:cNvSpPr>
          <p:nvPr/>
        </p:nvSpPr>
        <p:spPr bwMode="auto">
          <a:xfrm>
            <a:off x="695642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21614" name="Rectangle 110"/>
          <p:cNvSpPr>
            <a:spLocks noChangeArrowheads="1"/>
          </p:cNvSpPr>
          <p:nvPr/>
        </p:nvSpPr>
        <p:spPr bwMode="auto">
          <a:xfrm>
            <a:off x="2222500" y="1371600"/>
            <a:ext cx="4803775" cy="3895725"/>
          </a:xfrm>
          <a:prstGeom prst="rect">
            <a:avLst/>
          </a:prstGeom>
          <a:noFill/>
          <a:ln w="17463">
            <a:solidFill>
              <a:srgbClr val="000000"/>
            </a:solidFill>
            <a:miter lim="800000"/>
            <a:headEnd/>
            <a:tailEnd/>
          </a:ln>
        </p:spPr>
        <p:txBody>
          <a:bodyPr/>
          <a:lstStyle/>
          <a:p>
            <a:endParaRPr lang="fr-FR"/>
          </a:p>
        </p:txBody>
      </p:sp>
      <p:sp>
        <p:nvSpPr>
          <p:cNvPr id="21615" name="Rectangle 111"/>
          <p:cNvSpPr>
            <a:spLocks noChangeArrowheads="1"/>
          </p:cNvSpPr>
          <p:nvPr/>
        </p:nvSpPr>
        <p:spPr bwMode="auto">
          <a:xfrm>
            <a:off x="5594350" y="48291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1800</a:t>
            </a:r>
            <a:endParaRPr lang="fr-CA" sz="1200" b="1"/>
          </a:p>
        </p:txBody>
      </p:sp>
      <p:sp>
        <p:nvSpPr>
          <p:cNvPr id="21616" name="Line 112"/>
          <p:cNvSpPr>
            <a:spLocks noChangeShapeType="1"/>
          </p:cNvSpPr>
          <p:nvPr/>
        </p:nvSpPr>
        <p:spPr bwMode="auto">
          <a:xfrm>
            <a:off x="5969000" y="4948238"/>
            <a:ext cx="96838" cy="1587"/>
          </a:xfrm>
          <a:prstGeom prst="line">
            <a:avLst/>
          </a:prstGeom>
          <a:noFill/>
          <a:ln w="14288">
            <a:solidFill>
              <a:srgbClr val="000000"/>
            </a:solidFill>
            <a:round/>
            <a:headEnd/>
            <a:tailEnd/>
          </a:ln>
        </p:spPr>
        <p:txBody>
          <a:bodyPr/>
          <a:lstStyle/>
          <a:p>
            <a:endParaRPr lang="en-US"/>
          </a:p>
        </p:txBody>
      </p:sp>
      <p:sp>
        <p:nvSpPr>
          <p:cNvPr id="21617" name="Line 113"/>
          <p:cNvSpPr>
            <a:spLocks noChangeShapeType="1"/>
          </p:cNvSpPr>
          <p:nvPr/>
        </p:nvSpPr>
        <p:spPr bwMode="auto">
          <a:xfrm>
            <a:off x="6013450" y="4760913"/>
            <a:ext cx="96838" cy="1587"/>
          </a:xfrm>
          <a:prstGeom prst="line">
            <a:avLst/>
          </a:prstGeom>
          <a:noFill/>
          <a:ln w="14288">
            <a:solidFill>
              <a:srgbClr val="000000"/>
            </a:solidFill>
            <a:round/>
            <a:headEnd/>
            <a:tailEnd/>
          </a:ln>
        </p:spPr>
        <p:txBody>
          <a:bodyPr/>
          <a:lstStyle/>
          <a:p>
            <a:endParaRPr lang="en-US"/>
          </a:p>
        </p:txBody>
      </p:sp>
      <p:sp>
        <p:nvSpPr>
          <p:cNvPr id="21618" name="Rectangle 114"/>
          <p:cNvSpPr>
            <a:spLocks noChangeArrowheads="1"/>
          </p:cNvSpPr>
          <p:nvPr/>
        </p:nvSpPr>
        <p:spPr bwMode="auto">
          <a:xfrm>
            <a:off x="5648325" y="46259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1900</a:t>
            </a:r>
            <a:endParaRPr lang="fr-CA" sz="1200" b="1"/>
          </a:p>
        </p:txBody>
      </p:sp>
      <p:sp>
        <p:nvSpPr>
          <p:cNvPr id="21619" name="Line 115"/>
          <p:cNvSpPr>
            <a:spLocks noChangeShapeType="1"/>
          </p:cNvSpPr>
          <p:nvPr/>
        </p:nvSpPr>
        <p:spPr bwMode="auto">
          <a:xfrm>
            <a:off x="6008688" y="4452938"/>
            <a:ext cx="95250" cy="1587"/>
          </a:xfrm>
          <a:prstGeom prst="line">
            <a:avLst/>
          </a:prstGeom>
          <a:noFill/>
          <a:ln w="14288">
            <a:solidFill>
              <a:srgbClr val="000000"/>
            </a:solidFill>
            <a:round/>
            <a:headEnd/>
            <a:tailEnd/>
          </a:ln>
        </p:spPr>
        <p:txBody>
          <a:bodyPr/>
          <a:lstStyle/>
          <a:p>
            <a:endParaRPr lang="en-US"/>
          </a:p>
        </p:txBody>
      </p:sp>
      <p:sp>
        <p:nvSpPr>
          <p:cNvPr id="21620" name="Rectangle 116"/>
          <p:cNvSpPr>
            <a:spLocks noChangeArrowheads="1"/>
          </p:cNvSpPr>
          <p:nvPr/>
        </p:nvSpPr>
        <p:spPr bwMode="auto">
          <a:xfrm>
            <a:off x="5657850" y="43370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1950</a:t>
            </a:r>
            <a:endParaRPr lang="fr-CA" sz="1200" b="1"/>
          </a:p>
        </p:txBody>
      </p:sp>
      <p:sp>
        <p:nvSpPr>
          <p:cNvPr id="21621" name="Line 117"/>
          <p:cNvSpPr>
            <a:spLocks noChangeShapeType="1"/>
          </p:cNvSpPr>
          <p:nvPr/>
        </p:nvSpPr>
        <p:spPr bwMode="auto">
          <a:xfrm>
            <a:off x="6021388" y="3970338"/>
            <a:ext cx="95250" cy="1587"/>
          </a:xfrm>
          <a:prstGeom prst="line">
            <a:avLst/>
          </a:prstGeom>
          <a:noFill/>
          <a:ln w="14288">
            <a:solidFill>
              <a:srgbClr val="000000"/>
            </a:solidFill>
            <a:round/>
            <a:headEnd/>
            <a:tailEnd/>
          </a:ln>
        </p:spPr>
        <p:txBody>
          <a:bodyPr/>
          <a:lstStyle/>
          <a:p>
            <a:endParaRPr lang="en-US"/>
          </a:p>
        </p:txBody>
      </p:sp>
      <p:sp>
        <p:nvSpPr>
          <p:cNvPr id="21622" name="Rectangle 118"/>
          <p:cNvSpPr>
            <a:spLocks noChangeArrowheads="1"/>
          </p:cNvSpPr>
          <p:nvPr/>
        </p:nvSpPr>
        <p:spPr bwMode="auto">
          <a:xfrm>
            <a:off x="5657850" y="38544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1975</a:t>
            </a:r>
            <a:endParaRPr lang="fr-CA" sz="1200" b="1"/>
          </a:p>
        </p:txBody>
      </p:sp>
      <p:sp>
        <p:nvSpPr>
          <p:cNvPr id="21623" name="Rectangle 119"/>
          <p:cNvSpPr>
            <a:spLocks noChangeArrowheads="1"/>
          </p:cNvSpPr>
          <p:nvPr/>
        </p:nvSpPr>
        <p:spPr bwMode="auto">
          <a:xfrm>
            <a:off x="5654675" y="32162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2000</a:t>
            </a:r>
            <a:endParaRPr lang="fr-CA" sz="1200" b="1"/>
          </a:p>
        </p:txBody>
      </p:sp>
      <p:sp>
        <p:nvSpPr>
          <p:cNvPr id="21624" name="Line 120"/>
          <p:cNvSpPr>
            <a:spLocks noChangeShapeType="1"/>
          </p:cNvSpPr>
          <p:nvPr/>
        </p:nvSpPr>
        <p:spPr bwMode="auto">
          <a:xfrm>
            <a:off x="6027738" y="3341688"/>
            <a:ext cx="95250" cy="1587"/>
          </a:xfrm>
          <a:prstGeom prst="line">
            <a:avLst/>
          </a:prstGeom>
          <a:noFill/>
          <a:ln w="14288">
            <a:solidFill>
              <a:srgbClr val="000000"/>
            </a:solidFill>
            <a:round/>
            <a:headEnd/>
            <a:tailEnd/>
          </a:ln>
        </p:spPr>
        <p:txBody>
          <a:bodyPr/>
          <a:lstStyle/>
          <a:p>
            <a:endParaRPr lang="en-US"/>
          </a:p>
        </p:txBody>
      </p:sp>
      <p:sp>
        <p:nvSpPr>
          <p:cNvPr id="21625" name="Line 121"/>
          <p:cNvSpPr>
            <a:spLocks noChangeShapeType="1"/>
          </p:cNvSpPr>
          <p:nvPr/>
        </p:nvSpPr>
        <p:spPr bwMode="auto">
          <a:xfrm>
            <a:off x="6051550" y="1881188"/>
            <a:ext cx="95250" cy="1587"/>
          </a:xfrm>
          <a:prstGeom prst="line">
            <a:avLst/>
          </a:prstGeom>
          <a:noFill/>
          <a:ln w="14288">
            <a:solidFill>
              <a:srgbClr val="000000"/>
            </a:solidFill>
            <a:round/>
            <a:headEnd/>
            <a:tailEnd/>
          </a:ln>
        </p:spPr>
        <p:txBody>
          <a:bodyPr/>
          <a:lstStyle/>
          <a:p>
            <a:endParaRPr lang="en-US"/>
          </a:p>
        </p:txBody>
      </p:sp>
      <p:sp>
        <p:nvSpPr>
          <p:cNvPr id="21626" name="Rectangle 122"/>
          <p:cNvSpPr>
            <a:spLocks noChangeArrowheads="1"/>
          </p:cNvSpPr>
          <p:nvPr/>
        </p:nvSpPr>
        <p:spPr bwMode="auto">
          <a:xfrm>
            <a:off x="5680075" y="17684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2100</a:t>
            </a:r>
            <a:endParaRPr lang="fr-CA" sz="1200" b="1"/>
          </a:p>
        </p:txBody>
      </p:sp>
      <p:sp>
        <p:nvSpPr>
          <p:cNvPr id="21627" name="Line 123"/>
          <p:cNvSpPr>
            <a:spLocks noChangeShapeType="1"/>
          </p:cNvSpPr>
          <p:nvPr/>
        </p:nvSpPr>
        <p:spPr bwMode="auto">
          <a:xfrm>
            <a:off x="5272088" y="5008563"/>
            <a:ext cx="620712" cy="117475"/>
          </a:xfrm>
          <a:prstGeom prst="line">
            <a:avLst/>
          </a:prstGeom>
          <a:noFill/>
          <a:ln w="14288">
            <a:solidFill>
              <a:srgbClr val="000000"/>
            </a:solidFill>
            <a:round/>
            <a:headEnd/>
            <a:tailEnd/>
          </a:ln>
        </p:spPr>
        <p:txBody>
          <a:bodyPr/>
          <a:lstStyle/>
          <a:p>
            <a:endParaRPr lang="en-US"/>
          </a:p>
        </p:txBody>
      </p:sp>
      <p:sp>
        <p:nvSpPr>
          <p:cNvPr id="21628" name="Line 124"/>
          <p:cNvSpPr>
            <a:spLocks noChangeShapeType="1"/>
          </p:cNvSpPr>
          <p:nvPr/>
        </p:nvSpPr>
        <p:spPr bwMode="auto">
          <a:xfrm flipV="1">
            <a:off x="4768850" y="5249863"/>
            <a:ext cx="1588" cy="44450"/>
          </a:xfrm>
          <a:prstGeom prst="line">
            <a:avLst/>
          </a:prstGeom>
          <a:noFill/>
          <a:ln w="14288">
            <a:solidFill>
              <a:srgbClr val="000000"/>
            </a:solidFill>
            <a:round/>
            <a:headEnd/>
            <a:tailEnd/>
          </a:ln>
        </p:spPr>
        <p:txBody>
          <a:bodyPr/>
          <a:lstStyle/>
          <a:p>
            <a:endParaRPr lang="en-US"/>
          </a:p>
        </p:txBody>
      </p:sp>
      <p:sp>
        <p:nvSpPr>
          <p:cNvPr id="21629" name="Line 125"/>
          <p:cNvSpPr>
            <a:spLocks noChangeShapeType="1"/>
          </p:cNvSpPr>
          <p:nvPr/>
        </p:nvSpPr>
        <p:spPr bwMode="auto">
          <a:xfrm flipV="1">
            <a:off x="4419600" y="5249863"/>
            <a:ext cx="1588" cy="44450"/>
          </a:xfrm>
          <a:prstGeom prst="line">
            <a:avLst/>
          </a:prstGeom>
          <a:noFill/>
          <a:ln w="14288">
            <a:solidFill>
              <a:srgbClr val="000000"/>
            </a:solidFill>
            <a:round/>
            <a:headEnd/>
            <a:tailEnd/>
          </a:ln>
        </p:spPr>
        <p:txBody>
          <a:bodyPr/>
          <a:lstStyle/>
          <a:p>
            <a:endParaRPr lang="en-US"/>
          </a:p>
        </p:txBody>
      </p:sp>
      <p:sp>
        <p:nvSpPr>
          <p:cNvPr id="21630" name="Freeform 126"/>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solidFill>
            <a:srgbClr val="1D4B80"/>
          </a:solidFill>
          <a:ln w="9525">
            <a:noFill/>
            <a:round/>
            <a:headEnd/>
            <a:tailEnd/>
          </a:ln>
        </p:spPr>
        <p:txBody>
          <a:bodyPr/>
          <a:lstStyle/>
          <a:p>
            <a:endParaRPr lang="fr-FR"/>
          </a:p>
        </p:txBody>
      </p:sp>
      <p:sp>
        <p:nvSpPr>
          <p:cNvPr id="21631" name="Freeform 127"/>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noFill/>
          <a:ln w="17463">
            <a:solidFill>
              <a:srgbClr val="000000"/>
            </a:solidFill>
            <a:round/>
            <a:headEnd/>
            <a:tailEnd/>
          </a:ln>
        </p:spPr>
        <p:txBody>
          <a:bodyPr/>
          <a:lstStyle/>
          <a:p>
            <a:endParaRPr lang="fr-FR"/>
          </a:p>
        </p:txBody>
      </p:sp>
      <p:sp>
        <p:nvSpPr>
          <p:cNvPr id="21632" name="Rectangle 128"/>
          <p:cNvSpPr>
            <a:spLocks noChangeArrowheads="1"/>
          </p:cNvSpPr>
          <p:nvPr/>
        </p:nvSpPr>
        <p:spPr bwMode="auto">
          <a:xfrm>
            <a:off x="6346825" y="3197225"/>
            <a:ext cx="474663" cy="182563"/>
          </a:xfrm>
          <a:prstGeom prst="rect">
            <a:avLst/>
          </a:prstGeom>
          <a:noFill/>
          <a:ln w="9525">
            <a:noFill/>
            <a:miter lim="800000"/>
            <a:headEnd/>
            <a:tailEnd/>
          </a:ln>
        </p:spPr>
        <p:txBody>
          <a:bodyPr wrap="none" lIns="0" tIns="0" rIns="0" bIns="0">
            <a:spAutoFit/>
          </a:bodyPr>
          <a:lstStyle/>
          <a:p>
            <a:r>
              <a:rPr lang="fr-CA" sz="1200" b="1">
                <a:solidFill>
                  <a:schemeClr val="bg1"/>
                </a:solidFill>
              </a:rPr>
              <a:t>Avenir</a:t>
            </a:r>
          </a:p>
        </p:txBody>
      </p:sp>
      <p:sp>
        <p:nvSpPr>
          <p:cNvPr id="21633" name="Freeform 129"/>
          <p:cNvSpPr>
            <a:spLocks/>
          </p:cNvSpPr>
          <p:nvPr/>
        </p:nvSpPr>
        <p:spPr bwMode="auto">
          <a:xfrm>
            <a:off x="4464050" y="3014663"/>
            <a:ext cx="261938" cy="44450"/>
          </a:xfrm>
          <a:custGeom>
            <a:avLst/>
            <a:gdLst>
              <a:gd name="T0" fmla="*/ 166 w 166"/>
              <a:gd name="T1" fmla="*/ 14 h 28"/>
              <a:gd name="T2" fmla="*/ 130 w 166"/>
              <a:gd name="T3" fmla="*/ 0 h 28"/>
              <a:gd name="T4" fmla="*/ 134 w 166"/>
              <a:gd name="T5" fmla="*/ 10 h 28"/>
              <a:gd name="T6" fmla="*/ 74 w 166"/>
              <a:gd name="T7" fmla="*/ 10 h 28"/>
              <a:gd name="T8" fmla="*/ 34 w 166"/>
              <a:gd name="T9" fmla="*/ 10 h 28"/>
              <a:gd name="T10" fmla="*/ 38 w 166"/>
              <a:gd name="T11" fmla="*/ 0 h 28"/>
              <a:gd name="T12" fmla="*/ 0 w 166"/>
              <a:gd name="T13" fmla="*/ 14 h 28"/>
              <a:gd name="T14" fmla="*/ 38 w 166"/>
              <a:gd name="T15" fmla="*/ 28 h 28"/>
              <a:gd name="T16" fmla="*/ 34 w 166"/>
              <a:gd name="T17" fmla="*/ 18 h 28"/>
              <a:gd name="T18" fmla="*/ 90 w 166"/>
              <a:gd name="T19" fmla="*/ 18 h 28"/>
              <a:gd name="T20" fmla="*/ 134 w 166"/>
              <a:gd name="T21" fmla="*/ 18 h 28"/>
              <a:gd name="T22" fmla="*/ 130 w 166"/>
              <a:gd name="T23" fmla="*/ 28 h 28"/>
              <a:gd name="T24" fmla="*/ 166 w 166"/>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8"/>
              <a:gd name="T41" fmla="*/ 166 w 166"/>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8">
                <a:moveTo>
                  <a:pt x="166" y="14"/>
                </a:moveTo>
                <a:lnTo>
                  <a:pt x="130" y="0"/>
                </a:lnTo>
                <a:lnTo>
                  <a:pt x="134" y="10"/>
                </a:lnTo>
                <a:lnTo>
                  <a:pt x="74" y="10"/>
                </a:lnTo>
                <a:lnTo>
                  <a:pt x="34" y="10"/>
                </a:lnTo>
                <a:lnTo>
                  <a:pt x="38" y="0"/>
                </a:lnTo>
                <a:lnTo>
                  <a:pt x="0" y="14"/>
                </a:lnTo>
                <a:lnTo>
                  <a:pt x="38" y="28"/>
                </a:lnTo>
                <a:lnTo>
                  <a:pt x="34" y="18"/>
                </a:lnTo>
                <a:lnTo>
                  <a:pt x="90" y="18"/>
                </a:lnTo>
                <a:lnTo>
                  <a:pt x="134" y="18"/>
                </a:lnTo>
                <a:lnTo>
                  <a:pt x="130" y="28"/>
                </a:lnTo>
                <a:lnTo>
                  <a:pt x="166" y="14"/>
                </a:lnTo>
                <a:close/>
              </a:path>
            </a:pathLst>
          </a:custGeom>
          <a:solidFill>
            <a:srgbClr val="000000"/>
          </a:solidFill>
          <a:ln w="9525">
            <a:noFill/>
            <a:round/>
            <a:headEnd/>
            <a:tailEnd/>
          </a:ln>
        </p:spPr>
        <p:txBody>
          <a:bodyPr/>
          <a:lstStyle/>
          <a:p>
            <a:endParaRPr lang="fr-FR"/>
          </a:p>
        </p:txBody>
      </p:sp>
      <p:sp>
        <p:nvSpPr>
          <p:cNvPr id="21634" name="Text Box 130"/>
          <p:cNvSpPr txBox="1">
            <a:spLocks noChangeArrowheads="1"/>
          </p:cNvSpPr>
          <p:nvPr/>
        </p:nvSpPr>
        <p:spPr bwMode="auto">
          <a:xfrm>
            <a:off x="3159125" y="1587500"/>
            <a:ext cx="1655763" cy="396875"/>
          </a:xfrm>
          <a:prstGeom prst="rect">
            <a:avLst/>
          </a:prstGeom>
          <a:noFill/>
          <a:ln w="9525">
            <a:noFill/>
            <a:miter lim="800000"/>
            <a:headEnd/>
            <a:tailEnd/>
          </a:ln>
        </p:spPr>
        <p:txBody>
          <a:bodyPr>
            <a:spAutoFit/>
          </a:bodyPr>
          <a:lstStyle/>
          <a:p>
            <a:pPr>
              <a:spcBef>
                <a:spcPct val="50000"/>
              </a:spcBef>
            </a:pPr>
            <a:r>
              <a:rPr lang="fr-CA" sz="2000"/>
              <a:t>En milliards</a:t>
            </a:r>
          </a:p>
        </p:txBody>
      </p:sp>
      <p:sp>
        <p:nvSpPr>
          <p:cNvPr id="21635" name="Line 133"/>
          <p:cNvSpPr>
            <a:spLocks noChangeShapeType="1"/>
          </p:cNvSpPr>
          <p:nvPr/>
        </p:nvSpPr>
        <p:spPr bwMode="auto">
          <a:xfrm flipH="1">
            <a:off x="2376488" y="2798763"/>
            <a:ext cx="152400" cy="228600"/>
          </a:xfrm>
          <a:prstGeom prst="line">
            <a:avLst/>
          </a:prstGeom>
          <a:noFill/>
          <a:ln w="14351">
            <a:solidFill>
              <a:schemeClr val="tx1"/>
            </a:solidFill>
            <a:round/>
            <a:headEnd/>
            <a:tailEnd/>
          </a:ln>
        </p:spPr>
        <p:txBody>
          <a:bodyPr/>
          <a:lstStyle/>
          <a:p>
            <a:endParaRPr lang="en-US"/>
          </a:p>
        </p:txBody>
      </p:sp>
      <p:sp>
        <p:nvSpPr>
          <p:cNvPr id="9350" name="Line 134"/>
          <p:cNvSpPr>
            <a:spLocks noChangeShapeType="1"/>
          </p:cNvSpPr>
          <p:nvPr/>
        </p:nvSpPr>
        <p:spPr bwMode="auto">
          <a:xfrm>
            <a:off x="1447800" y="4953000"/>
            <a:ext cx="4419600" cy="0"/>
          </a:xfrm>
          <a:prstGeom prst="line">
            <a:avLst/>
          </a:prstGeom>
          <a:noFill/>
          <a:ln w="15875">
            <a:solidFill>
              <a:srgbClr val="FF0000"/>
            </a:solidFill>
            <a:round/>
            <a:headEnd type="stealth" w="med" len="med"/>
            <a:tailEnd/>
          </a:ln>
        </p:spPr>
        <p:txBody>
          <a:bodyPr wrap="none" anchor="ctr"/>
          <a:lstStyle/>
          <a:p>
            <a:endParaRPr lang="en-US"/>
          </a:p>
        </p:txBody>
      </p:sp>
      <p:sp>
        <p:nvSpPr>
          <p:cNvPr id="9351" name="Text Box 135"/>
          <p:cNvSpPr txBox="1">
            <a:spLocks noChangeArrowheads="1"/>
          </p:cNvSpPr>
          <p:nvPr/>
        </p:nvSpPr>
        <p:spPr bwMode="auto">
          <a:xfrm>
            <a:off x="304800" y="4648200"/>
            <a:ext cx="1828800" cy="7016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1800: 1 milliard</a:t>
            </a:r>
          </a:p>
        </p:txBody>
      </p:sp>
      <p:sp>
        <p:nvSpPr>
          <p:cNvPr id="9352" name="Rectangle 136"/>
          <p:cNvSpPr>
            <a:spLocks noChangeArrowheads="1"/>
          </p:cNvSpPr>
          <p:nvPr/>
        </p:nvSpPr>
        <p:spPr bwMode="auto">
          <a:xfrm>
            <a:off x="5805488" y="3352800"/>
            <a:ext cx="609600" cy="1579563"/>
          </a:xfrm>
          <a:prstGeom prst="rect">
            <a:avLst/>
          </a:prstGeom>
          <a:noFill/>
          <a:ln w="25400">
            <a:solidFill>
              <a:schemeClr val="folHlink"/>
            </a:solidFill>
            <a:miter lim="800000"/>
            <a:headEnd/>
            <a:tailEnd/>
          </a:ln>
        </p:spPr>
        <p:txBody>
          <a:bodyPr wrap="none" anchor="ctr"/>
          <a:lstStyle/>
          <a:p>
            <a:endParaRPr lang="fr-FR"/>
          </a:p>
        </p:txBody>
      </p:sp>
      <p:sp>
        <p:nvSpPr>
          <p:cNvPr id="9353" name="Line 137"/>
          <p:cNvSpPr>
            <a:spLocks noChangeShapeType="1"/>
          </p:cNvSpPr>
          <p:nvPr/>
        </p:nvSpPr>
        <p:spPr bwMode="auto">
          <a:xfrm>
            <a:off x="1447800" y="3352800"/>
            <a:ext cx="4419600" cy="0"/>
          </a:xfrm>
          <a:prstGeom prst="line">
            <a:avLst/>
          </a:prstGeom>
          <a:noFill/>
          <a:ln w="15875">
            <a:solidFill>
              <a:srgbClr val="FF0000"/>
            </a:solidFill>
            <a:round/>
            <a:headEnd type="stealth" w="med" len="med"/>
            <a:tailEnd/>
          </a:ln>
        </p:spPr>
        <p:txBody>
          <a:bodyPr wrap="none" anchor="ctr"/>
          <a:lstStyle/>
          <a:p>
            <a:endParaRPr lang="en-US"/>
          </a:p>
        </p:txBody>
      </p:sp>
      <p:sp>
        <p:nvSpPr>
          <p:cNvPr id="9354" name="Text Box 138"/>
          <p:cNvSpPr txBox="1">
            <a:spLocks noChangeArrowheads="1"/>
          </p:cNvSpPr>
          <p:nvPr/>
        </p:nvSpPr>
        <p:spPr bwMode="auto">
          <a:xfrm>
            <a:off x="304800" y="3048000"/>
            <a:ext cx="1828800" cy="7016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2000: 6 milliards</a:t>
            </a:r>
          </a:p>
        </p:txBody>
      </p:sp>
      <p:sp>
        <p:nvSpPr>
          <p:cNvPr id="9355" name="Line 139"/>
          <p:cNvSpPr>
            <a:spLocks noChangeShapeType="1"/>
          </p:cNvSpPr>
          <p:nvPr/>
        </p:nvSpPr>
        <p:spPr bwMode="auto">
          <a:xfrm>
            <a:off x="6400800" y="4114800"/>
            <a:ext cx="533400" cy="0"/>
          </a:xfrm>
          <a:prstGeom prst="line">
            <a:avLst/>
          </a:prstGeom>
          <a:noFill/>
          <a:ln w="25400">
            <a:solidFill>
              <a:schemeClr val="folHlink"/>
            </a:solidFill>
            <a:round/>
            <a:headEnd/>
            <a:tailEnd type="stealth" w="med" len="med"/>
          </a:ln>
        </p:spPr>
        <p:txBody>
          <a:bodyPr wrap="none" anchor="ctr"/>
          <a:lstStyle/>
          <a:p>
            <a:endParaRPr lang="en-US"/>
          </a:p>
        </p:txBody>
      </p:sp>
      <p:sp>
        <p:nvSpPr>
          <p:cNvPr id="9357" name="Text Box 141"/>
          <p:cNvSpPr txBox="1">
            <a:spLocks noChangeArrowheads="1"/>
          </p:cNvSpPr>
          <p:nvPr/>
        </p:nvSpPr>
        <p:spPr bwMode="auto">
          <a:xfrm>
            <a:off x="6934200" y="3810000"/>
            <a:ext cx="2133600" cy="549275"/>
          </a:xfrm>
          <a:prstGeom prst="rect">
            <a:avLst/>
          </a:prstGeom>
          <a:noFill/>
          <a:ln w="9525">
            <a:noFill/>
            <a:miter lim="800000"/>
            <a:headEnd/>
            <a:tailEnd/>
          </a:ln>
        </p:spPr>
        <p:txBody>
          <a:bodyPr>
            <a:spAutoFit/>
          </a:bodyPr>
          <a:lstStyle/>
          <a:p>
            <a:pPr algn="ctr">
              <a:spcBef>
                <a:spcPct val="50000"/>
              </a:spcBef>
            </a:pPr>
            <a:r>
              <a:rPr lang="fr-CA" sz="1500" dirty="0">
                <a:solidFill>
                  <a:schemeClr val="folHlink"/>
                </a:solidFill>
                <a:latin typeface="Verdana" pitchFamily="-65" charset="0"/>
              </a:rPr>
              <a:t>TRANSITION DÉMOGRAPHIQUE</a:t>
            </a:r>
          </a:p>
        </p:txBody>
      </p:sp>
    </p:spTree>
    <p:extLst>
      <p:ext uri="{BB962C8B-B14F-4D97-AF65-F5344CB8AC3E}">
        <p14:creationId xmlns:p14="http://schemas.microsoft.com/office/powerpoint/2010/main" val="30039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3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0" grpId="0" animBg="1"/>
      <p:bldP spid="9351" grpId="0"/>
      <p:bldP spid="9352" grpId="0" animBg="1"/>
      <p:bldP spid="9352" grpId="1" animBg="1"/>
      <p:bldP spid="9353" grpId="0" animBg="1"/>
      <p:bldP spid="9354" grpId="0"/>
      <p:bldP spid="9355" grpId="0" animBg="1"/>
      <p:bldP spid="9357" grpId="0"/>
      <p:bldP spid="9357"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06483"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dirty="0"/>
          </a:p>
          <a:p>
            <a:endParaRPr lang="fr-CA" dirty="0"/>
          </a:p>
          <a:p>
            <a:endParaRPr lang="fr-CA" dirty="0"/>
          </a:p>
          <a:p>
            <a:endParaRPr lang="fr-CA" dirty="0"/>
          </a:p>
          <a:p>
            <a:pPr lvl="8"/>
            <a:endParaRPr lang="fr-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45148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48794"/>
            <a:ext cx="44577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17376"/>
            <a:ext cx="4562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5364088" y="3429000"/>
            <a:ext cx="3456384" cy="3170099"/>
          </a:xfrm>
          <a:prstGeom prst="rect">
            <a:avLst/>
          </a:prstGeom>
          <a:noFill/>
        </p:spPr>
        <p:txBody>
          <a:bodyPr wrap="square" rtlCol="0">
            <a:spAutoFit/>
          </a:bodyPr>
          <a:lstStyle/>
          <a:p>
            <a:r>
              <a:rPr lang="fr-CA" sz="2000" b="1" dirty="0">
                <a:latin typeface="Arial" pitchFamily="34" charset="0"/>
                <a:cs typeface="Arial" pitchFamily="34" charset="0"/>
              </a:rPr>
              <a:t>Fléchissement du rapport de dépendance </a:t>
            </a:r>
          </a:p>
          <a:p>
            <a:endParaRPr lang="fr-CA" sz="2000" dirty="0">
              <a:latin typeface="Arial" pitchFamily="34" charset="0"/>
              <a:cs typeface="Arial" pitchFamily="34" charset="0"/>
            </a:endParaRPr>
          </a:p>
          <a:p>
            <a:pPr marL="342900" indent="-342900">
              <a:buAutoNum type="arabicPeriod"/>
            </a:pPr>
            <a:r>
              <a:rPr lang="fr-CA" sz="2000" dirty="0">
                <a:latin typeface="Arial" pitchFamily="34" charset="0"/>
                <a:cs typeface="Arial" pitchFamily="34" charset="0"/>
              </a:rPr>
              <a:t>Jeune en grand nombre</a:t>
            </a:r>
          </a:p>
          <a:p>
            <a:pPr marL="342900" indent="-342900">
              <a:buAutoNum type="arabicPeriod"/>
            </a:pPr>
            <a:endParaRPr lang="fr-CA" sz="2000" dirty="0">
              <a:latin typeface="Arial" pitchFamily="34" charset="0"/>
              <a:cs typeface="Arial" pitchFamily="34" charset="0"/>
            </a:endParaRPr>
          </a:p>
          <a:p>
            <a:pPr marL="342900" indent="-342900">
              <a:buAutoNum type="arabicPeriod"/>
            </a:pPr>
            <a:r>
              <a:rPr lang="fr-CA" sz="2000" dirty="0">
                <a:latin typeface="Arial" pitchFamily="34" charset="0"/>
                <a:cs typeface="Arial" pitchFamily="34" charset="0"/>
              </a:rPr>
              <a:t>Vieux en grand nombre</a:t>
            </a:r>
          </a:p>
          <a:p>
            <a:pPr marL="342900" indent="-342900">
              <a:buAutoNum type="arabicPeriod"/>
            </a:pPr>
            <a:endParaRPr lang="fr-CA" sz="2000" dirty="0">
              <a:latin typeface="Arial" pitchFamily="34" charset="0"/>
              <a:cs typeface="Arial" pitchFamily="34" charset="0"/>
            </a:endParaRPr>
          </a:p>
          <a:p>
            <a:r>
              <a:rPr lang="fr-CA" sz="2000" dirty="0">
                <a:latin typeface="Arial" pitchFamily="34" charset="0"/>
                <a:cs typeface="Arial" pitchFamily="34" charset="0"/>
                <a:sym typeface="Wingdings" pitchFamily="2" charset="2"/>
              </a:rPr>
              <a:t> Les réponses ne sont pas les mêmes en termes de politique publique</a:t>
            </a:r>
            <a:endParaRPr lang="fr-CA" sz="2000" dirty="0">
              <a:latin typeface="Arial" pitchFamily="34" charset="0"/>
              <a:cs typeface="Arial" pitchFamily="34" charset="0"/>
            </a:endParaRPr>
          </a:p>
        </p:txBody>
      </p:sp>
      <p:sp>
        <p:nvSpPr>
          <p:cNvPr id="6" name="Bulle ronde 5"/>
          <p:cNvSpPr/>
          <p:nvPr/>
        </p:nvSpPr>
        <p:spPr>
          <a:xfrm>
            <a:off x="3235089" y="317376"/>
            <a:ext cx="1368152" cy="504056"/>
          </a:xfrm>
          <a:prstGeom prst="wedgeEllipseCallout">
            <a:avLst>
              <a:gd name="adj1" fmla="val -68427"/>
              <a:gd name="adj2" fmla="val 8723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latin typeface="Arial" pitchFamily="34" charset="0"/>
                <a:cs typeface="Arial" pitchFamily="34" charset="0"/>
              </a:rPr>
              <a:t>7,6%</a:t>
            </a:r>
          </a:p>
        </p:txBody>
      </p:sp>
      <p:sp>
        <p:nvSpPr>
          <p:cNvPr id="10" name="Bulle ronde 9"/>
          <p:cNvSpPr/>
          <p:nvPr/>
        </p:nvSpPr>
        <p:spPr>
          <a:xfrm>
            <a:off x="3419872" y="3573016"/>
            <a:ext cx="1368152" cy="504056"/>
          </a:xfrm>
          <a:prstGeom prst="wedgeEllipseCallout">
            <a:avLst>
              <a:gd name="adj1" fmla="val -68427"/>
              <a:gd name="adj2" fmla="val 8723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latin typeface="Arial" pitchFamily="34" charset="0"/>
                <a:cs typeface="Arial" pitchFamily="34" charset="0"/>
              </a:rPr>
              <a:t>10,5%</a:t>
            </a:r>
          </a:p>
        </p:txBody>
      </p:sp>
    </p:spTree>
    <p:extLst>
      <p:ext uri="{BB962C8B-B14F-4D97-AF65-F5344CB8AC3E}">
        <p14:creationId xmlns:p14="http://schemas.microsoft.com/office/powerpoint/2010/main" val="15386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pic>
        <p:nvPicPr>
          <p:cNvPr id="1027" name="Picture 3" descr="C:\Users\ADJIWANOU Vissého\Desktop\Understanding the demographic dividend- John Ross_Page_5.jpg"/>
          <p:cNvPicPr>
            <a:picLocks noGrp="1" noChangeAspect="1" noChangeArrowheads="1"/>
          </p:cNvPicPr>
          <p:nvPr>
            <p:ph idx="1"/>
          </p:nvPr>
        </p:nvPicPr>
        <p:blipFill>
          <a:blip r:embed="rId2"/>
          <a:srcRect/>
          <a:stretch>
            <a:fillRect/>
          </a:stretch>
        </p:blipFill>
        <p:spPr bwMode="auto">
          <a:xfrm>
            <a:off x="1016348" y="928670"/>
            <a:ext cx="7270428" cy="5054617"/>
          </a:xfrm>
          <a:prstGeom prst="rect">
            <a:avLst/>
          </a:prstGeom>
          <a:noFill/>
        </p:spPr>
      </p:pic>
      <p:sp>
        <p:nvSpPr>
          <p:cNvPr id="7" name="ZoneTexte 6"/>
          <p:cNvSpPr txBox="1"/>
          <p:nvPr/>
        </p:nvSpPr>
        <p:spPr>
          <a:xfrm>
            <a:off x="1357290" y="6143644"/>
            <a:ext cx="6929486" cy="369332"/>
          </a:xfrm>
          <a:prstGeom prst="rect">
            <a:avLst/>
          </a:prstGeom>
          <a:noFill/>
        </p:spPr>
        <p:txBody>
          <a:bodyPr wrap="square" rtlCol="0">
            <a:spAutoFit/>
          </a:bodyPr>
          <a:lstStyle/>
          <a:p>
            <a:r>
              <a:rPr lang="fr-CA" u="sng" dirty="0"/>
              <a:t>Source</a:t>
            </a:r>
            <a:r>
              <a:rPr lang="fr-CA" dirty="0"/>
              <a:t>: tiré de John Ross « </a:t>
            </a:r>
            <a:r>
              <a:rPr lang="fr-CA" i="1" dirty="0" err="1"/>
              <a:t>Understanding</a:t>
            </a:r>
            <a:r>
              <a:rPr lang="fr-CA" i="1" dirty="0"/>
              <a:t> the </a:t>
            </a:r>
            <a:r>
              <a:rPr lang="fr-CA" i="1" dirty="0" err="1"/>
              <a:t>Demographic</a:t>
            </a:r>
            <a:r>
              <a:rPr lang="fr-CA" i="1" dirty="0"/>
              <a:t> </a:t>
            </a:r>
            <a:r>
              <a:rPr lang="fr-CA" i="1" dirty="0" err="1"/>
              <a:t>Dividend</a:t>
            </a:r>
            <a:r>
              <a:rPr lang="fr-CA" dirty="0"/>
              <a:t> »</a:t>
            </a:r>
          </a:p>
        </p:txBody>
      </p:sp>
      <p:pic>
        <p:nvPicPr>
          <p:cNvPr id="1028" name="Picture 4" descr="C:\Users\ADJIWANOU Vissého\Desktop\Understanding the demographic dividend- John Ross_Page_2.jpg"/>
          <p:cNvPicPr>
            <a:picLocks noChangeAspect="1" noChangeArrowheads="1"/>
          </p:cNvPicPr>
          <p:nvPr/>
        </p:nvPicPr>
        <p:blipFill>
          <a:blip r:embed="rId3"/>
          <a:srcRect/>
          <a:stretch>
            <a:fillRect/>
          </a:stretch>
        </p:blipFill>
        <p:spPr bwMode="auto">
          <a:xfrm>
            <a:off x="964373" y="142852"/>
            <a:ext cx="7215254" cy="6429396"/>
          </a:xfrm>
          <a:prstGeom prst="rect">
            <a:avLst/>
          </a:prstGeom>
          <a:noFill/>
        </p:spPr>
      </p:pic>
    </p:spTree>
    <p:extLst>
      <p:ext uri="{BB962C8B-B14F-4D97-AF65-F5344CB8AC3E}">
        <p14:creationId xmlns:p14="http://schemas.microsoft.com/office/powerpoint/2010/main" val="896419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100"/>
              <a:t>Conséquences: « </a:t>
            </a:r>
            <a:r>
              <a:rPr lang="fr-CA" sz="3100" err="1"/>
              <a:t>Demographic</a:t>
            </a:r>
            <a:r>
              <a:rPr lang="fr-CA" sz="3100"/>
              <a:t> </a:t>
            </a:r>
            <a:r>
              <a:rPr lang="fr-CA" sz="3100" err="1"/>
              <a:t>dividend</a:t>
            </a:r>
            <a:r>
              <a:rPr lang="fr-CA" sz="3100"/>
              <a:t> » et développement économique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Offre de main-d’œuvre</a:t>
            </a:r>
          </a:p>
          <a:p>
            <a:pPr marL="0" indent="0">
              <a:buNone/>
            </a:pPr>
            <a:r>
              <a:rPr lang="fr-CA" sz="2100" dirty="0">
                <a:sym typeface="Wingdings" pitchFamily="2" charset="2"/>
              </a:rPr>
              <a:t>	 Nombre de travailleurs excèdent nombre de consommateurs</a:t>
            </a:r>
          </a:p>
          <a:p>
            <a:pPr marL="0" lvl="1" indent="0">
              <a:spcBef>
                <a:spcPts val="0"/>
              </a:spcBef>
              <a:buClr>
                <a:schemeClr val="accent1"/>
              </a:buClr>
              <a:buSzPct val="80000"/>
              <a:buNone/>
            </a:pPr>
            <a:endParaRPr lang="fr-CA" sz="2100" dirty="0"/>
          </a:p>
          <a:p>
            <a:pPr marL="722376" lvl="2" indent="-457200">
              <a:spcBef>
                <a:spcPts val="0"/>
              </a:spcBef>
              <a:buClr>
                <a:schemeClr val="accent1"/>
              </a:buClr>
              <a:buSzPct val="80000"/>
            </a:pPr>
            <a:r>
              <a:rPr lang="fr-CA" sz="2100" b="1" dirty="0"/>
              <a:t>Rapport de dépendance faible </a:t>
            </a:r>
            <a:r>
              <a:rPr lang="fr-CA" sz="2100" dirty="0"/>
              <a:t>: au Japon, jusqu’à 12 travailleurs pour un dépendant en 1950</a:t>
            </a:r>
          </a:p>
          <a:p>
            <a:pPr marL="0" indent="0">
              <a:buNone/>
            </a:pPr>
            <a:endParaRPr lang="fr-CA" sz="2100" dirty="0">
              <a:sym typeface="Wingdings" pitchFamily="2" charset="2"/>
            </a:endParaRPr>
          </a:p>
          <a:p>
            <a:pPr marL="0" indent="0">
              <a:buNone/>
            </a:pPr>
            <a:r>
              <a:rPr lang="fr-CA" sz="2100" dirty="0">
                <a:sym typeface="Wingdings" pitchFamily="2" charset="2"/>
              </a:rPr>
              <a:t>	 Travail des femmes, moins de temps consacré à la reproduction</a:t>
            </a:r>
            <a:endParaRPr lang="fr-CA" sz="2100" dirty="0"/>
          </a:p>
          <a:p>
            <a:pPr marL="0" indent="0">
              <a:buNone/>
            </a:pPr>
            <a:endParaRPr lang="fr-CA" sz="2100" dirty="0"/>
          </a:p>
          <a:p>
            <a:endParaRPr lang="fr-CA" sz="2100" dirty="0"/>
          </a:p>
        </p:txBody>
      </p:sp>
    </p:spTree>
    <p:extLst>
      <p:ext uri="{BB962C8B-B14F-4D97-AF65-F5344CB8AC3E}">
        <p14:creationId xmlns:p14="http://schemas.microsoft.com/office/powerpoint/2010/main" val="322890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Rapport de dépendance faible</a:t>
            </a:r>
          </a:p>
        </p:txBody>
      </p:sp>
      <p:sp>
        <p:nvSpPr>
          <p:cNvPr id="3" name="Espace réservé du contenu 2"/>
          <p:cNvSpPr>
            <a:spLocks noGrp="1"/>
          </p:cNvSpPr>
          <p:nvPr>
            <p:ph idx="1"/>
          </p:nvPr>
        </p:nvSpPr>
        <p:spPr/>
        <p:txBody>
          <a:bodyPr/>
          <a:lstStyle/>
          <a:p>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32" y="1628800"/>
            <a:ext cx="716056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664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100"/>
              <a:t>Conséquences: « </a:t>
            </a:r>
            <a:r>
              <a:rPr lang="fr-CA" sz="3100" err="1"/>
              <a:t>Demographic</a:t>
            </a:r>
            <a:r>
              <a:rPr lang="fr-CA" sz="3100"/>
              <a:t> </a:t>
            </a:r>
            <a:r>
              <a:rPr lang="fr-CA" sz="3100" err="1"/>
              <a:t>dividend</a:t>
            </a:r>
            <a:r>
              <a:rPr lang="fr-CA" sz="3100"/>
              <a:t> » et développement économique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Épargne</a:t>
            </a:r>
          </a:p>
          <a:p>
            <a:endParaRPr lang="fr-CA" sz="2100" dirty="0"/>
          </a:p>
          <a:p>
            <a:pPr lvl="1">
              <a:buFont typeface="Wingdings"/>
              <a:buChar char="è"/>
            </a:pPr>
            <a:r>
              <a:rPr lang="fr-CA" sz="2100" dirty="0">
                <a:sym typeface="Wingdings" pitchFamily="2" charset="2"/>
              </a:rPr>
              <a:t> Plus importante à cause de l’importance de la classe d’âge productive</a:t>
            </a:r>
          </a:p>
          <a:p>
            <a:pPr lvl="1">
              <a:buFont typeface="Wingdings"/>
              <a:buChar char="è"/>
            </a:pPr>
            <a:endParaRPr lang="fr-CA" sz="2100" dirty="0">
              <a:sym typeface="Wingdings" pitchFamily="2" charset="2"/>
            </a:endParaRPr>
          </a:p>
          <a:p>
            <a:pPr lvl="1">
              <a:buFont typeface="Wingdings"/>
              <a:buChar char="è"/>
            </a:pPr>
            <a:r>
              <a:rPr lang="fr-CA" sz="2100" dirty="0"/>
              <a:t> Nécessaire pour soutenir les investissements futurs</a:t>
            </a:r>
          </a:p>
        </p:txBody>
      </p:sp>
    </p:spTree>
    <p:extLst>
      <p:ext uri="{BB962C8B-B14F-4D97-AF65-F5344CB8AC3E}">
        <p14:creationId xmlns:p14="http://schemas.microsoft.com/office/powerpoint/2010/main" val="423073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100"/>
              <a:t>Conséquences: « </a:t>
            </a:r>
            <a:r>
              <a:rPr lang="fr-CA" sz="3100" err="1"/>
              <a:t>Demographic</a:t>
            </a:r>
            <a:r>
              <a:rPr lang="fr-CA" sz="3100"/>
              <a:t> </a:t>
            </a:r>
            <a:r>
              <a:rPr lang="fr-CA" sz="3100" err="1"/>
              <a:t>dividend</a:t>
            </a:r>
            <a:r>
              <a:rPr lang="fr-CA" sz="3100"/>
              <a:t> » et développement économique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Capital humain</a:t>
            </a:r>
          </a:p>
          <a:p>
            <a:endParaRPr lang="fr-CA" sz="2100" dirty="0"/>
          </a:p>
          <a:p>
            <a:pPr lvl="1">
              <a:buFont typeface="Wingdings"/>
              <a:buChar char="è"/>
            </a:pPr>
            <a:r>
              <a:rPr lang="fr-CA" sz="2100" dirty="0">
                <a:sym typeface="Wingdings" pitchFamily="2" charset="2"/>
              </a:rPr>
              <a:t> Moins d’enfants  des femmes en meilleure santé et plus productives</a:t>
            </a:r>
          </a:p>
          <a:p>
            <a:pPr lvl="1">
              <a:buFont typeface="Wingdings"/>
              <a:buChar char="è"/>
            </a:pPr>
            <a:endParaRPr lang="fr-CA" sz="2100" dirty="0">
              <a:sym typeface="Wingdings" pitchFamily="2" charset="2"/>
            </a:endParaRPr>
          </a:p>
          <a:p>
            <a:pPr lvl="1">
              <a:buFont typeface="Wingdings"/>
              <a:buChar char="è"/>
            </a:pPr>
            <a:r>
              <a:rPr lang="fr-CA" sz="2100" dirty="0">
                <a:sym typeface="Wingdings" pitchFamily="2" charset="2"/>
              </a:rPr>
              <a:t> Éducation et santé des enfants et spécialement des filles</a:t>
            </a:r>
            <a:endParaRPr lang="fr-CA" sz="2100" dirty="0"/>
          </a:p>
        </p:txBody>
      </p:sp>
    </p:spTree>
    <p:extLst>
      <p:ext uri="{BB962C8B-B14F-4D97-AF65-F5344CB8AC3E}">
        <p14:creationId xmlns:p14="http://schemas.microsoft.com/office/powerpoint/2010/main" val="354890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CONDITIONS NECESSAIRES</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a:t>Le rôle des institutions publiques est primordial pour que le bonus marche</a:t>
            </a:r>
          </a:p>
          <a:p>
            <a:endParaRPr lang="fr-CA" sz="2100"/>
          </a:p>
          <a:p>
            <a:pPr marL="1162050">
              <a:buNone/>
            </a:pPr>
            <a:r>
              <a:rPr lang="fr-CA" sz="2100" i="1"/>
              <a:t>	« All…..But governments  invariably play a vital role in creating an environment where high-quality health and education provision is possible- necessary steps to make the most of their country’s demographic opportunities »</a:t>
            </a:r>
          </a:p>
          <a:p>
            <a:pPr marL="1162050">
              <a:buNone/>
            </a:pPr>
            <a:r>
              <a:rPr lang="fr-CA" sz="2100" i="1"/>
              <a:t>(Bloom et al)</a:t>
            </a:r>
          </a:p>
        </p:txBody>
      </p:sp>
    </p:spTree>
    <p:extLst>
      <p:ext uri="{BB962C8B-B14F-4D97-AF65-F5344CB8AC3E}">
        <p14:creationId xmlns:p14="http://schemas.microsoft.com/office/powerpoint/2010/main" val="948393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t>POLITIQUES A METTRE EN OEUVRE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solidFill>
                  <a:srgbClr val="FF0000"/>
                </a:solidFill>
              </a:rPr>
              <a:t>Assurer une meilleure santé, une meilleure hygiène de vie</a:t>
            </a:r>
          </a:p>
          <a:p>
            <a:pPr lvl="1">
              <a:buFont typeface="Wingdings"/>
              <a:buChar char="è"/>
            </a:pPr>
            <a:r>
              <a:rPr lang="fr-CA" sz="2100" dirty="0">
                <a:sym typeface="Wingdings" pitchFamily="2" charset="2"/>
              </a:rPr>
              <a:t> Baisse de la mortalité </a:t>
            </a:r>
          </a:p>
          <a:p>
            <a:pPr lvl="1">
              <a:buFont typeface="Wingdings"/>
              <a:buChar char="è"/>
            </a:pPr>
            <a:r>
              <a:rPr lang="fr-CA" sz="2100" dirty="0">
                <a:sym typeface="Wingdings" pitchFamily="2" charset="2"/>
              </a:rPr>
              <a:t> Baisse de la fécondité</a:t>
            </a:r>
          </a:p>
          <a:p>
            <a:pPr>
              <a:buFont typeface="Wingdings"/>
              <a:buChar char="è"/>
            </a:pPr>
            <a:endParaRPr lang="fr-CA" sz="2100" dirty="0"/>
          </a:p>
          <a:p>
            <a:r>
              <a:rPr lang="fr-CA" sz="2100" dirty="0">
                <a:solidFill>
                  <a:srgbClr val="FF0000"/>
                </a:solidFill>
              </a:rPr>
              <a:t>Éviter les grossesses non désirées</a:t>
            </a:r>
          </a:p>
          <a:p>
            <a:pPr lvl="1"/>
            <a:r>
              <a:rPr lang="fr-CA" sz="2100" b="1" dirty="0"/>
              <a:t>Rendre la planification familiale effective</a:t>
            </a:r>
          </a:p>
          <a:p>
            <a:pPr lvl="2"/>
            <a:r>
              <a:rPr lang="fr-CA" sz="2100" dirty="0"/>
              <a:t>Environ 175 millions de grossesses annuelles dans le monde sont non voulues</a:t>
            </a:r>
          </a:p>
          <a:p>
            <a:pPr lvl="2"/>
            <a:r>
              <a:rPr lang="fr-CA" sz="2100" dirty="0"/>
              <a:t>20 millions d’avortement  dangereux chaque année</a:t>
            </a:r>
          </a:p>
        </p:txBody>
      </p:sp>
    </p:spTree>
    <p:extLst>
      <p:ext uri="{BB962C8B-B14F-4D97-AF65-F5344CB8AC3E}">
        <p14:creationId xmlns:p14="http://schemas.microsoft.com/office/powerpoint/2010/main" val="41951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sz="3700"/>
              <a:t>POLITIQUES A METTRE EN OEUVRE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1900" dirty="0">
                <a:solidFill>
                  <a:srgbClr val="FF0000"/>
                </a:solidFill>
              </a:rPr>
              <a:t>Meilleurs systèmes éducatifs</a:t>
            </a:r>
          </a:p>
          <a:p>
            <a:pPr lvl="1"/>
            <a:r>
              <a:rPr lang="fr-CA" sz="1900" dirty="0"/>
              <a:t>Investissement à tous les niveaux pour appuyer le secteur productif</a:t>
            </a:r>
          </a:p>
          <a:p>
            <a:pPr lvl="1"/>
            <a:endParaRPr lang="fr-CA" sz="1900" dirty="0"/>
          </a:p>
          <a:p>
            <a:r>
              <a:rPr lang="fr-CA" sz="1900" dirty="0">
                <a:solidFill>
                  <a:srgbClr val="FF0000"/>
                </a:solidFill>
              </a:rPr>
              <a:t>Politique macroéconomique ambitieuse</a:t>
            </a:r>
          </a:p>
          <a:p>
            <a:pPr lvl="1"/>
            <a:r>
              <a:rPr lang="fr-CA" sz="1900" dirty="0"/>
              <a:t>Marché de l’emploi plus flexible et plus ouvert</a:t>
            </a:r>
          </a:p>
          <a:p>
            <a:pPr lvl="1"/>
            <a:r>
              <a:rPr lang="fr-CA" sz="1900" dirty="0"/>
              <a:t>Tenir compte des groupes vulnérables</a:t>
            </a:r>
          </a:p>
          <a:p>
            <a:pPr lvl="2"/>
            <a:r>
              <a:rPr lang="fr-CA" sz="1900" dirty="0"/>
              <a:t>Asie comparée à l’Amérique Latine</a:t>
            </a:r>
          </a:p>
          <a:p>
            <a:pPr lvl="1"/>
            <a:endParaRPr lang="fr-CA" sz="1900" dirty="0"/>
          </a:p>
          <a:p>
            <a:r>
              <a:rPr lang="fr-CA" sz="1900" dirty="0">
                <a:solidFill>
                  <a:srgbClr val="FF0000"/>
                </a:solidFill>
              </a:rPr>
              <a:t>Meilleure gouvernance politique</a:t>
            </a:r>
          </a:p>
        </p:txBody>
      </p:sp>
    </p:spTree>
    <p:extLst>
      <p:ext uri="{BB962C8B-B14F-4D97-AF65-F5344CB8AC3E}">
        <p14:creationId xmlns:p14="http://schemas.microsoft.com/office/powerpoint/2010/main" val="9504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142988" y="1054121"/>
            <a:ext cx="7098848" cy="1184111"/>
          </a:xfrm>
        </p:spPr>
        <p:txBody>
          <a:bodyPr>
            <a:normAutofit/>
          </a:bodyPr>
          <a:lstStyle/>
          <a:p>
            <a:r>
              <a:rPr lang="fr-CA" dirty="0"/>
              <a:t>CONSÉQUENCE FUTURE</a:t>
            </a:r>
          </a:p>
        </p:txBody>
      </p:sp>
      <p:sp>
        <p:nvSpPr>
          <p:cNvPr id="3" name="Espace réservé du contenu 2"/>
          <p:cNvSpPr>
            <a:spLocks noGrp="1"/>
          </p:cNvSpPr>
          <p:nvPr>
            <p:ph idx="1"/>
          </p:nvPr>
        </p:nvSpPr>
        <p:spPr>
          <a:xfrm>
            <a:off x="1143000" y="2399099"/>
            <a:ext cx="7099173" cy="3400969"/>
          </a:xfrm>
        </p:spPr>
        <p:txBody>
          <a:bodyPr>
            <a:normAutofit/>
          </a:bodyPr>
          <a:lstStyle/>
          <a:p>
            <a:r>
              <a:rPr lang="fr-CA" sz="2100" dirty="0"/>
              <a:t>Cette opportunité n’est pas infinie et elle s’accompagne inévitablement du vieillissement de la population</a:t>
            </a:r>
          </a:p>
          <a:p>
            <a:endParaRPr lang="fr-CA" sz="2100" dirty="0"/>
          </a:p>
          <a:p>
            <a:r>
              <a:rPr lang="fr-CA" sz="2100" dirty="0"/>
              <a:t>Le poids de ce vieillissement inévitable peut être colossal si les pays manquent de saisir cette opportunité qui ne se présente qu’une seule fois dans l’histoire d’une population</a:t>
            </a:r>
          </a:p>
          <a:p>
            <a:pPr lvl="1"/>
            <a:r>
              <a:rPr lang="fr-CA" sz="2100" dirty="0"/>
              <a:t>Place de la migration </a:t>
            </a:r>
          </a:p>
          <a:p>
            <a:pPr lvl="1"/>
            <a:r>
              <a:rPr lang="fr-CA" sz="2100" dirty="0"/>
              <a:t>La gestion des épidémies</a:t>
            </a:r>
          </a:p>
        </p:txBody>
      </p:sp>
    </p:spTree>
    <p:extLst>
      <p:ext uri="{BB962C8B-B14F-4D97-AF65-F5344CB8AC3E}">
        <p14:creationId xmlns:p14="http://schemas.microsoft.com/office/powerpoint/2010/main" val="44170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2"/>
          <p:cNvSpPr txBox="1">
            <a:spLocks noChangeArrowheads="1"/>
          </p:cNvSpPr>
          <p:nvPr/>
        </p:nvSpPr>
        <p:spPr bwMode="auto">
          <a:xfrm>
            <a:off x="611560" y="260648"/>
            <a:ext cx="7770813" cy="1066800"/>
          </a:xfrm>
          <a:prstGeom prst="rect">
            <a:avLst/>
          </a:prstGeom>
          <a:noFill/>
          <a:ln w="9525">
            <a:noFill/>
            <a:miter lim="800000"/>
            <a:headEnd/>
            <a:tailEnd/>
          </a:ln>
        </p:spPr>
        <p:txBody>
          <a:bodyPr>
            <a:spAutoFit/>
          </a:bodyPr>
          <a:lstStyle/>
          <a:p>
            <a:pPr algn="ctr"/>
            <a:r>
              <a:rPr lang="en-US" sz="3200" b="1" dirty="0">
                <a:solidFill>
                  <a:schemeClr val="accent1">
                    <a:lumMod val="75000"/>
                  </a:schemeClr>
                </a:solidFill>
              </a:rPr>
              <a:t>  </a:t>
            </a:r>
            <a:r>
              <a:rPr lang="en-US" sz="3200" dirty="0">
                <a:solidFill>
                  <a:schemeClr val="accent1">
                    <a:lumMod val="75000"/>
                  </a:schemeClr>
                </a:solidFill>
              </a:rPr>
              <a:t> De la </a:t>
            </a:r>
            <a:r>
              <a:rPr lang="en-US" sz="3200" dirty="0" err="1">
                <a:solidFill>
                  <a:schemeClr val="accent1">
                    <a:lumMod val="75000"/>
                  </a:schemeClr>
                </a:solidFill>
              </a:rPr>
              <a:t>pyramide</a:t>
            </a:r>
            <a:r>
              <a:rPr lang="en-US" sz="3200" dirty="0">
                <a:solidFill>
                  <a:schemeClr val="accent1">
                    <a:lumMod val="75000"/>
                  </a:schemeClr>
                </a:solidFill>
              </a:rPr>
              <a:t> </a:t>
            </a:r>
            <a:r>
              <a:rPr lang="en-US" sz="3200" dirty="0" err="1">
                <a:solidFill>
                  <a:schemeClr val="accent1">
                    <a:lumMod val="75000"/>
                  </a:schemeClr>
                </a:solidFill>
              </a:rPr>
              <a:t>à</a:t>
            </a:r>
            <a:r>
              <a:rPr lang="en-US" sz="3200" dirty="0">
                <a:solidFill>
                  <a:schemeClr val="accent1">
                    <a:lumMod val="75000"/>
                  </a:schemeClr>
                </a:solidFill>
              </a:rPr>
              <a:t> </a:t>
            </a:r>
            <a:r>
              <a:rPr lang="en-US" sz="3200" dirty="0" err="1">
                <a:solidFill>
                  <a:schemeClr val="accent1">
                    <a:lumMod val="75000"/>
                  </a:schemeClr>
                </a:solidFill>
              </a:rPr>
              <a:t>l’ogive</a:t>
            </a:r>
            <a:r>
              <a:rPr lang="en-US" sz="3200" dirty="0">
                <a:solidFill>
                  <a:schemeClr val="accent1">
                    <a:lumMod val="75000"/>
                  </a:schemeClr>
                </a:solidFill>
              </a:rPr>
              <a:t>: passage du régime </a:t>
            </a:r>
            <a:r>
              <a:rPr lang="en-US" sz="3200" dirty="0" err="1">
                <a:solidFill>
                  <a:schemeClr val="accent1">
                    <a:lumMod val="75000"/>
                  </a:schemeClr>
                </a:solidFill>
              </a:rPr>
              <a:t>primitif</a:t>
            </a:r>
            <a:r>
              <a:rPr lang="en-US" sz="3200" dirty="0">
                <a:solidFill>
                  <a:schemeClr val="accent1">
                    <a:lumMod val="75000"/>
                  </a:schemeClr>
                </a:solidFill>
              </a:rPr>
              <a:t> </a:t>
            </a:r>
            <a:r>
              <a:rPr lang="en-US" sz="3200" dirty="0" err="1">
                <a:solidFill>
                  <a:schemeClr val="accent1">
                    <a:lumMod val="75000"/>
                  </a:schemeClr>
                </a:solidFill>
              </a:rPr>
              <a:t>vers</a:t>
            </a:r>
            <a:r>
              <a:rPr lang="en-US" sz="3200" dirty="0">
                <a:solidFill>
                  <a:schemeClr val="accent1">
                    <a:lumMod val="75000"/>
                  </a:schemeClr>
                </a:solidFill>
              </a:rPr>
              <a:t> le régime </a:t>
            </a:r>
            <a:r>
              <a:rPr lang="en-US" sz="3200" dirty="0" err="1">
                <a:solidFill>
                  <a:schemeClr val="accent1">
                    <a:lumMod val="75000"/>
                  </a:schemeClr>
                </a:solidFill>
              </a:rPr>
              <a:t>moderne</a:t>
            </a:r>
            <a:endParaRPr lang="en-US" sz="3200" b="1" dirty="0">
              <a:solidFill>
                <a:schemeClr val="accent1">
                  <a:lumMod val="75000"/>
                </a:schemeClr>
              </a:solidFill>
            </a:endParaRPr>
          </a:p>
        </p:txBody>
      </p:sp>
      <p:graphicFrame>
        <p:nvGraphicFramePr>
          <p:cNvPr id="23554" name="Object 2"/>
          <p:cNvGraphicFramePr>
            <a:graphicFrameLocks noChangeAspect="1"/>
          </p:cNvGraphicFramePr>
          <p:nvPr/>
        </p:nvGraphicFramePr>
        <p:xfrm>
          <a:off x="4648200" y="2362200"/>
          <a:ext cx="3009900" cy="3848100"/>
        </p:xfrm>
        <a:graphic>
          <a:graphicData uri="http://schemas.openxmlformats.org/presentationml/2006/ole">
            <mc:AlternateContent xmlns:mc="http://schemas.openxmlformats.org/markup-compatibility/2006">
              <mc:Choice xmlns:v="urn:schemas-microsoft-com:vml" Requires="v">
                <p:oleObj name="Graphique" r:id="rId3" imgW="3009900" imgH="3848100" progId="MSGraph.Chart.8">
                  <p:embed followColorScheme="full"/>
                </p:oleObj>
              </mc:Choice>
              <mc:Fallback>
                <p:oleObj name="Graphique" r:id="rId3" imgW="3009900" imgH="3848100" progId="MSGraph.Chart.8">
                  <p:embed followColorScheme="full"/>
                  <p:pic>
                    <p:nvPicPr>
                      <p:cNvPr id="235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30099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1219200" y="2362200"/>
          <a:ext cx="3162300" cy="3848100"/>
        </p:xfrm>
        <a:graphic>
          <a:graphicData uri="http://schemas.openxmlformats.org/presentationml/2006/ole">
            <mc:AlternateContent xmlns:mc="http://schemas.openxmlformats.org/markup-compatibility/2006">
              <mc:Choice xmlns:v="urn:schemas-microsoft-com:vml" Requires="v">
                <p:oleObj name="Graphique" r:id="rId5" imgW="3162300" imgH="3848100" progId="MSGraph.Chart.8">
                  <p:embed followColorScheme="full"/>
                </p:oleObj>
              </mc:Choice>
              <mc:Fallback>
                <p:oleObj name="Graphique" r:id="rId5" imgW="3162300" imgH="3848100" progId="MSGraph.Chart.8">
                  <p:embed followColorScheme="full"/>
                  <p:pic>
                    <p:nvPicPr>
                      <p:cNvPr id="235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362200"/>
                        <a:ext cx="31623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7" name="Text Box 5"/>
          <p:cNvSpPr txBox="1">
            <a:spLocks noChangeArrowheads="1"/>
          </p:cNvSpPr>
          <p:nvPr/>
        </p:nvSpPr>
        <p:spPr bwMode="auto">
          <a:xfrm>
            <a:off x="1828800" y="2057400"/>
            <a:ext cx="2057400" cy="304800"/>
          </a:xfrm>
          <a:prstGeom prst="rect">
            <a:avLst/>
          </a:prstGeom>
          <a:noFill/>
          <a:ln w="9525">
            <a:noFill/>
            <a:miter lim="800000"/>
            <a:headEnd/>
            <a:tailEnd/>
          </a:ln>
        </p:spPr>
        <p:txBody>
          <a:bodyPr>
            <a:spAutoFit/>
          </a:bodyPr>
          <a:lstStyle/>
          <a:p>
            <a:pPr algn="ctr">
              <a:spcBef>
                <a:spcPct val="50000"/>
              </a:spcBef>
            </a:pPr>
            <a:r>
              <a:rPr lang="en-US" sz="1400" b="1"/>
              <a:t>Régime primitif</a:t>
            </a:r>
          </a:p>
        </p:txBody>
      </p:sp>
      <p:sp>
        <p:nvSpPr>
          <p:cNvPr id="23558" name="Text Box 6"/>
          <p:cNvSpPr txBox="1">
            <a:spLocks noChangeArrowheads="1"/>
          </p:cNvSpPr>
          <p:nvPr/>
        </p:nvSpPr>
        <p:spPr bwMode="auto">
          <a:xfrm>
            <a:off x="5181600" y="2057400"/>
            <a:ext cx="2057400" cy="304800"/>
          </a:xfrm>
          <a:prstGeom prst="rect">
            <a:avLst/>
          </a:prstGeom>
          <a:noFill/>
          <a:ln w="9525">
            <a:noFill/>
            <a:miter lim="800000"/>
            <a:headEnd/>
            <a:tailEnd/>
          </a:ln>
        </p:spPr>
        <p:txBody>
          <a:bodyPr>
            <a:spAutoFit/>
          </a:bodyPr>
          <a:lstStyle/>
          <a:p>
            <a:pPr algn="ctr">
              <a:spcBef>
                <a:spcPct val="50000"/>
              </a:spcBef>
            </a:pPr>
            <a:r>
              <a:rPr lang="en-US" sz="1400" b="1"/>
              <a:t>Régime moderne</a:t>
            </a:r>
          </a:p>
        </p:txBody>
      </p:sp>
      <p:sp>
        <p:nvSpPr>
          <p:cNvPr id="23559" name="Text Box 7"/>
          <p:cNvSpPr txBox="1">
            <a:spLocks noChangeArrowheads="1"/>
          </p:cNvSpPr>
          <p:nvPr/>
        </p:nvSpPr>
        <p:spPr bwMode="auto">
          <a:xfrm>
            <a:off x="1295400" y="3124200"/>
            <a:ext cx="990600" cy="304800"/>
          </a:xfrm>
          <a:prstGeom prst="rect">
            <a:avLst/>
          </a:prstGeom>
          <a:noFill/>
          <a:ln w="9525">
            <a:noFill/>
            <a:miter lim="800000"/>
            <a:headEnd/>
            <a:tailEnd/>
          </a:ln>
        </p:spPr>
        <p:txBody>
          <a:bodyPr>
            <a:spAutoFit/>
          </a:bodyPr>
          <a:lstStyle/>
          <a:p>
            <a:pPr>
              <a:spcBef>
                <a:spcPct val="50000"/>
              </a:spcBef>
            </a:pPr>
            <a:r>
              <a:rPr lang="en-US" sz="1400" b="1"/>
              <a:t>Hommes</a:t>
            </a:r>
          </a:p>
        </p:txBody>
      </p:sp>
      <p:sp>
        <p:nvSpPr>
          <p:cNvPr id="23560" name="Text Box 8"/>
          <p:cNvSpPr txBox="1">
            <a:spLocks noChangeArrowheads="1"/>
          </p:cNvSpPr>
          <p:nvPr/>
        </p:nvSpPr>
        <p:spPr bwMode="auto">
          <a:xfrm>
            <a:off x="3124200" y="3124200"/>
            <a:ext cx="914400" cy="304800"/>
          </a:xfrm>
          <a:prstGeom prst="rect">
            <a:avLst/>
          </a:prstGeom>
          <a:noFill/>
          <a:ln w="9525">
            <a:noFill/>
            <a:miter lim="800000"/>
            <a:headEnd/>
            <a:tailEnd/>
          </a:ln>
        </p:spPr>
        <p:txBody>
          <a:bodyPr>
            <a:spAutoFit/>
          </a:bodyPr>
          <a:lstStyle/>
          <a:p>
            <a:pPr>
              <a:spcBef>
                <a:spcPct val="50000"/>
              </a:spcBef>
            </a:pPr>
            <a:r>
              <a:rPr lang="en-US" sz="1400" b="1"/>
              <a:t>Femmes</a:t>
            </a:r>
          </a:p>
        </p:txBody>
      </p:sp>
      <p:sp>
        <p:nvSpPr>
          <p:cNvPr id="23561" name="Text Box 9"/>
          <p:cNvSpPr txBox="1">
            <a:spLocks noChangeArrowheads="1"/>
          </p:cNvSpPr>
          <p:nvPr/>
        </p:nvSpPr>
        <p:spPr bwMode="auto">
          <a:xfrm>
            <a:off x="4876800" y="3124200"/>
            <a:ext cx="990600" cy="304800"/>
          </a:xfrm>
          <a:prstGeom prst="rect">
            <a:avLst/>
          </a:prstGeom>
          <a:noFill/>
          <a:ln w="9525">
            <a:noFill/>
            <a:miter lim="800000"/>
            <a:headEnd/>
            <a:tailEnd/>
          </a:ln>
        </p:spPr>
        <p:txBody>
          <a:bodyPr>
            <a:spAutoFit/>
          </a:bodyPr>
          <a:lstStyle/>
          <a:p>
            <a:pPr>
              <a:spcBef>
                <a:spcPct val="50000"/>
              </a:spcBef>
            </a:pPr>
            <a:r>
              <a:rPr lang="en-US" sz="1400" b="1"/>
              <a:t>Hommes</a:t>
            </a:r>
          </a:p>
        </p:txBody>
      </p:sp>
      <p:sp>
        <p:nvSpPr>
          <p:cNvPr id="23562" name="Text Box 10"/>
          <p:cNvSpPr txBox="1">
            <a:spLocks noChangeArrowheads="1"/>
          </p:cNvSpPr>
          <p:nvPr/>
        </p:nvSpPr>
        <p:spPr bwMode="auto">
          <a:xfrm>
            <a:off x="6705600" y="3124200"/>
            <a:ext cx="914400" cy="304800"/>
          </a:xfrm>
          <a:prstGeom prst="rect">
            <a:avLst/>
          </a:prstGeom>
          <a:noFill/>
          <a:ln w="9525">
            <a:noFill/>
            <a:miter lim="800000"/>
            <a:headEnd/>
            <a:tailEnd/>
          </a:ln>
        </p:spPr>
        <p:txBody>
          <a:bodyPr>
            <a:spAutoFit/>
          </a:bodyPr>
          <a:lstStyle/>
          <a:p>
            <a:pPr>
              <a:spcBef>
                <a:spcPct val="50000"/>
              </a:spcBef>
            </a:pPr>
            <a:r>
              <a:rPr lang="en-US" sz="1400" b="1"/>
              <a:t>Femmes</a:t>
            </a:r>
          </a:p>
        </p:txBody>
      </p:sp>
      <p:sp>
        <p:nvSpPr>
          <p:cNvPr id="23563" name="Text Box 11"/>
          <p:cNvSpPr txBox="1">
            <a:spLocks noChangeArrowheads="1"/>
          </p:cNvSpPr>
          <p:nvPr/>
        </p:nvSpPr>
        <p:spPr bwMode="auto">
          <a:xfrm>
            <a:off x="3886200" y="2438400"/>
            <a:ext cx="1219200" cy="3276600"/>
          </a:xfrm>
          <a:prstGeom prst="rect">
            <a:avLst/>
          </a:prstGeom>
          <a:noFill/>
          <a:ln w="9525">
            <a:noFill/>
            <a:miter lim="800000"/>
            <a:headEnd/>
            <a:tailEnd/>
          </a:ln>
        </p:spPr>
        <p:txBody>
          <a:bodyPr>
            <a:spAutoFit/>
          </a:bodyPr>
          <a:lstStyle/>
          <a:p>
            <a:pPr algn="ctr">
              <a:lnSpc>
                <a:spcPct val="111000"/>
              </a:lnSpc>
            </a:pPr>
            <a:r>
              <a:rPr lang="en-US" sz="1100" b="1"/>
              <a:t>80+</a:t>
            </a:r>
          </a:p>
          <a:p>
            <a:pPr algn="ctr">
              <a:lnSpc>
                <a:spcPct val="111000"/>
              </a:lnSpc>
            </a:pPr>
            <a:r>
              <a:rPr lang="en-US" sz="1100" b="1"/>
              <a:t>75-79</a:t>
            </a:r>
          </a:p>
          <a:p>
            <a:pPr algn="ctr">
              <a:lnSpc>
                <a:spcPct val="111000"/>
              </a:lnSpc>
            </a:pPr>
            <a:r>
              <a:rPr lang="en-US" sz="1100" b="1"/>
              <a:t>70-74</a:t>
            </a:r>
          </a:p>
          <a:p>
            <a:pPr algn="ctr">
              <a:lnSpc>
                <a:spcPct val="111000"/>
              </a:lnSpc>
            </a:pPr>
            <a:r>
              <a:rPr lang="en-US" sz="1100" b="1"/>
              <a:t>65-69</a:t>
            </a:r>
          </a:p>
          <a:p>
            <a:pPr algn="ctr">
              <a:lnSpc>
                <a:spcPct val="111000"/>
              </a:lnSpc>
            </a:pPr>
            <a:r>
              <a:rPr lang="en-US" sz="1100" b="1"/>
              <a:t>60-64</a:t>
            </a:r>
          </a:p>
          <a:p>
            <a:pPr algn="ctr">
              <a:lnSpc>
                <a:spcPct val="111000"/>
              </a:lnSpc>
            </a:pPr>
            <a:r>
              <a:rPr lang="en-US" sz="1100" b="1"/>
              <a:t>55-59</a:t>
            </a:r>
          </a:p>
          <a:p>
            <a:pPr algn="ctr">
              <a:lnSpc>
                <a:spcPct val="111000"/>
              </a:lnSpc>
            </a:pPr>
            <a:r>
              <a:rPr lang="en-US" sz="1100" b="1"/>
              <a:t>50-54</a:t>
            </a:r>
          </a:p>
          <a:p>
            <a:pPr algn="ctr">
              <a:lnSpc>
                <a:spcPct val="111000"/>
              </a:lnSpc>
            </a:pPr>
            <a:r>
              <a:rPr lang="en-US" sz="1100" b="1"/>
              <a:t>45-49</a:t>
            </a:r>
          </a:p>
          <a:p>
            <a:pPr algn="ctr">
              <a:lnSpc>
                <a:spcPct val="111000"/>
              </a:lnSpc>
            </a:pPr>
            <a:r>
              <a:rPr lang="en-US" sz="1100" b="1"/>
              <a:t>40-44</a:t>
            </a:r>
          </a:p>
          <a:p>
            <a:pPr algn="ctr">
              <a:lnSpc>
                <a:spcPct val="111000"/>
              </a:lnSpc>
            </a:pPr>
            <a:r>
              <a:rPr lang="en-US" sz="1100" b="1"/>
              <a:t>35-39</a:t>
            </a:r>
          </a:p>
          <a:p>
            <a:pPr algn="ctr">
              <a:lnSpc>
                <a:spcPct val="111000"/>
              </a:lnSpc>
            </a:pPr>
            <a:r>
              <a:rPr lang="en-US" sz="1100" b="1"/>
              <a:t>30-34</a:t>
            </a:r>
          </a:p>
          <a:p>
            <a:pPr algn="ctr">
              <a:lnSpc>
                <a:spcPct val="111000"/>
              </a:lnSpc>
            </a:pPr>
            <a:r>
              <a:rPr lang="en-US" sz="1100" b="1"/>
              <a:t>25-29</a:t>
            </a:r>
          </a:p>
          <a:p>
            <a:pPr algn="ctr">
              <a:lnSpc>
                <a:spcPct val="111000"/>
              </a:lnSpc>
            </a:pPr>
            <a:r>
              <a:rPr lang="en-US" sz="1100" b="1"/>
              <a:t>20-24</a:t>
            </a:r>
          </a:p>
          <a:p>
            <a:pPr algn="ctr">
              <a:lnSpc>
                <a:spcPct val="111000"/>
              </a:lnSpc>
            </a:pPr>
            <a:r>
              <a:rPr lang="en-US" sz="1100" b="1"/>
              <a:t>17-19</a:t>
            </a:r>
          </a:p>
          <a:p>
            <a:pPr algn="ctr">
              <a:lnSpc>
                <a:spcPct val="111000"/>
              </a:lnSpc>
            </a:pPr>
            <a:r>
              <a:rPr lang="en-US" sz="1100" b="1"/>
              <a:t>10-16</a:t>
            </a:r>
          </a:p>
          <a:p>
            <a:pPr algn="ctr">
              <a:lnSpc>
                <a:spcPct val="111000"/>
              </a:lnSpc>
            </a:pPr>
            <a:r>
              <a:rPr lang="en-US" sz="1100" b="1"/>
              <a:t>5-9</a:t>
            </a:r>
          </a:p>
          <a:p>
            <a:pPr algn="ctr">
              <a:lnSpc>
                <a:spcPct val="111000"/>
              </a:lnSpc>
            </a:pPr>
            <a:r>
              <a:rPr lang="en-US" sz="1100" b="1"/>
              <a:t>0-4</a:t>
            </a:r>
          </a:p>
        </p:txBody>
      </p:sp>
      <p:sp>
        <p:nvSpPr>
          <p:cNvPr id="23564" name="Text Box 12"/>
          <p:cNvSpPr txBox="1">
            <a:spLocks noChangeArrowheads="1"/>
          </p:cNvSpPr>
          <p:nvPr/>
        </p:nvSpPr>
        <p:spPr bwMode="auto">
          <a:xfrm>
            <a:off x="4191000" y="2095500"/>
            <a:ext cx="609600" cy="304800"/>
          </a:xfrm>
          <a:prstGeom prst="rect">
            <a:avLst/>
          </a:prstGeom>
          <a:noFill/>
          <a:ln w="9525">
            <a:noFill/>
            <a:miter lim="800000"/>
            <a:headEnd/>
            <a:tailEnd/>
          </a:ln>
        </p:spPr>
        <p:txBody>
          <a:bodyPr>
            <a:spAutoFit/>
          </a:bodyPr>
          <a:lstStyle/>
          <a:p>
            <a:pPr algn="ctr">
              <a:spcBef>
                <a:spcPct val="50000"/>
              </a:spcBef>
            </a:pPr>
            <a:r>
              <a:rPr lang="en-US" sz="1400" b="1"/>
              <a:t>Age</a:t>
            </a:r>
          </a:p>
        </p:txBody>
      </p:sp>
      <p:sp>
        <p:nvSpPr>
          <p:cNvPr id="23565" name="Rectangle 13"/>
          <p:cNvSpPr>
            <a:spLocks noChangeArrowheads="1"/>
          </p:cNvSpPr>
          <p:nvPr/>
        </p:nvSpPr>
        <p:spPr bwMode="auto">
          <a:xfrm flipV="1">
            <a:off x="838200" y="333375"/>
            <a:ext cx="8077200" cy="123825"/>
          </a:xfrm>
          <a:prstGeom prst="rect">
            <a:avLst/>
          </a:prstGeom>
          <a:noFill/>
          <a:ln w="9525">
            <a:noFill/>
            <a:miter lim="800000"/>
            <a:headEnd/>
            <a:tailEnd/>
          </a:ln>
        </p:spPr>
        <p:txBody>
          <a:bodyPr rot="10800000" lIns="0" tIns="0" rIns="0" bIns="0" anchor="b"/>
          <a:lstStyle/>
          <a:p>
            <a:pPr eaLnBrk="1" hangingPunct="1"/>
            <a:endParaRPr lang="en-US" sz="1800"/>
          </a:p>
        </p:txBody>
      </p:sp>
      <p:sp>
        <p:nvSpPr>
          <p:cNvPr id="23567" name="AutoShape 15"/>
          <p:cNvSpPr>
            <a:spLocks noChangeArrowheads="1"/>
          </p:cNvSpPr>
          <p:nvPr/>
        </p:nvSpPr>
        <p:spPr bwMode="auto">
          <a:xfrm>
            <a:off x="3733800" y="3657600"/>
            <a:ext cx="2133600" cy="1066800"/>
          </a:xfrm>
          <a:prstGeom prst="rightArrow">
            <a:avLst>
              <a:gd name="adj1" fmla="val 50000"/>
              <a:gd name="adj2" fmla="val 50000"/>
            </a:avLst>
          </a:prstGeom>
          <a:solidFill>
            <a:schemeClr val="accent1"/>
          </a:solidFill>
          <a:ln w="15875">
            <a:solidFill>
              <a:srgbClr val="FF0000"/>
            </a:solidFill>
            <a:miter lim="800000"/>
            <a:headEnd/>
            <a:tailEnd/>
          </a:ln>
        </p:spPr>
        <p:txBody>
          <a:bodyPr wrap="none" anchor="ctr"/>
          <a:lstStyle/>
          <a:p>
            <a:endParaRPr lang="fr-FR"/>
          </a:p>
        </p:txBody>
      </p:sp>
      <p:sp>
        <p:nvSpPr>
          <p:cNvPr id="23568" name="Text Box 16"/>
          <p:cNvSpPr txBox="1">
            <a:spLocks noChangeArrowheads="1"/>
          </p:cNvSpPr>
          <p:nvPr/>
        </p:nvSpPr>
        <p:spPr bwMode="auto">
          <a:xfrm>
            <a:off x="3810000" y="3962400"/>
            <a:ext cx="1600200" cy="457200"/>
          </a:xfrm>
          <a:prstGeom prst="rect">
            <a:avLst/>
          </a:prstGeom>
          <a:noFill/>
          <a:ln w="9525">
            <a:noFill/>
            <a:miter lim="800000"/>
            <a:headEnd/>
            <a:tailEnd/>
          </a:ln>
        </p:spPr>
        <p:txBody>
          <a:bodyPr>
            <a:spAutoFit/>
          </a:bodyPr>
          <a:lstStyle/>
          <a:p>
            <a:pPr algn="ctr">
              <a:spcBef>
                <a:spcPct val="50000"/>
              </a:spcBef>
            </a:pPr>
            <a:r>
              <a:rPr lang="fr-CA" sz="1200" b="1">
                <a:solidFill>
                  <a:srgbClr val="EB0505"/>
                </a:solidFill>
                <a:latin typeface="Verdana" pitchFamily="-65" charset="0"/>
              </a:rPr>
              <a:t>Transition démographique</a:t>
            </a:r>
          </a:p>
        </p:txBody>
      </p:sp>
    </p:spTree>
    <p:extLst>
      <p:ext uri="{BB962C8B-B14F-4D97-AF65-F5344CB8AC3E}">
        <p14:creationId xmlns:p14="http://schemas.microsoft.com/office/powerpoint/2010/main" val="7420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7" grpId="0" animBg="1"/>
      <p:bldP spid="235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Vieillissement (au Nord) et ses conséquences</a:t>
            </a:r>
          </a:p>
        </p:txBody>
      </p:sp>
      <p:sp>
        <p:nvSpPr>
          <p:cNvPr id="3" name="Espace réservé du contenu 2"/>
          <p:cNvSpPr>
            <a:spLocks noGrp="1"/>
          </p:cNvSpPr>
          <p:nvPr>
            <p:ph idx="1"/>
          </p:nvPr>
        </p:nvSpPr>
        <p:spPr/>
        <p:txBody>
          <a:bodyPr/>
          <a:lstStyle/>
          <a:p>
            <a:endParaRPr lang="fr-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91" y="1406079"/>
            <a:ext cx="6975293" cy="526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440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A17B5F8A-C705-2F4D-AAE3-9FD6BC984D63}"/>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Avenir des populations</a:t>
            </a:r>
          </a:p>
        </p:txBody>
      </p:sp>
    </p:spTree>
    <p:extLst>
      <p:ext uri="{BB962C8B-B14F-4D97-AF65-F5344CB8AC3E}">
        <p14:creationId xmlns:p14="http://schemas.microsoft.com/office/powerpoint/2010/main" val="1370413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2928938" y="5246688"/>
            <a:ext cx="1587" cy="44450"/>
          </a:xfrm>
          <a:prstGeom prst="line">
            <a:avLst/>
          </a:prstGeom>
          <a:noFill/>
          <a:ln w="14288">
            <a:solidFill>
              <a:srgbClr val="000000"/>
            </a:solidFill>
            <a:round/>
            <a:headEnd/>
            <a:tailEnd/>
          </a:ln>
        </p:spPr>
        <p:txBody>
          <a:bodyPr/>
          <a:lstStyle/>
          <a:p>
            <a:endParaRPr lang="en-US"/>
          </a:p>
        </p:txBody>
      </p:sp>
      <p:sp>
        <p:nvSpPr>
          <p:cNvPr id="19459" name="Line 3"/>
          <p:cNvSpPr>
            <a:spLocks noChangeShapeType="1"/>
          </p:cNvSpPr>
          <p:nvPr/>
        </p:nvSpPr>
        <p:spPr bwMode="auto">
          <a:xfrm flipV="1">
            <a:off x="3270250" y="5243513"/>
            <a:ext cx="1588" cy="44450"/>
          </a:xfrm>
          <a:prstGeom prst="line">
            <a:avLst/>
          </a:prstGeom>
          <a:noFill/>
          <a:ln w="14288">
            <a:solidFill>
              <a:srgbClr val="000000"/>
            </a:solidFill>
            <a:round/>
            <a:headEnd/>
            <a:tailEnd/>
          </a:ln>
        </p:spPr>
        <p:txBody>
          <a:bodyPr/>
          <a:lstStyle/>
          <a:p>
            <a:endParaRPr lang="en-US"/>
          </a:p>
        </p:txBody>
      </p:sp>
      <p:sp>
        <p:nvSpPr>
          <p:cNvPr id="19460" name="Line 4"/>
          <p:cNvSpPr>
            <a:spLocks noChangeShapeType="1"/>
          </p:cNvSpPr>
          <p:nvPr/>
        </p:nvSpPr>
        <p:spPr bwMode="auto">
          <a:xfrm flipV="1">
            <a:off x="3625850" y="5246688"/>
            <a:ext cx="1588" cy="44450"/>
          </a:xfrm>
          <a:prstGeom prst="line">
            <a:avLst/>
          </a:prstGeom>
          <a:noFill/>
          <a:ln w="14288">
            <a:solidFill>
              <a:srgbClr val="000000"/>
            </a:solidFill>
            <a:round/>
            <a:headEnd/>
            <a:tailEnd/>
          </a:ln>
        </p:spPr>
        <p:txBody>
          <a:bodyPr/>
          <a:lstStyle/>
          <a:p>
            <a:endParaRPr lang="en-US"/>
          </a:p>
        </p:txBody>
      </p:sp>
      <p:sp>
        <p:nvSpPr>
          <p:cNvPr id="19461" name="Line 5"/>
          <p:cNvSpPr>
            <a:spLocks noChangeShapeType="1"/>
          </p:cNvSpPr>
          <p:nvPr/>
        </p:nvSpPr>
        <p:spPr bwMode="auto">
          <a:xfrm flipV="1">
            <a:off x="4006850" y="5246688"/>
            <a:ext cx="1588" cy="44450"/>
          </a:xfrm>
          <a:prstGeom prst="line">
            <a:avLst/>
          </a:prstGeom>
          <a:noFill/>
          <a:ln w="14288">
            <a:solidFill>
              <a:srgbClr val="000000"/>
            </a:solidFill>
            <a:round/>
            <a:headEnd/>
            <a:tailEnd/>
          </a:ln>
        </p:spPr>
        <p:txBody>
          <a:bodyPr/>
          <a:lstStyle/>
          <a:p>
            <a:endParaRPr lang="en-US"/>
          </a:p>
        </p:txBody>
      </p:sp>
      <p:sp>
        <p:nvSpPr>
          <p:cNvPr id="19462" name="Line 6"/>
          <p:cNvSpPr>
            <a:spLocks noChangeShapeType="1"/>
          </p:cNvSpPr>
          <p:nvPr/>
        </p:nvSpPr>
        <p:spPr bwMode="auto">
          <a:xfrm flipV="1">
            <a:off x="5094288" y="5243513"/>
            <a:ext cx="1587" cy="44450"/>
          </a:xfrm>
          <a:prstGeom prst="line">
            <a:avLst/>
          </a:prstGeom>
          <a:noFill/>
          <a:ln w="14288">
            <a:solidFill>
              <a:srgbClr val="000000"/>
            </a:solidFill>
            <a:round/>
            <a:headEnd/>
            <a:tailEnd/>
          </a:ln>
        </p:spPr>
        <p:txBody>
          <a:bodyPr/>
          <a:lstStyle/>
          <a:p>
            <a:endParaRPr lang="en-US"/>
          </a:p>
        </p:txBody>
      </p:sp>
      <p:sp>
        <p:nvSpPr>
          <p:cNvPr id="19463" name="Line 7"/>
          <p:cNvSpPr>
            <a:spLocks noChangeShapeType="1"/>
          </p:cNvSpPr>
          <p:nvPr/>
        </p:nvSpPr>
        <p:spPr bwMode="auto">
          <a:xfrm flipH="1" flipV="1">
            <a:off x="5424488" y="5233988"/>
            <a:ext cx="6350" cy="60325"/>
          </a:xfrm>
          <a:prstGeom prst="line">
            <a:avLst/>
          </a:prstGeom>
          <a:noFill/>
          <a:ln w="14288">
            <a:solidFill>
              <a:srgbClr val="000000"/>
            </a:solidFill>
            <a:round/>
            <a:headEnd/>
            <a:tailEnd/>
          </a:ln>
        </p:spPr>
        <p:txBody>
          <a:bodyPr/>
          <a:lstStyle/>
          <a:p>
            <a:endParaRPr lang="en-US"/>
          </a:p>
        </p:txBody>
      </p:sp>
      <p:sp>
        <p:nvSpPr>
          <p:cNvPr id="19464" name="Line 8"/>
          <p:cNvSpPr>
            <a:spLocks noChangeShapeType="1"/>
          </p:cNvSpPr>
          <p:nvPr/>
        </p:nvSpPr>
        <p:spPr bwMode="auto">
          <a:xfrm flipV="1">
            <a:off x="5729288" y="5233988"/>
            <a:ext cx="4762" cy="60325"/>
          </a:xfrm>
          <a:prstGeom prst="line">
            <a:avLst/>
          </a:prstGeom>
          <a:noFill/>
          <a:ln w="14288">
            <a:solidFill>
              <a:srgbClr val="000000"/>
            </a:solidFill>
            <a:round/>
            <a:headEnd/>
            <a:tailEnd/>
          </a:ln>
        </p:spPr>
        <p:txBody>
          <a:bodyPr/>
          <a:lstStyle/>
          <a:p>
            <a:endParaRPr lang="en-US"/>
          </a:p>
        </p:txBody>
      </p:sp>
      <p:sp>
        <p:nvSpPr>
          <p:cNvPr id="19465" name="Rectangle 9"/>
          <p:cNvSpPr>
            <a:spLocks noChangeArrowheads="1"/>
          </p:cNvSpPr>
          <p:nvPr/>
        </p:nvSpPr>
        <p:spPr bwMode="auto">
          <a:xfrm>
            <a:off x="59817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19466" name="Rectangle 10"/>
          <p:cNvSpPr>
            <a:spLocks noChangeArrowheads="1"/>
          </p:cNvSpPr>
          <p:nvPr/>
        </p:nvSpPr>
        <p:spPr bwMode="auto">
          <a:xfrm>
            <a:off x="5500688" y="5464175"/>
            <a:ext cx="1676400" cy="152400"/>
          </a:xfrm>
          <a:prstGeom prst="rect">
            <a:avLst/>
          </a:prstGeom>
          <a:noFill/>
          <a:ln w="9525">
            <a:noFill/>
            <a:miter lim="800000"/>
            <a:headEnd/>
            <a:tailEnd/>
          </a:ln>
        </p:spPr>
        <p:txBody>
          <a:bodyPr lIns="0" tIns="0" rIns="0" bIns="0">
            <a:spAutoFit/>
          </a:bodyPr>
          <a:lstStyle/>
          <a:p>
            <a:r>
              <a:rPr lang="fr-CA" sz="1000" b="1">
                <a:solidFill>
                  <a:srgbClr val="000000"/>
                </a:solidFill>
              </a:rPr>
              <a:t>Période après Jésus-Christ </a:t>
            </a:r>
            <a:endParaRPr lang="fr-CA" sz="1000" b="1"/>
          </a:p>
        </p:txBody>
      </p:sp>
      <p:sp>
        <p:nvSpPr>
          <p:cNvPr id="19467" name="Rectangle 11"/>
          <p:cNvSpPr>
            <a:spLocks noChangeArrowheads="1"/>
          </p:cNvSpPr>
          <p:nvPr/>
        </p:nvSpPr>
        <p:spPr bwMode="auto">
          <a:xfrm>
            <a:off x="5641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19468" name="Rectangle 12"/>
          <p:cNvSpPr>
            <a:spLocks noChangeArrowheads="1"/>
          </p:cNvSpPr>
          <p:nvPr/>
        </p:nvSpPr>
        <p:spPr bwMode="auto">
          <a:xfrm>
            <a:off x="5314950" y="5318125"/>
            <a:ext cx="176213" cy="152400"/>
          </a:xfrm>
          <a:prstGeom prst="rect">
            <a:avLst/>
          </a:prstGeom>
          <a:noFill/>
          <a:ln w="9525">
            <a:noFill/>
            <a:miter lim="800000"/>
            <a:headEnd/>
            <a:tailEnd/>
          </a:ln>
        </p:spPr>
        <p:txBody>
          <a:bodyPr wrap="none" lIns="0" tIns="0" rIns="0" bIns="0">
            <a:spAutoFit/>
          </a:bodyPr>
          <a:lstStyle/>
          <a:p>
            <a:r>
              <a:rPr lang="fr-CA" sz="1000" b="1"/>
              <a:t>   1</a:t>
            </a:r>
          </a:p>
        </p:txBody>
      </p:sp>
      <p:sp>
        <p:nvSpPr>
          <p:cNvPr id="19469" name="Rectangle 13"/>
          <p:cNvSpPr>
            <a:spLocks noChangeArrowheads="1"/>
          </p:cNvSpPr>
          <p:nvPr/>
        </p:nvSpPr>
        <p:spPr bwMode="auto">
          <a:xfrm>
            <a:off x="49784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1000</a:t>
            </a:r>
            <a:endParaRPr lang="fr-CA" sz="1000" b="1"/>
          </a:p>
        </p:txBody>
      </p:sp>
      <p:sp>
        <p:nvSpPr>
          <p:cNvPr id="19470" name="Rectangle 14"/>
          <p:cNvSpPr>
            <a:spLocks noChangeArrowheads="1"/>
          </p:cNvSpPr>
          <p:nvPr/>
        </p:nvSpPr>
        <p:spPr bwMode="auto">
          <a:xfrm>
            <a:off x="3214688" y="5465763"/>
            <a:ext cx="1636712" cy="152400"/>
          </a:xfrm>
          <a:prstGeom prst="rect">
            <a:avLst/>
          </a:prstGeom>
          <a:noFill/>
          <a:ln w="9525">
            <a:noFill/>
            <a:miter lim="800000"/>
            <a:headEnd/>
            <a:tailEnd/>
          </a:ln>
        </p:spPr>
        <p:txBody>
          <a:bodyPr wrap="none" lIns="0" tIns="0" rIns="0" bIns="0">
            <a:spAutoFit/>
          </a:bodyPr>
          <a:lstStyle/>
          <a:p>
            <a:r>
              <a:rPr lang="fr-CA" sz="1000" b="1">
                <a:solidFill>
                  <a:srgbClr val="000000"/>
                </a:solidFill>
              </a:rPr>
              <a:t>Période avant Jésus-Christ</a:t>
            </a:r>
            <a:endParaRPr lang="fr-CA" sz="1000" b="1"/>
          </a:p>
        </p:txBody>
      </p:sp>
      <p:sp>
        <p:nvSpPr>
          <p:cNvPr id="19471" name="Rectangle 15"/>
          <p:cNvSpPr>
            <a:spLocks noChangeArrowheads="1"/>
          </p:cNvSpPr>
          <p:nvPr/>
        </p:nvSpPr>
        <p:spPr bwMode="auto">
          <a:xfrm>
            <a:off x="4635500" y="531177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2000</a:t>
            </a:r>
            <a:endParaRPr lang="fr-CA" sz="1000" b="1"/>
          </a:p>
        </p:txBody>
      </p:sp>
      <p:sp>
        <p:nvSpPr>
          <p:cNvPr id="19472" name="Rectangle 16"/>
          <p:cNvSpPr>
            <a:spLocks noChangeArrowheads="1"/>
          </p:cNvSpPr>
          <p:nvPr/>
        </p:nvSpPr>
        <p:spPr bwMode="auto">
          <a:xfrm>
            <a:off x="42703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19473" name="Rectangle 17"/>
          <p:cNvSpPr>
            <a:spLocks noChangeArrowheads="1"/>
          </p:cNvSpPr>
          <p:nvPr/>
        </p:nvSpPr>
        <p:spPr bwMode="auto">
          <a:xfrm>
            <a:off x="386715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19474" name="Rectangle 18"/>
          <p:cNvSpPr>
            <a:spLocks noChangeArrowheads="1"/>
          </p:cNvSpPr>
          <p:nvPr/>
        </p:nvSpPr>
        <p:spPr bwMode="auto">
          <a:xfrm>
            <a:off x="3482975"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19475" name="Rectangle 19"/>
          <p:cNvSpPr>
            <a:spLocks noChangeArrowheads="1"/>
          </p:cNvSpPr>
          <p:nvPr/>
        </p:nvSpPr>
        <p:spPr bwMode="auto">
          <a:xfrm>
            <a:off x="314325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6000</a:t>
            </a:r>
            <a:endParaRPr lang="fr-CA" sz="1000" b="1"/>
          </a:p>
        </p:txBody>
      </p:sp>
      <p:sp>
        <p:nvSpPr>
          <p:cNvPr id="19476" name="Rectangle 20"/>
          <p:cNvSpPr>
            <a:spLocks noChangeArrowheads="1"/>
          </p:cNvSpPr>
          <p:nvPr/>
        </p:nvSpPr>
        <p:spPr bwMode="auto">
          <a:xfrm>
            <a:off x="2794000" y="5314950"/>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7000</a:t>
            </a:r>
            <a:endParaRPr lang="fr-CA" sz="1000" b="1"/>
          </a:p>
        </p:txBody>
      </p:sp>
      <p:sp>
        <p:nvSpPr>
          <p:cNvPr id="19477" name="Rectangle 21"/>
          <p:cNvSpPr>
            <a:spLocks noChangeArrowheads="1"/>
          </p:cNvSpPr>
          <p:nvPr/>
        </p:nvSpPr>
        <p:spPr bwMode="auto">
          <a:xfrm>
            <a:off x="2181225" y="5314950"/>
            <a:ext cx="623888" cy="152400"/>
          </a:xfrm>
          <a:prstGeom prst="rect">
            <a:avLst/>
          </a:prstGeom>
          <a:noFill/>
          <a:ln w="9525">
            <a:noFill/>
            <a:miter lim="800000"/>
            <a:headEnd/>
            <a:tailEnd/>
          </a:ln>
        </p:spPr>
        <p:txBody>
          <a:bodyPr wrap="none" lIns="0" tIns="0" rIns="0" bIns="0">
            <a:spAutoFit/>
          </a:bodyPr>
          <a:lstStyle/>
          <a:p>
            <a:r>
              <a:rPr lang="fr-CA" sz="1000" b="1">
                <a:solidFill>
                  <a:srgbClr val="000000"/>
                </a:solidFill>
              </a:rPr>
              <a:t>1+ million </a:t>
            </a:r>
            <a:endParaRPr lang="fr-CA" sz="1000" b="1"/>
          </a:p>
        </p:txBody>
      </p:sp>
      <p:sp>
        <p:nvSpPr>
          <p:cNvPr id="19478" name="Rectangle 22"/>
          <p:cNvSpPr>
            <a:spLocks noChangeArrowheads="1"/>
          </p:cNvSpPr>
          <p:nvPr/>
        </p:nvSpPr>
        <p:spPr bwMode="auto">
          <a:xfrm>
            <a:off x="2327275" y="5461000"/>
            <a:ext cx="438150" cy="152400"/>
          </a:xfrm>
          <a:prstGeom prst="rect">
            <a:avLst/>
          </a:prstGeom>
          <a:noFill/>
          <a:ln w="9525">
            <a:noFill/>
            <a:miter lim="800000"/>
            <a:headEnd/>
            <a:tailEnd/>
          </a:ln>
        </p:spPr>
        <p:txBody>
          <a:bodyPr wrap="none" lIns="0" tIns="0" rIns="0" bIns="0">
            <a:spAutoFit/>
          </a:bodyPr>
          <a:lstStyle/>
          <a:p>
            <a:r>
              <a:rPr lang="fr-CA" sz="1000" b="1">
                <a:solidFill>
                  <a:srgbClr val="000000"/>
                </a:solidFill>
              </a:rPr>
              <a:t>années</a:t>
            </a:r>
            <a:endParaRPr lang="fr-CA" sz="1000" b="1"/>
          </a:p>
        </p:txBody>
      </p:sp>
      <p:sp>
        <p:nvSpPr>
          <p:cNvPr id="19479" name="Line 23"/>
          <p:cNvSpPr>
            <a:spLocks noChangeShapeType="1"/>
          </p:cNvSpPr>
          <p:nvPr/>
        </p:nvSpPr>
        <p:spPr bwMode="auto">
          <a:xfrm flipV="1">
            <a:off x="2217738" y="1395413"/>
            <a:ext cx="1587" cy="3902075"/>
          </a:xfrm>
          <a:prstGeom prst="line">
            <a:avLst/>
          </a:prstGeom>
          <a:noFill/>
          <a:ln w="17463">
            <a:solidFill>
              <a:srgbClr val="000000"/>
            </a:solidFill>
            <a:round/>
            <a:headEnd/>
            <a:tailEnd/>
          </a:ln>
        </p:spPr>
        <p:txBody>
          <a:bodyPr/>
          <a:lstStyle/>
          <a:p>
            <a:endParaRPr lang="en-US"/>
          </a:p>
        </p:txBody>
      </p:sp>
      <p:sp>
        <p:nvSpPr>
          <p:cNvPr id="19480" name="Rectangle 24"/>
          <p:cNvSpPr>
            <a:spLocks noChangeArrowheads="1"/>
          </p:cNvSpPr>
          <p:nvPr/>
        </p:nvSpPr>
        <p:spPr bwMode="auto">
          <a:xfrm>
            <a:off x="2057400" y="26511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8</a:t>
            </a:r>
            <a:endParaRPr lang="fr-CA" sz="1200" b="1"/>
          </a:p>
        </p:txBody>
      </p:sp>
      <p:sp>
        <p:nvSpPr>
          <p:cNvPr id="19481" name="Rectangle 25"/>
          <p:cNvSpPr>
            <a:spLocks noChangeArrowheads="1"/>
          </p:cNvSpPr>
          <p:nvPr/>
        </p:nvSpPr>
        <p:spPr bwMode="auto">
          <a:xfrm>
            <a:off x="2057400" y="29749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7</a:t>
            </a:r>
            <a:endParaRPr lang="fr-CA" sz="1200" b="1"/>
          </a:p>
        </p:txBody>
      </p:sp>
      <p:sp>
        <p:nvSpPr>
          <p:cNvPr id="19482" name="Rectangle 26"/>
          <p:cNvSpPr>
            <a:spLocks noChangeArrowheads="1"/>
          </p:cNvSpPr>
          <p:nvPr/>
        </p:nvSpPr>
        <p:spPr bwMode="auto">
          <a:xfrm>
            <a:off x="2063750" y="32924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6</a:t>
            </a:r>
            <a:endParaRPr lang="fr-CA" sz="1200" b="1"/>
          </a:p>
        </p:txBody>
      </p:sp>
      <p:sp>
        <p:nvSpPr>
          <p:cNvPr id="19483" name="Rectangle 27"/>
          <p:cNvSpPr>
            <a:spLocks noChangeArrowheads="1"/>
          </p:cNvSpPr>
          <p:nvPr/>
        </p:nvSpPr>
        <p:spPr bwMode="auto">
          <a:xfrm>
            <a:off x="2063750" y="362267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5</a:t>
            </a:r>
            <a:endParaRPr lang="fr-CA" sz="1200" b="1"/>
          </a:p>
        </p:txBody>
      </p:sp>
      <p:sp>
        <p:nvSpPr>
          <p:cNvPr id="19484" name="Rectangle 28"/>
          <p:cNvSpPr>
            <a:spLocks noChangeArrowheads="1"/>
          </p:cNvSpPr>
          <p:nvPr/>
        </p:nvSpPr>
        <p:spPr bwMode="auto">
          <a:xfrm>
            <a:off x="2057400" y="457835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a:t>
            </a:r>
            <a:endParaRPr lang="fr-CA" sz="1200" b="1"/>
          </a:p>
        </p:txBody>
      </p:sp>
      <p:sp>
        <p:nvSpPr>
          <p:cNvPr id="19485" name="Rectangle 29"/>
          <p:cNvSpPr>
            <a:spLocks noChangeArrowheads="1"/>
          </p:cNvSpPr>
          <p:nvPr/>
        </p:nvSpPr>
        <p:spPr bwMode="auto">
          <a:xfrm>
            <a:off x="2063750" y="49022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a:t>
            </a:r>
            <a:endParaRPr lang="fr-CA" sz="1200" b="1"/>
          </a:p>
        </p:txBody>
      </p:sp>
      <p:sp>
        <p:nvSpPr>
          <p:cNvPr id="19486" name="Rectangle 30"/>
          <p:cNvSpPr>
            <a:spLocks noChangeArrowheads="1"/>
          </p:cNvSpPr>
          <p:nvPr/>
        </p:nvSpPr>
        <p:spPr bwMode="auto">
          <a:xfrm>
            <a:off x="2063750" y="3933825"/>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4</a:t>
            </a:r>
            <a:endParaRPr lang="fr-CA" sz="1200" b="1"/>
          </a:p>
        </p:txBody>
      </p:sp>
      <p:sp>
        <p:nvSpPr>
          <p:cNvPr id="19487" name="Rectangle 31"/>
          <p:cNvSpPr>
            <a:spLocks noChangeArrowheads="1"/>
          </p:cNvSpPr>
          <p:nvPr/>
        </p:nvSpPr>
        <p:spPr bwMode="auto">
          <a:xfrm>
            <a:off x="2057400" y="4254500"/>
            <a:ext cx="841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3</a:t>
            </a:r>
            <a:endParaRPr lang="fr-CA" sz="1200" b="1"/>
          </a:p>
        </p:txBody>
      </p:sp>
      <p:sp>
        <p:nvSpPr>
          <p:cNvPr id="19488" name="Rectangle 32"/>
          <p:cNvSpPr>
            <a:spLocks noChangeArrowheads="1"/>
          </p:cNvSpPr>
          <p:nvPr/>
        </p:nvSpPr>
        <p:spPr bwMode="auto">
          <a:xfrm>
            <a:off x="2339975" y="2616200"/>
            <a:ext cx="947738" cy="182563"/>
          </a:xfrm>
          <a:prstGeom prst="rect">
            <a:avLst/>
          </a:prstGeom>
          <a:noFill/>
          <a:ln w="9525">
            <a:noFill/>
            <a:miter lim="800000"/>
            <a:headEnd/>
            <a:tailEnd/>
          </a:ln>
        </p:spPr>
        <p:txBody>
          <a:bodyPr wrap="none" lIns="0" tIns="0" rIns="0" bIns="0">
            <a:spAutoFit/>
          </a:bodyPr>
          <a:lstStyle/>
          <a:p>
            <a:r>
              <a:rPr lang="fr-CA" sz="1200" b="1">
                <a:solidFill>
                  <a:srgbClr val="000000"/>
                </a:solidFill>
              </a:rPr>
              <a:t>Paléolithique</a:t>
            </a:r>
            <a:endParaRPr lang="fr-CA" sz="1200" b="1"/>
          </a:p>
        </p:txBody>
      </p:sp>
      <p:sp>
        <p:nvSpPr>
          <p:cNvPr id="19489" name="Rectangle 33"/>
          <p:cNvSpPr>
            <a:spLocks noChangeArrowheads="1"/>
          </p:cNvSpPr>
          <p:nvPr/>
        </p:nvSpPr>
        <p:spPr bwMode="auto">
          <a:xfrm>
            <a:off x="3297238" y="2797175"/>
            <a:ext cx="8302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Néolithique</a:t>
            </a:r>
            <a:endParaRPr lang="fr-CA" sz="1200" b="1"/>
          </a:p>
        </p:txBody>
      </p:sp>
      <p:sp>
        <p:nvSpPr>
          <p:cNvPr id="19490" name="Rectangle 34"/>
          <p:cNvSpPr>
            <a:spLocks noChangeArrowheads="1"/>
          </p:cNvSpPr>
          <p:nvPr/>
        </p:nvSpPr>
        <p:spPr bwMode="auto">
          <a:xfrm>
            <a:off x="4281488" y="2586038"/>
            <a:ext cx="601662" cy="365125"/>
          </a:xfrm>
          <a:prstGeom prst="rect">
            <a:avLst/>
          </a:prstGeom>
          <a:noFill/>
          <a:ln w="9525">
            <a:noFill/>
            <a:miter lim="800000"/>
            <a:headEnd/>
            <a:tailEnd/>
          </a:ln>
        </p:spPr>
        <p:txBody>
          <a:bodyPr lIns="0" tIns="0" rIns="0" bIns="0">
            <a:spAutoFit/>
          </a:bodyPr>
          <a:lstStyle/>
          <a:p>
            <a:pPr algn="ctr"/>
            <a:r>
              <a:rPr lang="fr-CA" sz="1200" b="1">
                <a:solidFill>
                  <a:srgbClr val="000000"/>
                </a:solidFill>
              </a:rPr>
              <a:t>Age de</a:t>
            </a:r>
          </a:p>
          <a:p>
            <a:pPr algn="ctr"/>
            <a:r>
              <a:rPr lang="fr-CA" sz="1200" b="1">
                <a:solidFill>
                  <a:srgbClr val="000000"/>
                </a:solidFill>
              </a:rPr>
              <a:t>bronze</a:t>
            </a:r>
            <a:endParaRPr lang="fr-CA" sz="1200" b="1"/>
          </a:p>
        </p:txBody>
      </p:sp>
      <p:sp>
        <p:nvSpPr>
          <p:cNvPr id="19491" name="Rectangle 35"/>
          <p:cNvSpPr>
            <a:spLocks noChangeArrowheads="1"/>
          </p:cNvSpPr>
          <p:nvPr/>
        </p:nvSpPr>
        <p:spPr bwMode="auto">
          <a:xfrm>
            <a:off x="4959350" y="2647950"/>
            <a:ext cx="414338" cy="365125"/>
          </a:xfrm>
          <a:prstGeom prst="rect">
            <a:avLst/>
          </a:prstGeom>
          <a:noFill/>
          <a:ln w="9525">
            <a:noFill/>
            <a:miter lim="800000"/>
            <a:headEnd/>
            <a:tailEnd/>
          </a:ln>
        </p:spPr>
        <p:txBody>
          <a:bodyPr wrap="none" lIns="0" tIns="0" rIns="0" bIns="0">
            <a:spAutoFit/>
          </a:bodyPr>
          <a:lstStyle/>
          <a:p>
            <a:pPr algn="ctr"/>
            <a:r>
              <a:rPr lang="fr-CA" sz="1200" b="1">
                <a:solidFill>
                  <a:srgbClr val="000000"/>
                </a:solidFill>
              </a:rPr>
              <a:t>Age </a:t>
            </a:r>
            <a:br>
              <a:rPr lang="fr-CA" sz="1200" b="1">
                <a:solidFill>
                  <a:srgbClr val="000000"/>
                </a:solidFill>
              </a:rPr>
            </a:br>
            <a:r>
              <a:rPr lang="fr-CA" sz="1200" b="1">
                <a:solidFill>
                  <a:srgbClr val="000000"/>
                </a:solidFill>
              </a:rPr>
              <a:t>de fer</a:t>
            </a:r>
            <a:endParaRPr lang="fr-CA" sz="1200" b="1"/>
          </a:p>
        </p:txBody>
      </p:sp>
      <p:sp>
        <p:nvSpPr>
          <p:cNvPr id="19492" name="Rectangle 36"/>
          <p:cNvSpPr>
            <a:spLocks noChangeArrowheads="1"/>
          </p:cNvSpPr>
          <p:nvPr/>
        </p:nvSpPr>
        <p:spPr bwMode="auto">
          <a:xfrm>
            <a:off x="5505450" y="2635250"/>
            <a:ext cx="533400" cy="365125"/>
          </a:xfrm>
          <a:prstGeom prst="rect">
            <a:avLst/>
          </a:prstGeom>
          <a:noFill/>
          <a:ln w="9525">
            <a:noFill/>
            <a:miter lim="800000"/>
            <a:headEnd/>
            <a:tailEnd/>
          </a:ln>
        </p:spPr>
        <p:txBody>
          <a:bodyPr wrap="none" lIns="0" tIns="0" rIns="0" bIns="0">
            <a:spAutoFit/>
          </a:bodyPr>
          <a:lstStyle/>
          <a:p>
            <a:r>
              <a:rPr lang="fr-CA" sz="1200" b="1">
                <a:solidFill>
                  <a:srgbClr val="000000"/>
                </a:solidFill>
              </a:rPr>
              <a:t>Moyen-</a:t>
            </a:r>
            <a:br>
              <a:rPr lang="fr-CA" sz="1200" b="1">
                <a:solidFill>
                  <a:srgbClr val="000000"/>
                </a:solidFill>
              </a:rPr>
            </a:br>
            <a:r>
              <a:rPr lang="fr-CA" sz="1200" b="1">
                <a:solidFill>
                  <a:srgbClr val="000000"/>
                </a:solidFill>
              </a:rPr>
              <a:t>Age</a:t>
            </a:r>
            <a:endParaRPr lang="fr-CA" sz="1200" b="1"/>
          </a:p>
        </p:txBody>
      </p:sp>
      <p:sp>
        <p:nvSpPr>
          <p:cNvPr id="19493" name="Rectangle 37"/>
          <p:cNvSpPr>
            <a:spLocks noChangeArrowheads="1"/>
          </p:cNvSpPr>
          <p:nvPr/>
        </p:nvSpPr>
        <p:spPr bwMode="auto">
          <a:xfrm>
            <a:off x="5500688" y="2189163"/>
            <a:ext cx="685800" cy="365125"/>
          </a:xfrm>
          <a:prstGeom prst="rect">
            <a:avLst/>
          </a:prstGeom>
          <a:noFill/>
          <a:ln w="9525">
            <a:noFill/>
            <a:miter lim="800000"/>
            <a:headEnd/>
            <a:tailEnd/>
          </a:ln>
        </p:spPr>
        <p:txBody>
          <a:bodyPr lIns="0" tIns="0" rIns="0" bIns="0">
            <a:spAutoFit/>
          </a:bodyPr>
          <a:lstStyle/>
          <a:p>
            <a:r>
              <a:rPr lang="fr-CA" sz="1200" b="1">
                <a:solidFill>
                  <a:srgbClr val="000000"/>
                </a:solidFill>
              </a:rPr>
              <a:t>Epoque moderne</a:t>
            </a:r>
          </a:p>
        </p:txBody>
      </p:sp>
      <p:sp>
        <p:nvSpPr>
          <p:cNvPr id="19494" name="Freeform 38"/>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solidFill>
            <a:srgbClr val="000000"/>
          </a:solidFill>
          <a:ln w="9525">
            <a:noFill/>
            <a:round/>
            <a:headEnd/>
            <a:tailEnd/>
          </a:ln>
        </p:spPr>
        <p:txBody>
          <a:bodyPr/>
          <a:lstStyle/>
          <a:p>
            <a:endParaRPr lang="fr-FR"/>
          </a:p>
        </p:txBody>
      </p:sp>
      <p:sp>
        <p:nvSpPr>
          <p:cNvPr id="19495" name="Freeform 39"/>
          <p:cNvSpPr>
            <a:spLocks/>
          </p:cNvSpPr>
          <p:nvPr/>
        </p:nvSpPr>
        <p:spPr bwMode="auto">
          <a:xfrm>
            <a:off x="2770188" y="3014663"/>
            <a:ext cx="1651000" cy="44450"/>
          </a:xfrm>
          <a:custGeom>
            <a:avLst/>
            <a:gdLst>
              <a:gd name="T0" fmla="*/ 1040 w 1040"/>
              <a:gd name="T1" fmla="*/ 14 h 28"/>
              <a:gd name="T2" fmla="*/ 1004 w 1040"/>
              <a:gd name="T3" fmla="*/ 0 h 28"/>
              <a:gd name="T4" fmla="*/ 1008 w 1040"/>
              <a:gd name="T5" fmla="*/ 10 h 28"/>
              <a:gd name="T6" fmla="*/ 34 w 1040"/>
              <a:gd name="T7" fmla="*/ 10 h 28"/>
              <a:gd name="T8" fmla="*/ 38 w 1040"/>
              <a:gd name="T9" fmla="*/ 0 h 28"/>
              <a:gd name="T10" fmla="*/ 0 w 1040"/>
              <a:gd name="T11" fmla="*/ 14 h 28"/>
              <a:gd name="T12" fmla="*/ 38 w 1040"/>
              <a:gd name="T13" fmla="*/ 28 h 28"/>
              <a:gd name="T14" fmla="*/ 34 w 1040"/>
              <a:gd name="T15" fmla="*/ 18 h 28"/>
              <a:gd name="T16" fmla="*/ 1008 w 1040"/>
              <a:gd name="T17" fmla="*/ 18 h 28"/>
              <a:gd name="T18" fmla="*/ 1004 w 1040"/>
              <a:gd name="T19" fmla="*/ 28 h 28"/>
              <a:gd name="T20" fmla="*/ 1040 w 1040"/>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0"/>
              <a:gd name="T34" fmla="*/ 0 h 28"/>
              <a:gd name="T35" fmla="*/ 1040 w 1040"/>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0" h="28">
                <a:moveTo>
                  <a:pt x="1040" y="14"/>
                </a:moveTo>
                <a:lnTo>
                  <a:pt x="1004" y="0"/>
                </a:lnTo>
                <a:lnTo>
                  <a:pt x="1008" y="10"/>
                </a:lnTo>
                <a:lnTo>
                  <a:pt x="34" y="10"/>
                </a:lnTo>
                <a:lnTo>
                  <a:pt x="38" y="0"/>
                </a:lnTo>
                <a:lnTo>
                  <a:pt x="0" y="14"/>
                </a:lnTo>
                <a:lnTo>
                  <a:pt x="38" y="28"/>
                </a:lnTo>
                <a:lnTo>
                  <a:pt x="34" y="18"/>
                </a:lnTo>
                <a:lnTo>
                  <a:pt x="1008" y="18"/>
                </a:lnTo>
                <a:lnTo>
                  <a:pt x="1004" y="28"/>
                </a:lnTo>
                <a:lnTo>
                  <a:pt x="1040" y="14"/>
                </a:lnTo>
                <a:close/>
              </a:path>
            </a:pathLst>
          </a:custGeom>
          <a:noFill/>
          <a:ln w="4763">
            <a:solidFill>
              <a:srgbClr val="000000"/>
            </a:solidFill>
            <a:round/>
            <a:headEnd/>
            <a:tailEnd/>
          </a:ln>
        </p:spPr>
        <p:txBody>
          <a:bodyPr/>
          <a:lstStyle/>
          <a:p>
            <a:endParaRPr lang="fr-FR"/>
          </a:p>
        </p:txBody>
      </p:sp>
      <p:sp>
        <p:nvSpPr>
          <p:cNvPr id="19496" name="Freeform 40"/>
          <p:cNvSpPr>
            <a:spLocks/>
          </p:cNvSpPr>
          <p:nvPr/>
        </p:nvSpPr>
        <p:spPr bwMode="auto">
          <a:xfrm>
            <a:off x="2217738" y="3014663"/>
            <a:ext cx="488950" cy="44450"/>
          </a:xfrm>
          <a:custGeom>
            <a:avLst/>
            <a:gdLst>
              <a:gd name="T0" fmla="*/ 308 w 308"/>
              <a:gd name="T1" fmla="*/ 14 h 28"/>
              <a:gd name="T2" fmla="*/ 272 w 308"/>
              <a:gd name="T3" fmla="*/ 0 h 28"/>
              <a:gd name="T4" fmla="*/ 276 w 308"/>
              <a:gd name="T5" fmla="*/ 10 h 28"/>
              <a:gd name="T6" fmla="*/ 0 w 308"/>
              <a:gd name="T7" fmla="*/ 10 h 28"/>
              <a:gd name="T8" fmla="*/ 0 w 308"/>
              <a:gd name="T9" fmla="*/ 18 h 28"/>
              <a:gd name="T10" fmla="*/ 276 w 308"/>
              <a:gd name="T11" fmla="*/ 18 h 28"/>
              <a:gd name="T12" fmla="*/ 272 w 308"/>
              <a:gd name="T13" fmla="*/ 28 h 28"/>
              <a:gd name="T14" fmla="*/ 308 w 30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08"/>
              <a:gd name="T25" fmla="*/ 0 h 28"/>
              <a:gd name="T26" fmla="*/ 308 w 30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 h="28">
                <a:moveTo>
                  <a:pt x="308" y="14"/>
                </a:moveTo>
                <a:lnTo>
                  <a:pt x="272" y="0"/>
                </a:lnTo>
                <a:lnTo>
                  <a:pt x="276" y="10"/>
                </a:lnTo>
                <a:lnTo>
                  <a:pt x="0" y="10"/>
                </a:lnTo>
                <a:lnTo>
                  <a:pt x="0" y="18"/>
                </a:lnTo>
                <a:lnTo>
                  <a:pt x="276" y="18"/>
                </a:lnTo>
                <a:lnTo>
                  <a:pt x="272" y="28"/>
                </a:lnTo>
                <a:lnTo>
                  <a:pt x="308" y="14"/>
                </a:lnTo>
                <a:close/>
              </a:path>
            </a:pathLst>
          </a:custGeom>
          <a:solidFill>
            <a:srgbClr val="000000"/>
          </a:solidFill>
          <a:ln w="9525">
            <a:noFill/>
            <a:round/>
            <a:headEnd/>
            <a:tailEnd/>
          </a:ln>
        </p:spPr>
        <p:txBody>
          <a:bodyPr/>
          <a:lstStyle/>
          <a:p>
            <a:endParaRPr lang="fr-FR"/>
          </a:p>
        </p:txBody>
      </p:sp>
      <p:sp>
        <p:nvSpPr>
          <p:cNvPr id="19497" name="Freeform 41"/>
          <p:cNvSpPr>
            <a:spLocks/>
          </p:cNvSpPr>
          <p:nvPr/>
        </p:nvSpPr>
        <p:spPr bwMode="auto">
          <a:xfrm>
            <a:off x="4776788" y="3014663"/>
            <a:ext cx="781050" cy="44450"/>
          </a:xfrm>
          <a:custGeom>
            <a:avLst/>
            <a:gdLst>
              <a:gd name="T0" fmla="*/ 492 w 492"/>
              <a:gd name="T1" fmla="*/ 14 h 28"/>
              <a:gd name="T2" fmla="*/ 456 w 492"/>
              <a:gd name="T3" fmla="*/ 0 h 28"/>
              <a:gd name="T4" fmla="*/ 460 w 492"/>
              <a:gd name="T5" fmla="*/ 10 h 28"/>
              <a:gd name="T6" fmla="*/ 74 w 492"/>
              <a:gd name="T7" fmla="*/ 10 h 28"/>
              <a:gd name="T8" fmla="*/ 32 w 492"/>
              <a:gd name="T9" fmla="*/ 10 h 28"/>
              <a:gd name="T10" fmla="*/ 38 w 492"/>
              <a:gd name="T11" fmla="*/ 0 h 28"/>
              <a:gd name="T12" fmla="*/ 0 w 492"/>
              <a:gd name="T13" fmla="*/ 14 h 28"/>
              <a:gd name="T14" fmla="*/ 38 w 492"/>
              <a:gd name="T15" fmla="*/ 28 h 28"/>
              <a:gd name="T16" fmla="*/ 32 w 492"/>
              <a:gd name="T17" fmla="*/ 18 h 28"/>
              <a:gd name="T18" fmla="*/ 90 w 492"/>
              <a:gd name="T19" fmla="*/ 18 h 28"/>
              <a:gd name="T20" fmla="*/ 460 w 492"/>
              <a:gd name="T21" fmla="*/ 18 h 28"/>
              <a:gd name="T22" fmla="*/ 456 w 492"/>
              <a:gd name="T23" fmla="*/ 28 h 28"/>
              <a:gd name="T24" fmla="*/ 492 w 4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2"/>
              <a:gd name="T40" fmla="*/ 0 h 28"/>
              <a:gd name="T41" fmla="*/ 492 w 4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2" h="28">
                <a:moveTo>
                  <a:pt x="492" y="14"/>
                </a:moveTo>
                <a:lnTo>
                  <a:pt x="456" y="0"/>
                </a:lnTo>
                <a:lnTo>
                  <a:pt x="460" y="10"/>
                </a:lnTo>
                <a:lnTo>
                  <a:pt x="74" y="10"/>
                </a:lnTo>
                <a:lnTo>
                  <a:pt x="32" y="10"/>
                </a:lnTo>
                <a:lnTo>
                  <a:pt x="38" y="0"/>
                </a:lnTo>
                <a:lnTo>
                  <a:pt x="0" y="14"/>
                </a:lnTo>
                <a:lnTo>
                  <a:pt x="38" y="28"/>
                </a:lnTo>
                <a:lnTo>
                  <a:pt x="32" y="18"/>
                </a:lnTo>
                <a:lnTo>
                  <a:pt x="90" y="18"/>
                </a:lnTo>
                <a:lnTo>
                  <a:pt x="460" y="18"/>
                </a:lnTo>
                <a:lnTo>
                  <a:pt x="456" y="28"/>
                </a:lnTo>
                <a:lnTo>
                  <a:pt x="492" y="14"/>
                </a:lnTo>
                <a:close/>
              </a:path>
            </a:pathLst>
          </a:custGeom>
          <a:solidFill>
            <a:srgbClr val="000000"/>
          </a:solidFill>
          <a:ln w="9525">
            <a:noFill/>
            <a:round/>
            <a:headEnd/>
            <a:tailEnd/>
          </a:ln>
        </p:spPr>
        <p:txBody>
          <a:bodyPr/>
          <a:lstStyle/>
          <a:p>
            <a:endParaRPr lang="fr-FR"/>
          </a:p>
        </p:txBody>
      </p:sp>
      <p:sp>
        <p:nvSpPr>
          <p:cNvPr id="19498" name="Freeform 42"/>
          <p:cNvSpPr>
            <a:spLocks/>
          </p:cNvSpPr>
          <p:nvPr/>
        </p:nvSpPr>
        <p:spPr bwMode="auto">
          <a:xfrm>
            <a:off x="5608638" y="3014663"/>
            <a:ext cx="304800" cy="44450"/>
          </a:xfrm>
          <a:custGeom>
            <a:avLst/>
            <a:gdLst>
              <a:gd name="T0" fmla="*/ 192 w 192"/>
              <a:gd name="T1" fmla="*/ 14 h 28"/>
              <a:gd name="T2" fmla="*/ 154 w 192"/>
              <a:gd name="T3" fmla="*/ 0 h 28"/>
              <a:gd name="T4" fmla="*/ 158 w 192"/>
              <a:gd name="T5" fmla="*/ 10 h 28"/>
              <a:gd name="T6" fmla="*/ 72 w 192"/>
              <a:gd name="T7" fmla="*/ 10 h 28"/>
              <a:gd name="T8" fmla="*/ 32 w 192"/>
              <a:gd name="T9" fmla="*/ 10 h 28"/>
              <a:gd name="T10" fmla="*/ 36 w 192"/>
              <a:gd name="T11" fmla="*/ 0 h 28"/>
              <a:gd name="T12" fmla="*/ 0 w 192"/>
              <a:gd name="T13" fmla="*/ 14 h 28"/>
              <a:gd name="T14" fmla="*/ 36 w 192"/>
              <a:gd name="T15" fmla="*/ 28 h 28"/>
              <a:gd name="T16" fmla="*/ 32 w 192"/>
              <a:gd name="T17" fmla="*/ 18 h 28"/>
              <a:gd name="T18" fmla="*/ 88 w 192"/>
              <a:gd name="T19" fmla="*/ 18 h 28"/>
              <a:gd name="T20" fmla="*/ 158 w 192"/>
              <a:gd name="T21" fmla="*/ 18 h 28"/>
              <a:gd name="T22" fmla="*/ 154 w 192"/>
              <a:gd name="T23" fmla="*/ 28 h 28"/>
              <a:gd name="T24" fmla="*/ 192 w 192"/>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28"/>
              <a:gd name="T41" fmla="*/ 192 w 19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28">
                <a:moveTo>
                  <a:pt x="192" y="14"/>
                </a:moveTo>
                <a:lnTo>
                  <a:pt x="154" y="0"/>
                </a:lnTo>
                <a:lnTo>
                  <a:pt x="158" y="10"/>
                </a:lnTo>
                <a:lnTo>
                  <a:pt x="72" y="10"/>
                </a:lnTo>
                <a:lnTo>
                  <a:pt x="32" y="10"/>
                </a:lnTo>
                <a:lnTo>
                  <a:pt x="36" y="0"/>
                </a:lnTo>
                <a:lnTo>
                  <a:pt x="0" y="14"/>
                </a:lnTo>
                <a:lnTo>
                  <a:pt x="36" y="28"/>
                </a:lnTo>
                <a:lnTo>
                  <a:pt x="32" y="18"/>
                </a:lnTo>
                <a:lnTo>
                  <a:pt x="88" y="18"/>
                </a:lnTo>
                <a:lnTo>
                  <a:pt x="158" y="18"/>
                </a:lnTo>
                <a:lnTo>
                  <a:pt x="154" y="28"/>
                </a:lnTo>
                <a:lnTo>
                  <a:pt x="192" y="14"/>
                </a:lnTo>
                <a:close/>
              </a:path>
            </a:pathLst>
          </a:custGeom>
          <a:solidFill>
            <a:srgbClr val="000000"/>
          </a:solidFill>
          <a:ln w="9525">
            <a:noFill/>
            <a:round/>
            <a:headEnd/>
            <a:tailEnd/>
          </a:ln>
        </p:spPr>
        <p:txBody>
          <a:bodyPr/>
          <a:lstStyle/>
          <a:p>
            <a:endParaRPr lang="fr-FR"/>
          </a:p>
        </p:txBody>
      </p:sp>
      <p:sp>
        <p:nvSpPr>
          <p:cNvPr id="19499" name="Freeform 43"/>
          <p:cNvSpPr>
            <a:spLocks/>
          </p:cNvSpPr>
          <p:nvPr/>
        </p:nvSpPr>
        <p:spPr bwMode="auto">
          <a:xfrm>
            <a:off x="5949950" y="3014663"/>
            <a:ext cx="177800" cy="44450"/>
          </a:xfrm>
          <a:custGeom>
            <a:avLst/>
            <a:gdLst>
              <a:gd name="T0" fmla="*/ 112 w 112"/>
              <a:gd name="T1" fmla="*/ 14 h 28"/>
              <a:gd name="T2" fmla="*/ 76 w 112"/>
              <a:gd name="T3" fmla="*/ 0 h 28"/>
              <a:gd name="T4" fmla="*/ 80 w 112"/>
              <a:gd name="T5" fmla="*/ 10 h 28"/>
              <a:gd name="T6" fmla="*/ 32 w 112"/>
              <a:gd name="T7" fmla="*/ 10 h 28"/>
              <a:gd name="T8" fmla="*/ 38 w 112"/>
              <a:gd name="T9" fmla="*/ 0 h 28"/>
              <a:gd name="T10" fmla="*/ 0 w 112"/>
              <a:gd name="T11" fmla="*/ 14 h 28"/>
              <a:gd name="T12" fmla="*/ 38 w 112"/>
              <a:gd name="T13" fmla="*/ 28 h 28"/>
              <a:gd name="T14" fmla="*/ 32 w 112"/>
              <a:gd name="T15" fmla="*/ 18 h 28"/>
              <a:gd name="T16" fmla="*/ 80 w 112"/>
              <a:gd name="T17" fmla="*/ 18 h 28"/>
              <a:gd name="T18" fmla="*/ 76 w 112"/>
              <a:gd name="T19" fmla="*/ 28 h 28"/>
              <a:gd name="T20" fmla="*/ 112 w 11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28"/>
              <a:gd name="T35" fmla="*/ 112 w 11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28">
                <a:moveTo>
                  <a:pt x="112" y="14"/>
                </a:moveTo>
                <a:lnTo>
                  <a:pt x="76" y="0"/>
                </a:lnTo>
                <a:lnTo>
                  <a:pt x="80" y="10"/>
                </a:lnTo>
                <a:lnTo>
                  <a:pt x="32" y="10"/>
                </a:lnTo>
                <a:lnTo>
                  <a:pt x="38" y="0"/>
                </a:lnTo>
                <a:lnTo>
                  <a:pt x="0" y="14"/>
                </a:lnTo>
                <a:lnTo>
                  <a:pt x="38" y="28"/>
                </a:lnTo>
                <a:lnTo>
                  <a:pt x="32" y="18"/>
                </a:lnTo>
                <a:lnTo>
                  <a:pt x="80" y="18"/>
                </a:lnTo>
                <a:lnTo>
                  <a:pt x="76" y="28"/>
                </a:lnTo>
                <a:lnTo>
                  <a:pt x="112" y="14"/>
                </a:lnTo>
                <a:close/>
              </a:path>
            </a:pathLst>
          </a:custGeom>
          <a:solidFill>
            <a:srgbClr val="000000"/>
          </a:solidFill>
          <a:ln w="9525">
            <a:noFill/>
            <a:round/>
            <a:headEnd/>
            <a:tailEnd/>
          </a:ln>
        </p:spPr>
        <p:txBody>
          <a:bodyPr/>
          <a:lstStyle/>
          <a:p>
            <a:endParaRPr lang="fr-FR"/>
          </a:p>
        </p:txBody>
      </p:sp>
      <p:sp>
        <p:nvSpPr>
          <p:cNvPr id="19500" name="Line 44"/>
          <p:cNvSpPr>
            <a:spLocks noChangeShapeType="1"/>
          </p:cNvSpPr>
          <p:nvPr/>
        </p:nvSpPr>
        <p:spPr bwMode="auto">
          <a:xfrm>
            <a:off x="5932488" y="3017838"/>
            <a:ext cx="1587" cy="44450"/>
          </a:xfrm>
          <a:prstGeom prst="line">
            <a:avLst/>
          </a:prstGeom>
          <a:noFill/>
          <a:ln w="11113">
            <a:solidFill>
              <a:srgbClr val="000000"/>
            </a:solidFill>
            <a:round/>
            <a:headEnd/>
            <a:tailEnd/>
          </a:ln>
        </p:spPr>
        <p:txBody>
          <a:bodyPr/>
          <a:lstStyle/>
          <a:p>
            <a:endParaRPr lang="en-US"/>
          </a:p>
        </p:txBody>
      </p:sp>
      <p:sp>
        <p:nvSpPr>
          <p:cNvPr id="19501" name="Line 45"/>
          <p:cNvSpPr>
            <a:spLocks noChangeShapeType="1"/>
          </p:cNvSpPr>
          <p:nvPr/>
        </p:nvSpPr>
        <p:spPr bwMode="auto">
          <a:xfrm>
            <a:off x="5583238" y="3017838"/>
            <a:ext cx="1587" cy="41275"/>
          </a:xfrm>
          <a:prstGeom prst="line">
            <a:avLst/>
          </a:prstGeom>
          <a:noFill/>
          <a:ln w="11113">
            <a:solidFill>
              <a:srgbClr val="000000"/>
            </a:solidFill>
            <a:round/>
            <a:headEnd/>
            <a:tailEnd/>
          </a:ln>
        </p:spPr>
        <p:txBody>
          <a:bodyPr/>
          <a:lstStyle/>
          <a:p>
            <a:endParaRPr lang="en-US"/>
          </a:p>
        </p:txBody>
      </p:sp>
      <p:sp>
        <p:nvSpPr>
          <p:cNvPr id="19502" name="Line 46"/>
          <p:cNvSpPr>
            <a:spLocks noChangeShapeType="1"/>
          </p:cNvSpPr>
          <p:nvPr/>
        </p:nvSpPr>
        <p:spPr bwMode="auto">
          <a:xfrm>
            <a:off x="4751388" y="3017838"/>
            <a:ext cx="1587" cy="44450"/>
          </a:xfrm>
          <a:prstGeom prst="line">
            <a:avLst/>
          </a:prstGeom>
          <a:noFill/>
          <a:ln w="11113">
            <a:solidFill>
              <a:srgbClr val="000000"/>
            </a:solidFill>
            <a:round/>
            <a:headEnd/>
            <a:tailEnd/>
          </a:ln>
        </p:spPr>
        <p:txBody>
          <a:bodyPr/>
          <a:lstStyle/>
          <a:p>
            <a:endParaRPr lang="en-US"/>
          </a:p>
        </p:txBody>
      </p:sp>
      <p:sp>
        <p:nvSpPr>
          <p:cNvPr id="19503" name="Line 47"/>
          <p:cNvSpPr>
            <a:spLocks noChangeShapeType="1"/>
          </p:cNvSpPr>
          <p:nvPr/>
        </p:nvSpPr>
        <p:spPr bwMode="auto">
          <a:xfrm>
            <a:off x="4440238" y="3017838"/>
            <a:ext cx="1587" cy="41275"/>
          </a:xfrm>
          <a:prstGeom prst="line">
            <a:avLst/>
          </a:prstGeom>
          <a:noFill/>
          <a:ln w="11113">
            <a:solidFill>
              <a:srgbClr val="000000"/>
            </a:solidFill>
            <a:round/>
            <a:headEnd/>
            <a:tailEnd/>
          </a:ln>
        </p:spPr>
        <p:txBody>
          <a:bodyPr/>
          <a:lstStyle/>
          <a:p>
            <a:endParaRPr lang="en-US"/>
          </a:p>
        </p:txBody>
      </p:sp>
      <p:sp>
        <p:nvSpPr>
          <p:cNvPr id="19504" name="Line 48"/>
          <p:cNvSpPr>
            <a:spLocks noChangeShapeType="1"/>
          </p:cNvSpPr>
          <p:nvPr/>
        </p:nvSpPr>
        <p:spPr bwMode="auto">
          <a:xfrm>
            <a:off x="2732088" y="3017838"/>
            <a:ext cx="1587" cy="41275"/>
          </a:xfrm>
          <a:prstGeom prst="line">
            <a:avLst/>
          </a:prstGeom>
          <a:noFill/>
          <a:ln w="11113">
            <a:solidFill>
              <a:srgbClr val="000000"/>
            </a:solidFill>
            <a:round/>
            <a:headEnd/>
            <a:tailEnd/>
          </a:ln>
        </p:spPr>
        <p:txBody>
          <a:bodyPr/>
          <a:lstStyle/>
          <a:p>
            <a:endParaRPr lang="en-US"/>
          </a:p>
        </p:txBody>
      </p:sp>
      <p:sp>
        <p:nvSpPr>
          <p:cNvPr id="19505" name="Line 49"/>
          <p:cNvSpPr>
            <a:spLocks noChangeShapeType="1"/>
          </p:cNvSpPr>
          <p:nvPr/>
        </p:nvSpPr>
        <p:spPr bwMode="auto">
          <a:xfrm>
            <a:off x="6045200" y="2595563"/>
            <a:ext cx="1588" cy="57150"/>
          </a:xfrm>
          <a:prstGeom prst="line">
            <a:avLst/>
          </a:prstGeom>
          <a:noFill/>
          <a:ln w="11113">
            <a:solidFill>
              <a:srgbClr val="000000"/>
            </a:solidFill>
            <a:round/>
            <a:headEnd/>
            <a:tailEnd/>
          </a:ln>
        </p:spPr>
        <p:txBody>
          <a:bodyPr/>
          <a:lstStyle/>
          <a:p>
            <a:endParaRPr lang="en-US"/>
          </a:p>
        </p:txBody>
      </p:sp>
      <p:sp>
        <p:nvSpPr>
          <p:cNvPr id="19506" name="Line 50"/>
          <p:cNvSpPr>
            <a:spLocks noChangeShapeType="1"/>
          </p:cNvSpPr>
          <p:nvPr/>
        </p:nvSpPr>
        <p:spPr bwMode="auto">
          <a:xfrm>
            <a:off x="6045200" y="2713038"/>
            <a:ext cx="1588" cy="57150"/>
          </a:xfrm>
          <a:prstGeom prst="line">
            <a:avLst/>
          </a:prstGeom>
          <a:noFill/>
          <a:ln w="11113">
            <a:solidFill>
              <a:srgbClr val="000000"/>
            </a:solidFill>
            <a:round/>
            <a:headEnd/>
            <a:tailEnd/>
          </a:ln>
        </p:spPr>
        <p:txBody>
          <a:bodyPr/>
          <a:lstStyle/>
          <a:p>
            <a:endParaRPr lang="en-US"/>
          </a:p>
        </p:txBody>
      </p:sp>
      <p:sp>
        <p:nvSpPr>
          <p:cNvPr id="19507" name="Line 51"/>
          <p:cNvSpPr>
            <a:spLocks noChangeShapeType="1"/>
          </p:cNvSpPr>
          <p:nvPr/>
        </p:nvSpPr>
        <p:spPr bwMode="auto">
          <a:xfrm>
            <a:off x="6045200" y="2830513"/>
            <a:ext cx="1588" cy="57150"/>
          </a:xfrm>
          <a:prstGeom prst="line">
            <a:avLst/>
          </a:prstGeom>
          <a:noFill/>
          <a:ln w="11113">
            <a:solidFill>
              <a:srgbClr val="000000"/>
            </a:solidFill>
            <a:round/>
            <a:headEnd/>
            <a:tailEnd/>
          </a:ln>
        </p:spPr>
        <p:txBody>
          <a:bodyPr/>
          <a:lstStyle/>
          <a:p>
            <a:endParaRPr lang="en-US"/>
          </a:p>
        </p:txBody>
      </p:sp>
      <p:sp>
        <p:nvSpPr>
          <p:cNvPr id="19508" name="Line 52"/>
          <p:cNvSpPr>
            <a:spLocks noChangeShapeType="1"/>
          </p:cNvSpPr>
          <p:nvPr/>
        </p:nvSpPr>
        <p:spPr bwMode="auto">
          <a:xfrm>
            <a:off x="6045200" y="2944813"/>
            <a:ext cx="1588" cy="41275"/>
          </a:xfrm>
          <a:prstGeom prst="line">
            <a:avLst/>
          </a:prstGeom>
          <a:noFill/>
          <a:ln w="11113">
            <a:solidFill>
              <a:srgbClr val="000000"/>
            </a:solidFill>
            <a:round/>
            <a:headEnd/>
            <a:tailEnd/>
          </a:ln>
        </p:spPr>
        <p:txBody>
          <a:bodyPr/>
          <a:lstStyle/>
          <a:p>
            <a:endParaRPr lang="en-US"/>
          </a:p>
        </p:txBody>
      </p:sp>
      <p:sp>
        <p:nvSpPr>
          <p:cNvPr id="19509" name="Line 53"/>
          <p:cNvSpPr>
            <a:spLocks noChangeShapeType="1"/>
          </p:cNvSpPr>
          <p:nvPr/>
        </p:nvSpPr>
        <p:spPr bwMode="auto">
          <a:xfrm>
            <a:off x="2732088" y="1427163"/>
            <a:ext cx="1587" cy="57150"/>
          </a:xfrm>
          <a:prstGeom prst="line">
            <a:avLst/>
          </a:prstGeom>
          <a:noFill/>
          <a:ln w="7938">
            <a:solidFill>
              <a:srgbClr val="000000"/>
            </a:solidFill>
            <a:round/>
            <a:headEnd/>
            <a:tailEnd/>
          </a:ln>
        </p:spPr>
        <p:txBody>
          <a:bodyPr/>
          <a:lstStyle/>
          <a:p>
            <a:endParaRPr lang="en-US"/>
          </a:p>
        </p:txBody>
      </p:sp>
      <p:sp>
        <p:nvSpPr>
          <p:cNvPr id="19510" name="Line 54"/>
          <p:cNvSpPr>
            <a:spLocks noChangeShapeType="1"/>
          </p:cNvSpPr>
          <p:nvPr/>
        </p:nvSpPr>
        <p:spPr bwMode="auto">
          <a:xfrm>
            <a:off x="2732088" y="1544638"/>
            <a:ext cx="1587" cy="57150"/>
          </a:xfrm>
          <a:prstGeom prst="line">
            <a:avLst/>
          </a:prstGeom>
          <a:noFill/>
          <a:ln w="7938">
            <a:solidFill>
              <a:srgbClr val="000000"/>
            </a:solidFill>
            <a:round/>
            <a:headEnd/>
            <a:tailEnd/>
          </a:ln>
        </p:spPr>
        <p:txBody>
          <a:bodyPr/>
          <a:lstStyle/>
          <a:p>
            <a:endParaRPr lang="en-US"/>
          </a:p>
        </p:txBody>
      </p:sp>
      <p:sp>
        <p:nvSpPr>
          <p:cNvPr id="19511" name="Line 55"/>
          <p:cNvSpPr>
            <a:spLocks noChangeShapeType="1"/>
          </p:cNvSpPr>
          <p:nvPr/>
        </p:nvSpPr>
        <p:spPr bwMode="auto">
          <a:xfrm>
            <a:off x="2732088" y="1662113"/>
            <a:ext cx="1587" cy="57150"/>
          </a:xfrm>
          <a:prstGeom prst="line">
            <a:avLst/>
          </a:prstGeom>
          <a:noFill/>
          <a:ln w="7938">
            <a:solidFill>
              <a:srgbClr val="000000"/>
            </a:solidFill>
            <a:round/>
            <a:headEnd/>
            <a:tailEnd/>
          </a:ln>
        </p:spPr>
        <p:txBody>
          <a:bodyPr/>
          <a:lstStyle/>
          <a:p>
            <a:endParaRPr lang="en-US"/>
          </a:p>
        </p:txBody>
      </p:sp>
      <p:sp>
        <p:nvSpPr>
          <p:cNvPr id="19512" name="Line 56"/>
          <p:cNvSpPr>
            <a:spLocks noChangeShapeType="1"/>
          </p:cNvSpPr>
          <p:nvPr/>
        </p:nvSpPr>
        <p:spPr bwMode="auto">
          <a:xfrm>
            <a:off x="2732088" y="1776413"/>
            <a:ext cx="1587" cy="60325"/>
          </a:xfrm>
          <a:prstGeom prst="line">
            <a:avLst/>
          </a:prstGeom>
          <a:noFill/>
          <a:ln w="7938">
            <a:solidFill>
              <a:srgbClr val="000000"/>
            </a:solidFill>
            <a:round/>
            <a:headEnd/>
            <a:tailEnd/>
          </a:ln>
        </p:spPr>
        <p:txBody>
          <a:bodyPr/>
          <a:lstStyle/>
          <a:p>
            <a:endParaRPr lang="en-US"/>
          </a:p>
        </p:txBody>
      </p:sp>
      <p:sp>
        <p:nvSpPr>
          <p:cNvPr id="19513" name="Line 57"/>
          <p:cNvSpPr>
            <a:spLocks noChangeShapeType="1"/>
          </p:cNvSpPr>
          <p:nvPr/>
        </p:nvSpPr>
        <p:spPr bwMode="auto">
          <a:xfrm>
            <a:off x="2732088" y="1893888"/>
            <a:ext cx="1587" cy="60325"/>
          </a:xfrm>
          <a:prstGeom prst="line">
            <a:avLst/>
          </a:prstGeom>
          <a:noFill/>
          <a:ln w="7938">
            <a:solidFill>
              <a:srgbClr val="000000"/>
            </a:solidFill>
            <a:round/>
            <a:headEnd/>
            <a:tailEnd/>
          </a:ln>
        </p:spPr>
        <p:txBody>
          <a:bodyPr/>
          <a:lstStyle/>
          <a:p>
            <a:endParaRPr lang="en-US"/>
          </a:p>
        </p:txBody>
      </p:sp>
      <p:sp>
        <p:nvSpPr>
          <p:cNvPr id="19514" name="Line 58"/>
          <p:cNvSpPr>
            <a:spLocks noChangeShapeType="1"/>
          </p:cNvSpPr>
          <p:nvPr/>
        </p:nvSpPr>
        <p:spPr bwMode="auto">
          <a:xfrm>
            <a:off x="2732088" y="2011363"/>
            <a:ext cx="1587" cy="57150"/>
          </a:xfrm>
          <a:prstGeom prst="line">
            <a:avLst/>
          </a:prstGeom>
          <a:noFill/>
          <a:ln w="7938">
            <a:solidFill>
              <a:srgbClr val="000000"/>
            </a:solidFill>
            <a:round/>
            <a:headEnd/>
            <a:tailEnd/>
          </a:ln>
        </p:spPr>
        <p:txBody>
          <a:bodyPr/>
          <a:lstStyle/>
          <a:p>
            <a:endParaRPr lang="en-US"/>
          </a:p>
        </p:txBody>
      </p:sp>
      <p:sp>
        <p:nvSpPr>
          <p:cNvPr id="19515" name="Line 59"/>
          <p:cNvSpPr>
            <a:spLocks noChangeShapeType="1"/>
          </p:cNvSpPr>
          <p:nvPr/>
        </p:nvSpPr>
        <p:spPr bwMode="auto">
          <a:xfrm>
            <a:off x="2732088" y="2128838"/>
            <a:ext cx="1587" cy="57150"/>
          </a:xfrm>
          <a:prstGeom prst="line">
            <a:avLst/>
          </a:prstGeom>
          <a:noFill/>
          <a:ln w="7938">
            <a:solidFill>
              <a:srgbClr val="000000"/>
            </a:solidFill>
            <a:round/>
            <a:headEnd/>
            <a:tailEnd/>
          </a:ln>
        </p:spPr>
        <p:txBody>
          <a:bodyPr/>
          <a:lstStyle/>
          <a:p>
            <a:endParaRPr lang="en-US"/>
          </a:p>
        </p:txBody>
      </p:sp>
      <p:sp>
        <p:nvSpPr>
          <p:cNvPr id="19516" name="Line 60"/>
          <p:cNvSpPr>
            <a:spLocks noChangeShapeType="1"/>
          </p:cNvSpPr>
          <p:nvPr/>
        </p:nvSpPr>
        <p:spPr bwMode="auto">
          <a:xfrm>
            <a:off x="2732088" y="2246313"/>
            <a:ext cx="1587" cy="57150"/>
          </a:xfrm>
          <a:prstGeom prst="line">
            <a:avLst/>
          </a:prstGeom>
          <a:noFill/>
          <a:ln w="7938">
            <a:solidFill>
              <a:srgbClr val="000000"/>
            </a:solidFill>
            <a:round/>
            <a:headEnd/>
            <a:tailEnd/>
          </a:ln>
        </p:spPr>
        <p:txBody>
          <a:bodyPr/>
          <a:lstStyle/>
          <a:p>
            <a:endParaRPr lang="en-US"/>
          </a:p>
        </p:txBody>
      </p:sp>
      <p:sp>
        <p:nvSpPr>
          <p:cNvPr id="19517" name="Line 61"/>
          <p:cNvSpPr>
            <a:spLocks noChangeShapeType="1"/>
          </p:cNvSpPr>
          <p:nvPr/>
        </p:nvSpPr>
        <p:spPr bwMode="auto">
          <a:xfrm>
            <a:off x="2732088" y="2363788"/>
            <a:ext cx="1587" cy="57150"/>
          </a:xfrm>
          <a:prstGeom prst="line">
            <a:avLst/>
          </a:prstGeom>
          <a:noFill/>
          <a:ln w="7938">
            <a:solidFill>
              <a:srgbClr val="000000"/>
            </a:solidFill>
            <a:round/>
            <a:headEnd/>
            <a:tailEnd/>
          </a:ln>
        </p:spPr>
        <p:txBody>
          <a:bodyPr/>
          <a:lstStyle/>
          <a:p>
            <a:endParaRPr lang="en-US"/>
          </a:p>
        </p:txBody>
      </p:sp>
      <p:sp>
        <p:nvSpPr>
          <p:cNvPr id="19518" name="Line 62"/>
          <p:cNvSpPr>
            <a:spLocks noChangeShapeType="1"/>
          </p:cNvSpPr>
          <p:nvPr/>
        </p:nvSpPr>
        <p:spPr bwMode="auto">
          <a:xfrm>
            <a:off x="2732088" y="2478088"/>
            <a:ext cx="1587" cy="60325"/>
          </a:xfrm>
          <a:prstGeom prst="line">
            <a:avLst/>
          </a:prstGeom>
          <a:noFill/>
          <a:ln w="7938">
            <a:solidFill>
              <a:srgbClr val="000000"/>
            </a:solidFill>
            <a:round/>
            <a:headEnd/>
            <a:tailEnd/>
          </a:ln>
        </p:spPr>
        <p:txBody>
          <a:bodyPr/>
          <a:lstStyle/>
          <a:p>
            <a:endParaRPr lang="en-US"/>
          </a:p>
        </p:txBody>
      </p:sp>
      <p:sp>
        <p:nvSpPr>
          <p:cNvPr id="19519" name="Line 63"/>
          <p:cNvSpPr>
            <a:spLocks noChangeShapeType="1"/>
          </p:cNvSpPr>
          <p:nvPr/>
        </p:nvSpPr>
        <p:spPr bwMode="auto">
          <a:xfrm>
            <a:off x="2732088" y="2595563"/>
            <a:ext cx="1587" cy="60325"/>
          </a:xfrm>
          <a:prstGeom prst="line">
            <a:avLst/>
          </a:prstGeom>
          <a:noFill/>
          <a:ln w="7938">
            <a:solidFill>
              <a:srgbClr val="000000"/>
            </a:solidFill>
            <a:round/>
            <a:headEnd/>
            <a:tailEnd/>
          </a:ln>
        </p:spPr>
        <p:txBody>
          <a:bodyPr/>
          <a:lstStyle/>
          <a:p>
            <a:endParaRPr lang="en-US"/>
          </a:p>
        </p:txBody>
      </p:sp>
      <p:sp>
        <p:nvSpPr>
          <p:cNvPr id="19520" name="Line 64"/>
          <p:cNvSpPr>
            <a:spLocks noChangeShapeType="1"/>
          </p:cNvSpPr>
          <p:nvPr/>
        </p:nvSpPr>
        <p:spPr bwMode="auto">
          <a:xfrm>
            <a:off x="2732088" y="2713038"/>
            <a:ext cx="1587" cy="57150"/>
          </a:xfrm>
          <a:prstGeom prst="line">
            <a:avLst/>
          </a:prstGeom>
          <a:noFill/>
          <a:ln w="7938">
            <a:solidFill>
              <a:srgbClr val="000000"/>
            </a:solidFill>
            <a:round/>
            <a:headEnd/>
            <a:tailEnd/>
          </a:ln>
        </p:spPr>
        <p:txBody>
          <a:bodyPr/>
          <a:lstStyle/>
          <a:p>
            <a:endParaRPr lang="en-US"/>
          </a:p>
        </p:txBody>
      </p:sp>
      <p:sp>
        <p:nvSpPr>
          <p:cNvPr id="19521" name="Line 65"/>
          <p:cNvSpPr>
            <a:spLocks noChangeShapeType="1"/>
          </p:cNvSpPr>
          <p:nvPr/>
        </p:nvSpPr>
        <p:spPr bwMode="auto">
          <a:xfrm>
            <a:off x="2732088" y="2830513"/>
            <a:ext cx="1587" cy="57150"/>
          </a:xfrm>
          <a:prstGeom prst="line">
            <a:avLst/>
          </a:prstGeom>
          <a:noFill/>
          <a:ln w="7938">
            <a:solidFill>
              <a:srgbClr val="000000"/>
            </a:solidFill>
            <a:round/>
            <a:headEnd/>
            <a:tailEnd/>
          </a:ln>
        </p:spPr>
        <p:txBody>
          <a:bodyPr/>
          <a:lstStyle/>
          <a:p>
            <a:endParaRPr lang="en-US"/>
          </a:p>
        </p:txBody>
      </p:sp>
      <p:sp>
        <p:nvSpPr>
          <p:cNvPr id="19522" name="Line 66"/>
          <p:cNvSpPr>
            <a:spLocks noChangeShapeType="1"/>
          </p:cNvSpPr>
          <p:nvPr/>
        </p:nvSpPr>
        <p:spPr bwMode="auto">
          <a:xfrm>
            <a:off x="2732088" y="2947988"/>
            <a:ext cx="1587" cy="57150"/>
          </a:xfrm>
          <a:prstGeom prst="line">
            <a:avLst/>
          </a:prstGeom>
          <a:noFill/>
          <a:ln w="7938">
            <a:solidFill>
              <a:srgbClr val="000000"/>
            </a:solidFill>
            <a:round/>
            <a:headEnd/>
            <a:tailEnd/>
          </a:ln>
        </p:spPr>
        <p:txBody>
          <a:bodyPr/>
          <a:lstStyle/>
          <a:p>
            <a:endParaRPr lang="en-US"/>
          </a:p>
        </p:txBody>
      </p:sp>
      <p:sp>
        <p:nvSpPr>
          <p:cNvPr id="19523" name="Line 67"/>
          <p:cNvSpPr>
            <a:spLocks noChangeShapeType="1"/>
          </p:cNvSpPr>
          <p:nvPr/>
        </p:nvSpPr>
        <p:spPr bwMode="auto">
          <a:xfrm>
            <a:off x="2732088" y="3062288"/>
            <a:ext cx="1587" cy="60325"/>
          </a:xfrm>
          <a:prstGeom prst="line">
            <a:avLst/>
          </a:prstGeom>
          <a:noFill/>
          <a:ln w="7938">
            <a:solidFill>
              <a:srgbClr val="000000"/>
            </a:solidFill>
            <a:round/>
            <a:headEnd/>
            <a:tailEnd/>
          </a:ln>
        </p:spPr>
        <p:txBody>
          <a:bodyPr/>
          <a:lstStyle/>
          <a:p>
            <a:endParaRPr lang="en-US"/>
          </a:p>
        </p:txBody>
      </p:sp>
      <p:sp>
        <p:nvSpPr>
          <p:cNvPr id="19524" name="Line 68"/>
          <p:cNvSpPr>
            <a:spLocks noChangeShapeType="1"/>
          </p:cNvSpPr>
          <p:nvPr/>
        </p:nvSpPr>
        <p:spPr bwMode="auto">
          <a:xfrm>
            <a:off x="2732088" y="3179763"/>
            <a:ext cx="1587" cy="60325"/>
          </a:xfrm>
          <a:prstGeom prst="line">
            <a:avLst/>
          </a:prstGeom>
          <a:noFill/>
          <a:ln w="7938">
            <a:solidFill>
              <a:srgbClr val="000000"/>
            </a:solidFill>
            <a:round/>
            <a:headEnd/>
            <a:tailEnd/>
          </a:ln>
        </p:spPr>
        <p:txBody>
          <a:bodyPr/>
          <a:lstStyle/>
          <a:p>
            <a:endParaRPr lang="en-US"/>
          </a:p>
        </p:txBody>
      </p:sp>
      <p:sp>
        <p:nvSpPr>
          <p:cNvPr id="19525" name="Line 69"/>
          <p:cNvSpPr>
            <a:spLocks noChangeShapeType="1"/>
          </p:cNvSpPr>
          <p:nvPr/>
        </p:nvSpPr>
        <p:spPr bwMode="auto">
          <a:xfrm>
            <a:off x="2732088" y="3297238"/>
            <a:ext cx="1587" cy="57150"/>
          </a:xfrm>
          <a:prstGeom prst="line">
            <a:avLst/>
          </a:prstGeom>
          <a:noFill/>
          <a:ln w="7938">
            <a:solidFill>
              <a:srgbClr val="000000"/>
            </a:solidFill>
            <a:round/>
            <a:headEnd/>
            <a:tailEnd/>
          </a:ln>
        </p:spPr>
        <p:txBody>
          <a:bodyPr/>
          <a:lstStyle/>
          <a:p>
            <a:endParaRPr lang="en-US"/>
          </a:p>
        </p:txBody>
      </p:sp>
      <p:sp>
        <p:nvSpPr>
          <p:cNvPr id="19526" name="Line 70"/>
          <p:cNvSpPr>
            <a:spLocks noChangeShapeType="1"/>
          </p:cNvSpPr>
          <p:nvPr/>
        </p:nvSpPr>
        <p:spPr bwMode="auto">
          <a:xfrm>
            <a:off x="2732088" y="3414713"/>
            <a:ext cx="1587" cy="57150"/>
          </a:xfrm>
          <a:prstGeom prst="line">
            <a:avLst/>
          </a:prstGeom>
          <a:noFill/>
          <a:ln w="7938">
            <a:solidFill>
              <a:srgbClr val="000000"/>
            </a:solidFill>
            <a:round/>
            <a:headEnd/>
            <a:tailEnd/>
          </a:ln>
        </p:spPr>
        <p:txBody>
          <a:bodyPr/>
          <a:lstStyle/>
          <a:p>
            <a:endParaRPr lang="en-US"/>
          </a:p>
        </p:txBody>
      </p:sp>
      <p:sp>
        <p:nvSpPr>
          <p:cNvPr id="19527" name="Line 71"/>
          <p:cNvSpPr>
            <a:spLocks noChangeShapeType="1"/>
          </p:cNvSpPr>
          <p:nvPr/>
        </p:nvSpPr>
        <p:spPr bwMode="auto">
          <a:xfrm>
            <a:off x="2732088" y="3532188"/>
            <a:ext cx="1587" cy="57150"/>
          </a:xfrm>
          <a:prstGeom prst="line">
            <a:avLst/>
          </a:prstGeom>
          <a:noFill/>
          <a:ln w="7938">
            <a:solidFill>
              <a:srgbClr val="000000"/>
            </a:solidFill>
            <a:round/>
            <a:headEnd/>
            <a:tailEnd/>
          </a:ln>
        </p:spPr>
        <p:txBody>
          <a:bodyPr/>
          <a:lstStyle/>
          <a:p>
            <a:endParaRPr lang="en-US"/>
          </a:p>
        </p:txBody>
      </p:sp>
      <p:sp>
        <p:nvSpPr>
          <p:cNvPr id="19528" name="Line 72"/>
          <p:cNvSpPr>
            <a:spLocks noChangeShapeType="1"/>
          </p:cNvSpPr>
          <p:nvPr/>
        </p:nvSpPr>
        <p:spPr bwMode="auto">
          <a:xfrm>
            <a:off x="2732088" y="3646488"/>
            <a:ext cx="1587" cy="60325"/>
          </a:xfrm>
          <a:prstGeom prst="line">
            <a:avLst/>
          </a:prstGeom>
          <a:noFill/>
          <a:ln w="7938">
            <a:solidFill>
              <a:srgbClr val="000000"/>
            </a:solidFill>
            <a:round/>
            <a:headEnd/>
            <a:tailEnd/>
          </a:ln>
        </p:spPr>
        <p:txBody>
          <a:bodyPr/>
          <a:lstStyle/>
          <a:p>
            <a:endParaRPr lang="en-US"/>
          </a:p>
        </p:txBody>
      </p:sp>
      <p:sp>
        <p:nvSpPr>
          <p:cNvPr id="19529" name="Line 73"/>
          <p:cNvSpPr>
            <a:spLocks noChangeShapeType="1"/>
          </p:cNvSpPr>
          <p:nvPr/>
        </p:nvSpPr>
        <p:spPr bwMode="auto">
          <a:xfrm>
            <a:off x="2732088" y="3763963"/>
            <a:ext cx="1587" cy="60325"/>
          </a:xfrm>
          <a:prstGeom prst="line">
            <a:avLst/>
          </a:prstGeom>
          <a:noFill/>
          <a:ln w="7938">
            <a:solidFill>
              <a:srgbClr val="000000"/>
            </a:solidFill>
            <a:round/>
            <a:headEnd/>
            <a:tailEnd/>
          </a:ln>
        </p:spPr>
        <p:txBody>
          <a:bodyPr/>
          <a:lstStyle/>
          <a:p>
            <a:endParaRPr lang="en-US"/>
          </a:p>
        </p:txBody>
      </p:sp>
      <p:sp>
        <p:nvSpPr>
          <p:cNvPr id="19530" name="Line 74"/>
          <p:cNvSpPr>
            <a:spLocks noChangeShapeType="1"/>
          </p:cNvSpPr>
          <p:nvPr/>
        </p:nvSpPr>
        <p:spPr bwMode="auto">
          <a:xfrm>
            <a:off x="2732088" y="3881438"/>
            <a:ext cx="1587" cy="60325"/>
          </a:xfrm>
          <a:prstGeom prst="line">
            <a:avLst/>
          </a:prstGeom>
          <a:noFill/>
          <a:ln w="7938">
            <a:solidFill>
              <a:srgbClr val="000000"/>
            </a:solidFill>
            <a:round/>
            <a:headEnd/>
            <a:tailEnd/>
          </a:ln>
        </p:spPr>
        <p:txBody>
          <a:bodyPr/>
          <a:lstStyle/>
          <a:p>
            <a:endParaRPr lang="en-US"/>
          </a:p>
        </p:txBody>
      </p:sp>
      <p:sp>
        <p:nvSpPr>
          <p:cNvPr id="19531" name="Line 75"/>
          <p:cNvSpPr>
            <a:spLocks noChangeShapeType="1"/>
          </p:cNvSpPr>
          <p:nvPr/>
        </p:nvSpPr>
        <p:spPr bwMode="auto">
          <a:xfrm>
            <a:off x="2732088" y="3998913"/>
            <a:ext cx="1587" cy="57150"/>
          </a:xfrm>
          <a:prstGeom prst="line">
            <a:avLst/>
          </a:prstGeom>
          <a:noFill/>
          <a:ln w="7938">
            <a:solidFill>
              <a:srgbClr val="000000"/>
            </a:solidFill>
            <a:round/>
            <a:headEnd/>
            <a:tailEnd/>
          </a:ln>
        </p:spPr>
        <p:txBody>
          <a:bodyPr/>
          <a:lstStyle/>
          <a:p>
            <a:endParaRPr lang="en-US"/>
          </a:p>
        </p:txBody>
      </p:sp>
      <p:sp>
        <p:nvSpPr>
          <p:cNvPr id="19532" name="Line 76"/>
          <p:cNvSpPr>
            <a:spLocks noChangeShapeType="1"/>
          </p:cNvSpPr>
          <p:nvPr/>
        </p:nvSpPr>
        <p:spPr bwMode="auto">
          <a:xfrm>
            <a:off x="2732088" y="4116388"/>
            <a:ext cx="1587" cy="57150"/>
          </a:xfrm>
          <a:prstGeom prst="line">
            <a:avLst/>
          </a:prstGeom>
          <a:noFill/>
          <a:ln w="7938">
            <a:solidFill>
              <a:srgbClr val="000000"/>
            </a:solidFill>
            <a:round/>
            <a:headEnd/>
            <a:tailEnd/>
          </a:ln>
        </p:spPr>
        <p:txBody>
          <a:bodyPr/>
          <a:lstStyle/>
          <a:p>
            <a:endParaRPr lang="en-US"/>
          </a:p>
        </p:txBody>
      </p:sp>
      <p:sp>
        <p:nvSpPr>
          <p:cNvPr id="19533" name="Line 77"/>
          <p:cNvSpPr>
            <a:spLocks noChangeShapeType="1"/>
          </p:cNvSpPr>
          <p:nvPr/>
        </p:nvSpPr>
        <p:spPr bwMode="auto">
          <a:xfrm>
            <a:off x="2732088" y="4233863"/>
            <a:ext cx="1587" cy="57150"/>
          </a:xfrm>
          <a:prstGeom prst="line">
            <a:avLst/>
          </a:prstGeom>
          <a:noFill/>
          <a:ln w="7938">
            <a:solidFill>
              <a:srgbClr val="000000"/>
            </a:solidFill>
            <a:round/>
            <a:headEnd/>
            <a:tailEnd/>
          </a:ln>
        </p:spPr>
        <p:txBody>
          <a:bodyPr/>
          <a:lstStyle/>
          <a:p>
            <a:endParaRPr lang="en-US"/>
          </a:p>
        </p:txBody>
      </p:sp>
      <p:sp>
        <p:nvSpPr>
          <p:cNvPr id="19534" name="Line 78"/>
          <p:cNvSpPr>
            <a:spLocks noChangeShapeType="1"/>
          </p:cNvSpPr>
          <p:nvPr/>
        </p:nvSpPr>
        <p:spPr bwMode="auto">
          <a:xfrm>
            <a:off x="2732088" y="4348163"/>
            <a:ext cx="1587" cy="60325"/>
          </a:xfrm>
          <a:prstGeom prst="line">
            <a:avLst/>
          </a:prstGeom>
          <a:noFill/>
          <a:ln w="7938">
            <a:solidFill>
              <a:srgbClr val="000000"/>
            </a:solidFill>
            <a:round/>
            <a:headEnd/>
            <a:tailEnd/>
          </a:ln>
        </p:spPr>
        <p:txBody>
          <a:bodyPr/>
          <a:lstStyle/>
          <a:p>
            <a:endParaRPr lang="en-US"/>
          </a:p>
        </p:txBody>
      </p:sp>
      <p:sp>
        <p:nvSpPr>
          <p:cNvPr id="19535" name="Line 79"/>
          <p:cNvSpPr>
            <a:spLocks noChangeShapeType="1"/>
          </p:cNvSpPr>
          <p:nvPr/>
        </p:nvSpPr>
        <p:spPr bwMode="auto">
          <a:xfrm>
            <a:off x="2732088" y="4465638"/>
            <a:ext cx="1587" cy="60325"/>
          </a:xfrm>
          <a:prstGeom prst="line">
            <a:avLst/>
          </a:prstGeom>
          <a:noFill/>
          <a:ln w="7938">
            <a:solidFill>
              <a:srgbClr val="000000"/>
            </a:solidFill>
            <a:round/>
            <a:headEnd/>
            <a:tailEnd/>
          </a:ln>
        </p:spPr>
        <p:txBody>
          <a:bodyPr/>
          <a:lstStyle/>
          <a:p>
            <a:endParaRPr lang="en-US"/>
          </a:p>
        </p:txBody>
      </p:sp>
      <p:sp>
        <p:nvSpPr>
          <p:cNvPr id="19536" name="Line 80"/>
          <p:cNvSpPr>
            <a:spLocks noChangeShapeType="1"/>
          </p:cNvSpPr>
          <p:nvPr/>
        </p:nvSpPr>
        <p:spPr bwMode="auto">
          <a:xfrm>
            <a:off x="2732088" y="4583113"/>
            <a:ext cx="1587" cy="57150"/>
          </a:xfrm>
          <a:prstGeom prst="line">
            <a:avLst/>
          </a:prstGeom>
          <a:noFill/>
          <a:ln w="7938">
            <a:solidFill>
              <a:srgbClr val="000000"/>
            </a:solidFill>
            <a:round/>
            <a:headEnd/>
            <a:tailEnd/>
          </a:ln>
        </p:spPr>
        <p:txBody>
          <a:bodyPr/>
          <a:lstStyle/>
          <a:p>
            <a:endParaRPr lang="en-US"/>
          </a:p>
        </p:txBody>
      </p:sp>
      <p:sp>
        <p:nvSpPr>
          <p:cNvPr id="19537" name="Line 81"/>
          <p:cNvSpPr>
            <a:spLocks noChangeShapeType="1"/>
          </p:cNvSpPr>
          <p:nvPr/>
        </p:nvSpPr>
        <p:spPr bwMode="auto">
          <a:xfrm>
            <a:off x="2732088" y="4700588"/>
            <a:ext cx="1587" cy="57150"/>
          </a:xfrm>
          <a:prstGeom prst="line">
            <a:avLst/>
          </a:prstGeom>
          <a:noFill/>
          <a:ln w="7938">
            <a:solidFill>
              <a:srgbClr val="000000"/>
            </a:solidFill>
            <a:round/>
            <a:headEnd/>
            <a:tailEnd/>
          </a:ln>
        </p:spPr>
        <p:txBody>
          <a:bodyPr/>
          <a:lstStyle/>
          <a:p>
            <a:endParaRPr lang="en-US"/>
          </a:p>
        </p:txBody>
      </p:sp>
      <p:sp>
        <p:nvSpPr>
          <p:cNvPr id="19538" name="Line 82"/>
          <p:cNvSpPr>
            <a:spLocks noChangeShapeType="1"/>
          </p:cNvSpPr>
          <p:nvPr/>
        </p:nvSpPr>
        <p:spPr bwMode="auto">
          <a:xfrm>
            <a:off x="2732088" y="4818063"/>
            <a:ext cx="1587" cy="57150"/>
          </a:xfrm>
          <a:prstGeom prst="line">
            <a:avLst/>
          </a:prstGeom>
          <a:noFill/>
          <a:ln w="7938">
            <a:solidFill>
              <a:srgbClr val="000000"/>
            </a:solidFill>
            <a:round/>
            <a:headEnd/>
            <a:tailEnd/>
          </a:ln>
        </p:spPr>
        <p:txBody>
          <a:bodyPr/>
          <a:lstStyle/>
          <a:p>
            <a:endParaRPr lang="en-US"/>
          </a:p>
        </p:txBody>
      </p:sp>
      <p:sp>
        <p:nvSpPr>
          <p:cNvPr id="19539" name="Line 83"/>
          <p:cNvSpPr>
            <a:spLocks noChangeShapeType="1"/>
          </p:cNvSpPr>
          <p:nvPr/>
        </p:nvSpPr>
        <p:spPr bwMode="auto">
          <a:xfrm>
            <a:off x="2732088" y="4932363"/>
            <a:ext cx="1587" cy="60325"/>
          </a:xfrm>
          <a:prstGeom prst="line">
            <a:avLst/>
          </a:prstGeom>
          <a:noFill/>
          <a:ln w="7938">
            <a:solidFill>
              <a:srgbClr val="000000"/>
            </a:solidFill>
            <a:round/>
            <a:headEnd/>
            <a:tailEnd/>
          </a:ln>
        </p:spPr>
        <p:txBody>
          <a:bodyPr/>
          <a:lstStyle/>
          <a:p>
            <a:endParaRPr lang="en-US"/>
          </a:p>
        </p:txBody>
      </p:sp>
      <p:sp>
        <p:nvSpPr>
          <p:cNvPr id="19540" name="Line 84"/>
          <p:cNvSpPr>
            <a:spLocks noChangeShapeType="1"/>
          </p:cNvSpPr>
          <p:nvPr/>
        </p:nvSpPr>
        <p:spPr bwMode="auto">
          <a:xfrm>
            <a:off x="2732088" y="5049838"/>
            <a:ext cx="1587" cy="60325"/>
          </a:xfrm>
          <a:prstGeom prst="line">
            <a:avLst/>
          </a:prstGeom>
          <a:noFill/>
          <a:ln w="7938">
            <a:solidFill>
              <a:srgbClr val="000000"/>
            </a:solidFill>
            <a:round/>
            <a:headEnd/>
            <a:tailEnd/>
          </a:ln>
        </p:spPr>
        <p:txBody>
          <a:bodyPr/>
          <a:lstStyle/>
          <a:p>
            <a:endParaRPr lang="en-US"/>
          </a:p>
        </p:txBody>
      </p:sp>
      <p:sp>
        <p:nvSpPr>
          <p:cNvPr id="19541" name="Line 85"/>
          <p:cNvSpPr>
            <a:spLocks noChangeShapeType="1"/>
          </p:cNvSpPr>
          <p:nvPr/>
        </p:nvSpPr>
        <p:spPr bwMode="auto">
          <a:xfrm>
            <a:off x="2732088" y="5167313"/>
            <a:ext cx="1587" cy="57150"/>
          </a:xfrm>
          <a:prstGeom prst="line">
            <a:avLst/>
          </a:prstGeom>
          <a:noFill/>
          <a:ln w="7938">
            <a:solidFill>
              <a:srgbClr val="000000"/>
            </a:solidFill>
            <a:round/>
            <a:headEnd/>
            <a:tailEnd/>
          </a:ln>
        </p:spPr>
        <p:txBody>
          <a:bodyPr/>
          <a:lstStyle/>
          <a:p>
            <a:endParaRPr lang="en-US"/>
          </a:p>
        </p:txBody>
      </p:sp>
      <p:sp>
        <p:nvSpPr>
          <p:cNvPr id="19542" name="Line 86"/>
          <p:cNvSpPr>
            <a:spLocks noChangeShapeType="1"/>
          </p:cNvSpPr>
          <p:nvPr/>
        </p:nvSpPr>
        <p:spPr bwMode="auto">
          <a:xfrm>
            <a:off x="2732088" y="5284788"/>
            <a:ext cx="1587" cy="12700"/>
          </a:xfrm>
          <a:prstGeom prst="line">
            <a:avLst/>
          </a:prstGeom>
          <a:noFill/>
          <a:ln w="7938">
            <a:solidFill>
              <a:srgbClr val="000000"/>
            </a:solidFill>
            <a:round/>
            <a:headEnd/>
            <a:tailEnd/>
          </a:ln>
        </p:spPr>
        <p:txBody>
          <a:bodyPr/>
          <a:lstStyle/>
          <a:p>
            <a:endParaRPr lang="en-US"/>
          </a:p>
        </p:txBody>
      </p:sp>
      <p:sp>
        <p:nvSpPr>
          <p:cNvPr id="19543" name="Rectangle 87"/>
          <p:cNvSpPr>
            <a:spLocks noChangeArrowheads="1"/>
          </p:cNvSpPr>
          <p:nvPr/>
        </p:nvSpPr>
        <p:spPr bwMode="auto">
          <a:xfrm>
            <a:off x="4502150" y="4873625"/>
            <a:ext cx="617538" cy="182563"/>
          </a:xfrm>
          <a:prstGeom prst="rect">
            <a:avLst/>
          </a:prstGeom>
          <a:noFill/>
          <a:ln w="9525">
            <a:noFill/>
            <a:miter lim="800000"/>
            <a:headEnd/>
            <a:tailEnd/>
          </a:ln>
        </p:spPr>
        <p:txBody>
          <a:bodyPr wrap="none" lIns="0" tIns="0" rIns="0" bIns="0">
            <a:spAutoFit/>
          </a:bodyPr>
          <a:lstStyle/>
          <a:p>
            <a:r>
              <a:rPr lang="fr-CA" sz="1200" b="1"/>
              <a:t>La peste</a:t>
            </a:r>
          </a:p>
        </p:txBody>
      </p:sp>
      <p:sp>
        <p:nvSpPr>
          <p:cNvPr id="19544" name="Line 88"/>
          <p:cNvSpPr>
            <a:spLocks noChangeShapeType="1"/>
          </p:cNvSpPr>
          <p:nvPr/>
        </p:nvSpPr>
        <p:spPr bwMode="auto">
          <a:xfrm flipV="1">
            <a:off x="2217738" y="5291138"/>
            <a:ext cx="63500" cy="6350"/>
          </a:xfrm>
          <a:prstGeom prst="line">
            <a:avLst/>
          </a:prstGeom>
          <a:noFill/>
          <a:ln w="14288">
            <a:solidFill>
              <a:srgbClr val="000000"/>
            </a:solidFill>
            <a:round/>
            <a:headEnd/>
            <a:tailEnd/>
          </a:ln>
        </p:spPr>
        <p:txBody>
          <a:bodyPr/>
          <a:lstStyle/>
          <a:p>
            <a:endParaRPr lang="en-US"/>
          </a:p>
        </p:txBody>
      </p:sp>
      <p:sp>
        <p:nvSpPr>
          <p:cNvPr id="19545" name="Line 89"/>
          <p:cNvSpPr>
            <a:spLocks noChangeShapeType="1"/>
          </p:cNvSpPr>
          <p:nvPr/>
        </p:nvSpPr>
        <p:spPr bwMode="auto">
          <a:xfrm>
            <a:off x="2217738" y="2722563"/>
            <a:ext cx="61912" cy="1587"/>
          </a:xfrm>
          <a:prstGeom prst="line">
            <a:avLst/>
          </a:prstGeom>
          <a:noFill/>
          <a:ln w="14288">
            <a:solidFill>
              <a:srgbClr val="000000"/>
            </a:solidFill>
            <a:round/>
            <a:headEnd/>
            <a:tailEnd/>
          </a:ln>
        </p:spPr>
        <p:txBody>
          <a:bodyPr/>
          <a:lstStyle/>
          <a:p>
            <a:endParaRPr lang="en-US"/>
          </a:p>
        </p:txBody>
      </p:sp>
      <p:sp>
        <p:nvSpPr>
          <p:cNvPr id="19546" name="Line 90"/>
          <p:cNvSpPr>
            <a:spLocks noChangeShapeType="1"/>
          </p:cNvSpPr>
          <p:nvPr/>
        </p:nvSpPr>
        <p:spPr bwMode="auto">
          <a:xfrm>
            <a:off x="2217738" y="3363913"/>
            <a:ext cx="44450" cy="1587"/>
          </a:xfrm>
          <a:prstGeom prst="line">
            <a:avLst/>
          </a:prstGeom>
          <a:noFill/>
          <a:ln w="14288">
            <a:solidFill>
              <a:srgbClr val="000000"/>
            </a:solidFill>
            <a:round/>
            <a:headEnd/>
            <a:tailEnd/>
          </a:ln>
        </p:spPr>
        <p:txBody>
          <a:bodyPr/>
          <a:lstStyle/>
          <a:p>
            <a:endParaRPr lang="en-US"/>
          </a:p>
        </p:txBody>
      </p:sp>
      <p:sp>
        <p:nvSpPr>
          <p:cNvPr id="19547" name="Line 91"/>
          <p:cNvSpPr>
            <a:spLocks noChangeShapeType="1"/>
          </p:cNvSpPr>
          <p:nvPr/>
        </p:nvSpPr>
        <p:spPr bwMode="auto">
          <a:xfrm>
            <a:off x="2217738" y="3681413"/>
            <a:ext cx="44450" cy="1587"/>
          </a:xfrm>
          <a:prstGeom prst="line">
            <a:avLst/>
          </a:prstGeom>
          <a:noFill/>
          <a:ln w="14288">
            <a:solidFill>
              <a:srgbClr val="000000"/>
            </a:solidFill>
            <a:round/>
            <a:headEnd/>
            <a:tailEnd/>
          </a:ln>
        </p:spPr>
        <p:txBody>
          <a:bodyPr/>
          <a:lstStyle/>
          <a:p>
            <a:endParaRPr lang="en-US"/>
          </a:p>
        </p:txBody>
      </p:sp>
      <p:sp>
        <p:nvSpPr>
          <p:cNvPr id="19548" name="Line 92"/>
          <p:cNvSpPr>
            <a:spLocks noChangeShapeType="1"/>
          </p:cNvSpPr>
          <p:nvPr/>
        </p:nvSpPr>
        <p:spPr bwMode="auto">
          <a:xfrm>
            <a:off x="2217738" y="4002088"/>
            <a:ext cx="44450" cy="1587"/>
          </a:xfrm>
          <a:prstGeom prst="line">
            <a:avLst/>
          </a:prstGeom>
          <a:noFill/>
          <a:ln w="14288">
            <a:solidFill>
              <a:srgbClr val="000000"/>
            </a:solidFill>
            <a:round/>
            <a:headEnd/>
            <a:tailEnd/>
          </a:ln>
        </p:spPr>
        <p:txBody>
          <a:bodyPr/>
          <a:lstStyle/>
          <a:p>
            <a:endParaRPr lang="en-US"/>
          </a:p>
        </p:txBody>
      </p:sp>
      <p:sp>
        <p:nvSpPr>
          <p:cNvPr id="19549" name="Line 93"/>
          <p:cNvSpPr>
            <a:spLocks noChangeShapeType="1"/>
          </p:cNvSpPr>
          <p:nvPr/>
        </p:nvSpPr>
        <p:spPr bwMode="auto">
          <a:xfrm>
            <a:off x="2217738" y="4322763"/>
            <a:ext cx="44450" cy="1587"/>
          </a:xfrm>
          <a:prstGeom prst="line">
            <a:avLst/>
          </a:prstGeom>
          <a:noFill/>
          <a:ln w="14288">
            <a:solidFill>
              <a:srgbClr val="000000"/>
            </a:solidFill>
            <a:round/>
            <a:headEnd/>
            <a:tailEnd/>
          </a:ln>
        </p:spPr>
        <p:txBody>
          <a:bodyPr/>
          <a:lstStyle/>
          <a:p>
            <a:endParaRPr lang="en-US"/>
          </a:p>
        </p:txBody>
      </p:sp>
      <p:sp>
        <p:nvSpPr>
          <p:cNvPr id="19550" name="Line 94"/>
          <p:cNvSpPr>
            <a:spLocks noChangeShapeType="1"/>
          </p:cNvSpPr>
          <p:nvPr/>
        </p:nvSpPr>
        <p:spPr bwMode="auto">
          <a:xfrm>
            <a:off x="2217738" y="4643438"/>
            <a:ext cx="44450" cy="1587"/>
          </a:xfrm>
          <a:prstGeom prst="line">
            <a:avLst/>
          </a:prstGeom>
          <a:noFill/>
          <a:ln w="14288">
            <a:solidFill>
              <a:srgbClr val="000000"/>
            </a:solidFill>
            <a:round/>
            <a:headEnd/>
            <a:tailEnd/>
          </a:ln>
        </p:spPr>
        <p:txBody>
          <a:bodyPr/>
          <a:lstStyle/>
          <a:p>
            <a:endParaRPr lang="en-US"/>
          </a:p>
        </p:txBody>
      </p:sp>
      <p:sp>
        <p:nvSpPr>
          <p:cNvPr id="19551" name="Line 95"/>
          <p:cNvSpPr>
            <a:spLocks noChangeShapeType="1"/>
          </p:cNvSpPr>
          <p:nvPr/>
        </p:nvSpPr>
        <p:spPr bwMode="auto">
          <a:xfrm>
            <a:off x="2217738" y="4960938"/>
            <a:ext cx="44450" cy="1587"/>
          </a:xfrm>
          <a:prstGeom prst="line">
            <a:avLst/>
          </a:prstGeom>
          <a:noFill/>
          <a:ln w="14288">
            <a:solidFill>
              <a:srgbClr val="000000"/>
            </a:solidFill>
            <a:round/>
            <a:headEnd/>
            <a:tailEnd/>
          </a:ln>
        </p:spPr>
        <p:txBody>
          <a:bodyPr/>
          <a:lstStyle/>
          <a:p>
            <a:endParaRPr lang="en-US"/>
          </a:p>
        </p:txBody>
      </p:sp>
      <p:sp>
        <p:nvSpPr>
          <p:cNvPr id="19552" name="Line 96"/>
          <p:cNvSpPr>
            <a:spLocks noChangeShapeType="1"/>
          </p:cNvSpPr>
          <p:nvPr/>
        </p:nvSpPr>
        <p:spPr bwMode="auto">
          <a:xfrm>
            <a:off x="2222500" y="1439863"/>
            <a:ext cx="44450" cy="1587"/>
          </a:xfrm>
          <a:prstGeom prst="line">
            <a:avLst/>
          </a:prstGeom>
          <a:noFill/>
          <a:ln w="14288">
            <a:solidFill>
              <a:srgbClr val="000000"/>
            </a:solidFill>
            <a:round/>
            <a:headEnd/>
            <a:tailEnd/>
          </a:ln>
        </p:spPr>
        <p:txBody>
          <a:bodyPr/>
          <a:lstStyle/>
          <a:p>
            <a:endParaRPr lang="en-US"/>
          </a:p>
        </p:txBody>
      </p:sp>
      <p:sp>
        <p:nvSpPr>
          <p:cNvPr id="19553" name="Line 97"/>
          <p:cNvSpPr>
            <a:spLocks noChangeShapeType="1"/>
          </p:cNvSpPr>
          <p:nvPr/>
        </p:nvSpPr>
        <p:spPr bwMode="auto">
          <a:xfrm>
            <a:off x="2222500" y="1757363"/>
            <a:ext cx="44450" cy="1587"/>
          </a:xfrm>
          <a:prstGeom prst="line">
            <a:avLst/>
          </a:prstGeom>
          <a:noFill/>
          <a:ln w="14288">
            <a:solidFill>
              <a:srgbClr val="000000"/>
            </a:solidFill>
            <a:round/>
            <a:headEnd/>
            <a:tailEnd/>
          </a:ln>
        </p:spPr>
        <p:txBody>
          <a:bodyPr/>
          <a:lstStyle/>
          <a:p>
            <a:endParaRPr lang="en-US"/>
          </a:p>
        </p:txBody>
      </p:sp>
      <p:sp>
        <p:nvSpPr>
          <p:cNvPr id="19554" name="Line 98"/>
          <p:cNvSpPr>
            <a:spLocks noChangeShapeType="1"/>
          </p:cNvSpPr>
          <p:nvPr/>
        </p:nvSpPr>
        <p:spPr bwMode="auto">
          <a:xfrm>
            <a:off x="2222500" y="2078038"/>
            <a:ext cx="44450" cy="1587"/>
          </a:xfrm>
          <a:prstGeom prst="line">
            <a:avLst/>
          </a:prstGeom>
          <a:noFill/>
          <a:ln w="14288">
            <a:solidFill>
              <a:srgbClr val="000000"/>
            </a:solidFill>
            <a:round/>
            <a:headEnd/>
            <a:tailEnd/>
          </a:ln>
        </p:spPr>
        <p:txBody>
          <a:bodyPr/>
          <a:lstStyle/>
          <a:p>
            <a:endParaRPr lang="en-US"/>
          </a:p>
        </p:txBody>
      </p:sp>
      <p:sp>
        <p:nvSpPr>
          <p:cNvPr id="19555" name="Line 99"/>
          <p:cNvSpPr>
            <a:spLocks noChangeShapeType="1"/>
          </p:cNvSpPr>
          <p:nvPr/>
        </p:nvSpPr>
        <p:spPr bwMode="auto">
          <a:xfrm>
            <a:off x="2222500" y="2398713"/>
            <a:ext cx="44450" cy="1587"/>
          </a:xfrm>
          <a:prstGeom prst="line">
            <a:avLst/>
          </a:prstGeom>
          <a:noFill/>
          <a:ln w="14288">
            <a:solidFill>
              <a:srgbClr val="000000"/>
            </a:solidFill>
            <a:round/>
            <a:headEnd/>
            <a:tailEnd/>
          </a:ln>
        </p:spPr>
        <p:txBody>
          <a:bodyPr/>
          <a:lstStyle/>
          <a:p>
            <a:endParaRPr lang="en-US"/>
          </a:p>
        </p:txBody>
      </p:sp>
      <p:sp>
        <p:nvSpPr>
          <p:cNvPr id="19556" name="Rectangle 100"/>
          <p:cNvSpPr>
            <a:spLocks noChangeArrowheads="1"/>
          </p:cNvSpPr>
          <p:nvPr/>
        </p:nvSpPr>
        <p:spPr bwMode="auto">
          <a:xfrm>
            <a:off x="2039938" y="2339975"/>
            <a:ext cx="84137" cy="182563"/>
          </a:xfrm>
          <a:prstGeom prst="rect">
            <a:avLst/>
          </a:prstGeom>
          <a:noFill/>
          <a:ln w="9525">
            <a:noFill/>
            <a:miter lim="800000"/>
            <a:headEnd/>
            <a:tailEnd/>
          </a:ln>
        </p:spPr>
        <p:txBody>
          <a:bodyPr wrap="none" lIns="0" tIns="0" rIns="0" bIns="0">
            <a:spAutoFit/>
          </a:bodyPr>
          <a:lstStyle/>
          <a:p>
            <a:r>
              <a:rPr lang="fr-CA" sz="1200" b="1">
                <a:solidFill>
                  <a:srgbClr val="000000"/>
                </a:solidFill>
              </a:rPr>
              <a:t>9</a:t>
            </a:r>
            <a:endParaRPr lang="fr-CA" sz="1200" b="1"/>
          </a:p>
        </p:txBody>
      </p:sp>
      <p:sp>
        <p:nvSpPr>
          <p:cNvPr id="19557" name="Rectangle 101"/>
          <p:cNvSpPr>
            <a:spLocks noChangeArrowheads="1"/>
          </p:cNvSpPr>
          <p:nvPr/>
        </p:nvSpPr>
        <p:spPr bwMode="auto">
          <a:xfrm>
            <a:off x="1976438" y="204152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10</a:t>
            </a:r>
            <a:endParaRPr lang="fr-CA" sz="1200" b="1"/>
          </a:p>
        </p:txBody>
      </p:sp>
      <p:sp>
        <p:nvSpPr>
          <p:cNvPr id="19558" name="Rectangle 102"/>
          <p:cNvSpPr>
            <a:spLocks noChangeArrowheads="1"/>
          </p:cNvSpPr>
          <p:nvPr/>
        </p:nvSpPr>
        <p:spPr bwMode="auto">
          <a:xfrm>
            <a:off x="1981200" y="1727200"/>
            <a:ext cx="169863"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11</a:t>
            </a:r>
            <a:endParaRPr lang="fr-CA" sz="1200" b="1"/>
          </a:p>
        </p:txBody>
      </p:sp>
      <p:sp>
        <p:nvSpPr>
          <p:cNvPr id="19559" name="Rectangle 103"/>
          <p:cNvSpPr>
            <a:spLocks noChangeArrowheads="1"/>
          </p:cNvSpPr>
          <p:nvPr/>
        </p:nvSpPr>
        <p:spPr bwMode="auto">
          <a:xfrm>
            <a:off x="1976438" y="1400175"/>
            <a:ext cx="169862"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12</a:t>
            </a:r>
            <a:endParaRPr lang="fr-CA" sz="1200" b="1"/>
          </a:p>
        </p:txBody>
      </p:sp>
      <p:sp>
        <p:nvSpPr>
          <p:cNvPr id="19560" name="Line 104"/>
          <p:cNvSpPr>
            <a:spLocks noChangeShapeType="1"/>
          </p:cNvSpPr>
          <p:nvPr/>
        </p:nvSpPr>
        <p:spPr bwMode="auto">
          <a:xfrm flipV="1">
            <a:off x="6091238" y="5227638"/>
            <a:ext cx="1587" cy="66675"/>
          </a:xfrm>
          <a:prstGeom prst="line">
            <a:avLst/>
          </a:prstGeom>
          <a:noFill/>
          <a:ln w="14288">
            <a:solidFill>
              <a:srgbClr val="000000"/>
            </a:solidFill>
            <a:round/>
            <a:headEnd/>
            <a:tailEnd/>
          </a:ln>
        </p:spPr>
        <p:txBody>
          <a:bodyPr/>
          <a:lstStyle/>
          <a:p>
            <a:endParaRPr lang="en-US"/>
          </a:p>
        </p:txBody>
      </p:sp>
      <p:sp>
        <p:nvSpPr>
          <p:cNvPr id="19561" name="Line 105"/>
          <p:cNvSpPr>
            <a:spLocks noChangeShapeType="1"/>
          </p:cNvSpPr>
          <p:nvPr/>
        </p:nvSpPr>
        <p:spPr bwMode="auto">
          <a:xfrm flipV="1">
            <a:off x="6434138" y="5246688"/>
            <a:ext cx="1587" cy="44450"/>
          </a:xfrm>
          <a:prstGeom prst="line">
            <a:avLst/>
          </a:prstGeom>
          <a:noFill/>
          <a:ln w="14288">
            <a:solidFill>
              <a:srgbClr val="000000"/>
            </a:solidFill>
            <a:round/>
            <a:headEnd/>
            <a:tailEnd/>
          </a:ln>
        </p:spPr>
        <p:txBody>
          <a:bodyPr/>
          <a:lstStyle/>
          <a:p>
            <a:endParaRPr lang="en-US"/>
          </a:p>
        </p:txBody>
      </p:sp>
      <p:sp>
        <p:nvSpPr>
          <p:cNvPr id="19562" name="Line 106"/>
          <p:cNvSpPr>
            <a:spLocks noChangeShapeType="1"/>
          </p:cNvSpPr>
          <p:nvPr/>
        </p:nvSpPr>
        <p:spPr bwMode="auto">
          <a:xfrm flipV="1">
            <a:off x="6750050" y="5246688"/>
            <a:ext cx="1588" cy="44450"/>
          </a:xfrm>
          <a:prstGeom prst="line">
            <a:avLst/>
          </a:prstGeom>
          <a:noFill/>
          <a:ln w="14288">
            <a:solidFill>
              <a:srgbClr val="000000"/>
            </a:solidFill>
            <a:round/>
            <a:headEnd/>
            <a:tailEnd/>
          </a:ln>
        </p:spPr>
        <p:txBody>
          <a:bodyPr/>
          <a:lstStyle/>
          <a:p>
            <a:endParaRPr lang="en-US"/>
          </a:p>
        </p:txBody>
      </p:sp>
      <p:sp>
        <p:nvSpPr>
          <p:cNvPr id="19563" name="Rectangle 107"/>
          <p:cNvSpPr>
            <a:spLocks noChangeArrowheads="1"/>
          </p:cNvSpPr>
          <p:nvPr/>
        </p:nvSpPr>
        <p:spPr bwMode="auto">
          <a:xfrm>
            <a:off x="631507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3000</a:t>
            </a:r>
            <a:endParaRPr lang="fr-CA" sz="1000" b="1"/>
          </a:p>
        </p:txBody>
      </p:sp>
      <p:sp>
        <p:nvSpPr>
          <p:cNvPr id="19564" name="Rectangle 108"/>
          <p:cNvSpPr>
            <a:spLocks noChangeArrowheads="1"/>
          </p:cNvSpPr>
          <p:nvPr/>
        </p:nvSpPr>
        <p:spPr bwMode="auto">
          <a:xfrm>
            <a:off x="6629400"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4000</a:t>
            </a:r>
            <a:endParaRPr lang="fr-CA" sz="1000" b="1"/>
          </a:p>
        </p:txBody>
      </p:sp>
      <p:sp>
        <p:nvSpPr>
          <p:cNvPr id="19565" name="Rectangle 109"/>
          <p:cNvSpPr>
            <a:spLocks noChangeArrowheads="1"/>
          </p:cNvSpPr>
          <p:nvPr/>
        </p:nvSpPr>
        <p:spPr bwMode="auto">
          <a:xfrm>
            <a:off x="6956425" y="5318125"/>
            <a:ext cx="282575" cy="152400"/>
          </a:xfrm>
          <a:prstGeom prst="rect">
            <a:avLst/>
          </a:prstGeom>
          <a:noFill/>
          <a:ln w="9525">
            <a:noFill/>
            <a:miter lim="800000"/>
            <a:headEnd/>
            <a:tailEnd/>
          </a:ln>
        </p:spPr>
        <p:txBody>
          <a:bodyPr wrap="none" lIns="0" tIns="0" rIns="0" bIns="0">
            <a:spAutoFit/>
          </a:bodyPr>
          <a:lstStyle/>
          <a:p>
            <a:r>
              <a:rPr lang="fr-CA" sz="1000" b="1">
                <a:solidFill>
                  <a:srgbClr val="000000"/>
                </a:solidFill>
              </a:rPr>
              <a:t>5000</a:t>
            </a:r>
            <a:endParaRPr lang="fr-CA" sz="1000" b="1"/>
          </a:p>
        </p:txBody>
      </p:sp>
      <p:sp>
        <p:nvSpPr>
          <p:cNvPr id="19566" name="Rectangle 110"/>
          <p:cNvSpPr>
            <a:spLocks noChangeArrowheads="1"/>
          </p:cNvSpPr>
          <p:nvPr/>
        </p:nvSpPr>
        <p:spPr bwMode="auto">
          <a:xfrm>
            <a:off x="2222500" y="1371600"/>
            <a:ext cx="4803775" cy="3895725"/>
          </a:xfrm>
          <a:prstGeom prst="rect">
            <a:avLst/>
          </a:prstGeom>
          <a:noFill/>
          <a:ln w="17463">
            <a:solidFill>
              <a:srgbClr val="000000"/>
            </a:solidFill>
            <a:miter lim="800000"/>
            <a:headEnd/>
            <a:tailEnd/>
          </a:ln>
        </p:spPr>
        <p:txBody>
          <a:bodyPr/>
          <a:lstStyle/>
          <a:p>
            <a:endParaRPr lang="fr-FR"/>
          </a:p>
        </p:txBody>
      </p:sp>
      <p:sp>
        <p:nvSpPr>
          <p:cNvPr id="19567" name="Rectangle 111"/>
          <p:cNvSpPr>
            <a:spLocks noChangeArrowheads="1"/>
          </p:cNvSpPr>
          <p:nvPr/>
        </p:nvSpPr>
        <p:spPr bwMode="auto">
          <a:xfrm>
            <a:off x="5594350" y="48291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1800</a:t>
            </a:r>
            <a:endParaRPr lang="fr-CA" sz="1200" b="1"/>
          </a:p>
        </p:txBody>
      </p:sp>
      <p:sp>
        <p:nvSpPr>
          <p:cNvPr id="19568" name="Line 112"/>
          <p:cNvSpPr>
            <a:spLocks noChangeShapeType="1"/>
          </p:cNvSpPr>
          <p:nvPr/>
        </p:nvSpPr>
        <p:spPr bwMode="auto">
          <a:xfrm>
            <a:off x="5969000" y="4948238"/>
            <a:ext cx="96838" cy="1587"/>
          </a:xfrm>
          <a:prstGeom prst="line">
            <a:avLst/>
          </a:prstGeom>
          <a:noFill/>
          <a:ln w="14288">
            <a:solidFill>
              <a:srgbClr val="000000"/>
            </a:solidFill>
            <a:round/>
            <a:headEnd/>
            <a:tailEnd/>
          </a:ln>
        </p:spPr>
        <p:txBody>
          <a:bodyPr/>
          <a:lstStyle/>
          <a:p>
            <a:endParaRPr lang="en-US"/>
          </a:p>
        </p:txBody>
      </p:sp>
      <p:sp>
        <p:nvSpPr>
          <p:cNvPr id="19569" name="Line 113"/>
          <p:cNvSpPr>
            <a:spLocks noChangeShapeType="1"/>
          </p:cNvSpPr>
          <p:nvPr/>
        </p:nvSpPr>
        <p:spPr bwMode="auto">
          <a:xfrm>
            <a:off x="6013450" y="4760913"/>
            <a:ext cx="96838" cy="1587"/>
          </a:xfrm>
          <a:prstGeom prst="line">
            <a:avLst/>
          </a:prstGeom>
          <a:noFill/>
          <a:ln w="14288">
            <a:solidFill>
              <a:srgbClr val="000000"/>
            </a:solidFill>
            <a:round/>
            <a:headEnd/>
            <a:tailEnd/>
          </a:ln>
        </p:spPr>
        <p:txBody>
          <a:bodyPr/>
          <a:lstStyle/>
          <a:p>
            <a:endParaRPr lang="en-US"/>
          </a:p>
        </p:txBody>
      </p:sp>
      <p:sp>
        <p:nvSpPr>
          <p:cNvPr id="19570" name="Rectangle 114"/>
          <p:cNvSpPr>
            <a:spLocks noChangeArrowheads="1"/>
          </p:cNvSpPr>
          <p:nvPr/>
        </p:nvSpPr>
        <p:spPr bwMode="auto">
          <a:xfrm>
            <a:off x="5648325" y="46259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1900</a:t>
            </a:r>
            <a:endParaRPr lang="fr-CA" sz="1200" b="1"/>
          </a:p>
        </p:txBody>
      </p:sp>
      <p:sp>
        <p:nvSpPr>
          <p:cNvPr id="19571" name="Line 115"/>
          <p:cNvSpPr>
            <a:spLocks noChangeShapeType="1"/>
          </p:cNvSpPr>
          <p:nvPr/>
        </p:nvSpPr>
        <p:spPr bwMode="auto">
          <a:xfrm>
            <a:off x="6008688" y="4452938"/>
            <a:ext cx="95250" cy="1587"/>
          </a:xfrm>
          <a:prstGeom prst="line">
            <a:avLst/>
          </a:prstGeom>
          <a:noFill/>
          <a:ln w="14288">
            <a:solidFill>
              <a:srgbClr val="000000"/>
            </a:solidFill>
            <a:round/>
            <a:headEnd/>
            <a:tailEnd/>
          </a:ln>
        </p:spPr>
        <p:txBody>
          <a:bodyPr/>
          <a:lstStyle/>
          <a:p>
            <a:endParaRPr lang="en-US"/>
          </a:p>
        </p:txBody>
      </p:sp>
      <p:sp>
        <p:nvSpPr>
          <p:cNvPr id="19572" name="Rectangle 116"/>
          <p:cNvSpPr>
            <a:spLocks noChangeArrowheads="1"/>
          </p:cNvSpPr>
          <p:nvPr/>
        </p:nvSpPr>
        <p:spPr bwMode="auto">
          <a:xfrm>
            <a:off x="5657850" y="43370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1950</a:t>
            </a:r>
            <a:endParaRPr lang="fr-CA" sz="1200" b="1"/>
          </a:p>
        </p:txBody>
      </p:sp>
      <p:sp>
        <p:nvSpPr>
          <p:cNvPr id="19573" name="Line 117"/>
          <p:cNvSpPr>
            <a:spLocks noChangeShapeType="1"/>
          </p:cNvSpPr>
          <p:nvPr/>
        </p:nvSpPr>
        <p:spPr bwMode="auto">
          <a:xfrm>
            <a:off x="6021388" y="3970338"/>
            <a:ext cx="95250" cy="1587"/>
          </a:xfrm>
          <a:prstGeom prst="line">
            <a:avLst/>
          </a:prstGeom>
          <a:noFill/>
          <a:ln w="14288">
            <a:solidFill>
              <a:srgbClr val="000000"/>
            </a:solidFill>
            <a:round/>
            <a:headEnd/>
            <a:tailEnd/>
          </a:ln>
        </p:spPr>
        <p:txBody>
          <a:bodyPr/>
          <a:lstStyle/>
          <a:p>
            <a:endParaRPr lang="en-US"/>
          </a:p>
        </p:txBody>
      </p:sp>
      <p:sp>
        <p:nvSpPr>
          <p:cNvPr id="19574" name="Rectangle 118"/>
          <p:cNvSpPr>
            <a:spLocks noChangeArrowheads="1"/>
          </p:cNvSpPr>
          <p:nvPr/>
        </p:nvSpPr>
        <p:spPr bwMode="auto">
          <a:xfrm>
            <a:off x="5657850" y="3854450"/>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1975</a:t>
            </a:r>
            <a:endParaRPr lang="fr-CA" sz="1200" b="1"/>
          </a:p>
        </p:txBody>
      </p:sp>
      <p:sp>
        <p:nvSpPr>
          <p:cNvPr id="19575" name="Rectangle 119"/>
          <p:cNvSpPr>
            <a:spLocks noChangeArrowheads="1"/>
          </p:cNvSpPr>
          <p:nvPr/>
        </p:nvSpPr>
        <p:spPr bwMode="auto">
          <a:xfrm>
            <a:off x="5654675" y="32162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2000</a:t>
            </a:r>
            <a:endParaRPr lang="fr-CA" sz="1200" b="1"/>
          </a:p>
        </p:txBody>
      </p:sp>
      <p:sp>
        <p:nvSpPr>
          <p:cNvPr id="19576" name="Line 120"/>
          <p:cNvSpPr>
            <a:spLocks noChangeShapeType="1"/>
          </p:cNvSpPr>
          <p:nvPr/>
        </p:nvSpPr>
        <p:spPr bwMode="auto">
          <a:xfrm>
            <a:off x="6027738" y="3341688"/>
            <a:ext cx="95250" cy="1587"/>
          </a:xfrm>
          <a:prstGeom prst="line">
            <a:avLst/>
          </a:prstGeom>
          <a:noFill/>
          <a:ln w="14288">
            <a:solidFill>
              <a:srgbClr val="000000"/>
            </a:solidFill>
            <a:round/>
            <a:headEnd/>
            <a:tailEnd/>
          </a:ln>
        </p:spPr>
        <p:txBody>
          <a:bodyPr/>
          <a:lstStyle/>
          <a:p>
            <a:endParaRPr lang="en-US"/>
          </a:p>
        </p:txBody>
      </p:sp>
      <p:sp>
        <p:nvSpPr>
          <p:cNvPr id="19577" name="Line 121"/>
          <p:cNvSpPr>
            <a:spLocks noChangeShapeType="1"/>
          </p:cNvSpPr>
          <p:nvPr/>
        </p:nvSpPr>
        <p:spPr bwMode="auto">
          <a:xfrm>
            <a:off x="6051550" y="1881188"/>
            <a:ext cx="95250" cy="1587"/>
          </a:xfrm>
          <a:prstGeom prst="line">
            <a:avLst/>
          </a:prstGeom>
          <a:noFill/>
          <a:ln w="14288">
            <a:solidFill>
              <a:srgbClr val="000000"/>
            </a:solidFill>
            <a:round/>
            <a:headEnd/>
            <a:tailEnd/>
          </a:ln>
        </p:spPr>
        <p:txBody>
          <a:bodyPr/>
          <a:lstStyle/>
          <a:p>
            <a:endParaRPr lang="en-US"/>
          </a:p>
        </p:txBody>
      </p:sp>
      <p:sp>
        <p:nvSpPr>
          <p:cNvPr id="19578" name="Rectangle 122"/>
          <p:cNvSpPr>
            <a:spLocks noChangeArrowheads="1"/>
          </p:cNvSpPr>
          <p:nvPr/>
        </p:nvSpPr>
        <p:spPr bwMode="auto">
          <a:xfrm>
            <a:off x="5680075" y="1768475"/>
            <a:ext cx="339725" cy="182563"/>
          </a:xfrm>
          <a:prstGeom prst="rect">
            <a:avLst/>
          </a:prstGeom>
          <a:noFill/>
          <a:ln w="9525">
            <a:noFill/>
            <a:miter lim="800000"/>
            <a:headEnd/>
            <a:tailEnd/>
          </a:ln>
        </p:spPr>
        <p:txBody>
          <a:bodyPr wrap="none" lIns="0" tIns="0" rIns="0" bIns="0">
            <a:spAutoFit/>
          </a:bodyPr>
          <a:lstStyle/>
          <a:p>
            <a:r>
              <a:rPr lang="fr-CA" sz="1200" b="1">
                <a:solidFill>
                  <a:srgbClr val="000000"/>
                </a:solidFill>
              </a:rPr>
              <a:t>2100</a:t>
            </a:r>
            <a:endParaRPr lang="fr-CA" sz="1200" b="1"/>
          </a:p>
        </p:txBody>
      </p:sp>
      <p:sp>
        <p:nvSpPr>
          <p:cNvPr id="19579" name="Line 123"/>
          <p:cNvSpPr>
            <a:spLocks noChangeShapeType="1"/>
          </p:cNvSpPr>
          <p:nvPr/>
        </p:nvSpPr>
        <p:spPr bwMode="auto">
          <a:xfrm>
            <a:off x="5272088" y="5008563"/>
            <a:ext cx="620712" cy="117475"/>
          </a:xfrm>
          <a:prstGeom prst="line">
            <a:avLst/>
          </a:prstGeom>
          <a:noFill/>
          <a:ln w="14288">
            <a:solidFill>
              <a:srgbClr val="000000"/>
            </a:solidFill>
            <a:round/>
            <a:headEnd/>
            <a:tailEnd/>
          </a:ln>
        </p:spPr>
        <p:txBody>
          <a:bodyPr/>
          <a:lstStyle/>
          <a:p>
            <a:endParaRPr lang="en-US"/>
          </a:p>
        </p:txBody>
      </p:sp>
      <p:sp>
        <p:nvSpPr>
          <p:cNvPr id="19580" name="Line 124"/>
          <p:cNvSpPr>
            <a:spLocks noChangeShapeType="1"/>
          </p:cNvSpPr>
          <p:nvPr/>
        </p:nvSpPr>
        <p:spPr bwMode="auto">
          <a:xfrm flipV="1">
            <a:off x="4768850" y="5249863"/>
            <a:ext cx="1588" cy="44450"/>
          </a:xfrm>
          <a:prstGeom prst="line">
            <a:avLst/>
          </a:prstGeom>
          <a:noFill/>
          <a:ln w="14288">
            <a:solidFill>
              <a:srgbClr val="000000"/>
            </a:solidFill>
            <a:round/>
            <a:headEnd/>
            <a:tailEnd/>
          </a:ln>
        </p:spPr>
        <p:txBody>
          <a:bodyPr/>
          <a:lstStyle/>
          <a:p>
            <a:endParaRPr lang="en-US"/>
          </a:p>
        </p:txBody>
      </p:sp>
      <p:sp>
        <p:nvSpPr>
          <p:cNvPr id="19581" name="Line 125"/>
          <p:cNvSpPr>
            <a:spLocks noChangeShapeType="1"/>
          </p:cNvSpPr>
          <p:nvPr/>
        </p:nvSpPr>
        <p:spPr bwMode="auto">
          <a:xfrm flipV="1">
            <a:off x="4419600" y="5249863"/>
            <a:ext cx="1588" cy="44450"/>
          </a:xfrm>
          <a:prstGeom prst="line">
            <a:avLst/>
          </a:prstGeom>
          <a:noFill/>
          <a:ln w="14288">
            <a:solidFill>
              <a:srgbClr val="000000"/>
            </a:solidFill>
            <a:round/>
            <a:headEnd/>
            <a:tailEnd/>
          </a:ln>
        </p:spPr>
        <p:txBody>
          <a:bodyPr/>
          <a:lstStyle/>
          <a:p>
            <a:endParaRPr lang="en-US"/>
          </a:p>
        </p:txBody>
      </p:sp>
      <p:sp>
        <p:nvSpPr>
          <p:cNvPr id="19582" name="Freeform 126"/>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solidFill>
            <a:srgbClr val="1D4B80"/>
          </a:solidFill>
          <a:ln w="9525">
            <a:noFill/>
            <a:round/>
            <a:headEnd/>
            <a:tailEnd/>
          </a:ln>
        </p:spPr>
        <p:txBody>
          <a:bodyPr/>
          <a:lstStyle/>
          <a:p>
            <a:endParaRPr lang="fr-FR"/>
          </a:p>
        </p:txBody>
      </p:sp>
      <p:sp>
        <p:nvSpPr>
          <p:cNvPr id="19583" name="Freeform 127"/>
          <p:cNvSpPr>
            <a:spLocks/>
          </p:cNvSpPr>
          <p:nvPr/>
        </p:nvSpPr>
        <p:spPr bwMode="auto">
          <a:xfrm>
            <a:off x="2211388" y="1833563"/>
            <a:ext cx="4806950" cy="3463925"/>
          </a:xfrm>
          <a:custGeom>
            <a:avLst/>
            <a:gdLst>
              <a:gd name="T0" fmla="*/ 2994 w 3028"/>
              <a:gd name="T1" fmla="*/ 0 h 2182"/>
              <a:gd name="T2" fmla="*/ 2922 w 3028"/>
              <a:gd name="T3" fmla="*/ 0 h 2182"/>
              <a:gd name="T4" fmla="*/ 2854 w 3028"/>
              <a:gd name="T5" fmla="*/ 0 h 2182"/>
              <a:gd name="T6" fmla="*/ 2770 w 3028"/>
              <a:gd name="T7" fmla="*/ 0 h 2182"/>
              <a:gd name="T8" fmla="*/ 2668 w 3028"/>
              <a:gd name="T9" fmla="*/ 0 h 2182"/>
              <a:gd name="T10" fmla="*/ 2576 w 3028"/>
              <a:gd name="T11" fmla="*/ 6 h 2182"/>
              <a:gd name="T12" fmla="*/ 2512 w 3028"/>
              <a:gd name="T13" fmla="*/ 28 h 2182"/>
              <a:gd name="T14" fmla="*/ 2478 w 3028"/>
              <a:gd name="T15" fmla="*/ 156 h 2182"/>
              <a:gd name="T16" fmla="*/ 2478 w 3028"/>
              <a:gd name="T17" fmla="*/ 454 h 2182"/>
              <a:gd name="T18" fmla="*/ 2478 w 3028"/>
              <a:gd name="T19" fmla="*/ 618 h 2182"/>
              <a:gd name="T20" fmla="*/ 2460 w 3028"/>
              <a:gd name="T21" fmla="*/ 1646 h 2182"/>
              <a:gd name="T22" fmla="*/ 2442 w 3028"/>
              <a:gd name="T23" fmla="*/ 1934 h 2182"/>
              <a:gd name="T24" fmla="*/ 2430 w 3028"/>
              <a:gd name="T25" fmla="*/ 1998 h 2182"/>
              <a:gd name="T26" fmla="*/ 2418 w 3028"/>
              <a:gd name="T27" fmla="*/ 2028 h 2182"/>
              <a:gd name="T28" fmla="*/ 2402 w 3028"/>
              <a:gd name="T29" fmla="*/ 2056 h 2182"/>
              <a:gd name="T30" fmla="*/ 2390 w 3028"/>
              <a:gd name="T31" fmla="*/ 2070 h 2182"/>
              <a:gd name="T32" fmla="*/ 2360 w 3028"/>
              <a:gd name="T33" fmla="*/ 2088 h 2182"/>
              <a:gd name="T34" fmla="*/ 2342 w 3028"/>
              <a:gd name="T35" fmla="*/ 2102 h 2182"/>
              <a:gd name="T36" fmla="*/ 2342 w 3028"/>
              <a:gd name="T37" fmla="*/ 2114 h 2182"/>
              <a:gd name="T38" fmla="*/ 2338 w 3028"/>
              <a:gd name="T39" fmla="*/ 2110 h 2182"/>
              <a:gd name="T40" fmla="*/ 2326 w 3028"/>
              <a:gd name="T41" fmla="*/ 2094 h 2182"/>
              <a:gd name="T42" fmla="*/ 2312 w 3028"/>
              <a:gd name="T43" fmla="*/ 2088 h 2182"/>
              <a:gd name="T44" fmla="*/ 2292 w 3028"/>
              <a:gd name="T45" fmla="*/ 2090 h 2182"/>
              <a:gd name="T46" fmla="*/ 2228 w 3028"/>
              <a:gd name="T47" fmla="*/ 2110 h 2182"/>
              <a:gd name="T48" fmla="*/ 2206 w 3028"/>
              <a:gd name="T49" fmla="*/ 2108 h 2182"/>
              <a:gd name="T50" fmla="*/ 2152 w 3028"/>
              <a:gd name="T51" fmla="*/ 2102 h 2182"/>
              <a:gd name="T52" fmla="*/ 2096 w 3028"/>
              <a:gd name="T53" fmla="*/ 2106 h 2182"/>
              <a:gd name="T54" fmla="*/ 2036 w 3028"/>
              <a:gd name="T55" fmla="*/ 2114 h 2182"/>
              <a:gd name="T56" fmla="*/ 1942 w 3028"/>
              <a:gd name="T57" fmla="*/ 2122 h 2182"/>
              <a:gd name="T58" fmla="*/ 1838 w 3028"/>
              <a:gd name="T59" fmla="*/ 2124 h 2182"/>
              <a:gd name="T60" fmla="*/ 1732 w 3028"/>
              <a:gd name="T61" fmla="*/ 2126 h 2182"/>
              <a:gd name="T62" fmla="*/ 1670 w 3028"/>
              <a:gd name="T63" fmla="*/ 2132 h 2182"/>
              <a:gd name="T64" fmla="*/ 1632 w 3028"/>
              <a:gd name="T65" fmla="*/ 2132 h 2182"/>
              <a:gd name="T66" fmla="*/ 1606 w 3028"/>
              <a:gd name="T67" fmla="*/ 2138 h 2182"/>
              <a:gd name="T68" fmla="*/ 1554 w 3028"/>
              <a:gd name="T69" fmla="*/ 2140 h 2182"/>
              <a:gd name="T70" fmla="*/ 1430 w 3028"/>
              <a:gd name="T71" fmla="*/ 2146 h 2182"/>
              <a:gd name="T72" fmla="*/ 1400 w 3028"/>
              <a:gd name="T73" fmla="*/ 2140 h 2182"/>
              <a:gd name="T74" fmla="*/ 1368 w 3028"/>
              <a:gd name="T75" fmla="*/ 2136 h 2182"/>
              <a:gd name="T76" fmla="*/ 1334 w 3028"/>
              <a:gd name="T77" fmla="*/ 2142 h 2182"/>
              <a:gd name="T78" fmla="*/ 1330 w 3028"/>
              <a:gd name="T79" fmla="*/ 2146 h 2182"/>
              <a:gd name="T80" fmla="*/ 1288 w 3028"/>
              <a:gd name="T81" fmla="*/ 2142 h 2182"/>
              <a:gd name="T82" fmla="*/ 1246 w 3028"/>
              <a:gd name="T83" fmla="*/ 2142 h 2182"/>
              <a:gd name="T84" fmla="*/ 1230 w 3028"/>
              <a:gd name="T85" fmla="*/ 2146 h 2182"/>
              <a:gd name="T86" fmla="*/ 1214 w 3028"/>
              <a:gd name="T87" fmla="*/ 2152 h 2182"/>
              <a:gd name="T88" fmla="*/ 1194 w 3028"/>
              <a:gd name="T89" fmla="*/ 2152 h 2182"/>
              <a:gd name="T90" fmla="*/ 1124 w 3028"/>
              <a:gd name="T91" fmla="*/ 2150 h 2182"/>
              <a:gd name="T92" fmla="*/ 1022 w 3028"/>
              <a:gd name="T93" fmla="*/ 2152 h 2182"/>
              <a:gd name="T94" fmla="*/ 914 w 3028"/>
              <a:gd name="T95" fmla="*/ 2144 h 2182"/>
              <a:gd name="T96" fmla="*/ 858 w 3028"/>
              <a:gd name="T97" fmla="*/ 2146 h 2182"/>
              <a:gd name="T98" fmla="*/ 806 w 3028"/>
              <a:gd name="T99" fmla="*/ 2148 h 2182"/>
              <a:gd name="T100" fmla="*/ 752 w 3028"/>
              <a:gd name="T101" fmla="*/ 2154 h 2182"/>
              <a:gd name="T102" fmla="*/ 714 w 3028"/>
              <a:gd name="T103" fmla="*/ 2156 h 2182"/>
              <a:gd name="T104" fmla="*/ 674 w 3028"/>
              <a:gd name="T105" fmla="*/ 2156 h 2182"/>
              <a:gd name="T106" fmla="*/ 662 w 3028"/>
              <a:gd name="T107" fmla="*/ 2160 h 2182"/>
              <a:gd name="T108" fmla="*/ 516 w 3028"/>
              <a:gd name="T109" fmla="*/ 2158 h 2182"/>
              <a:gd name="T110" fmla="*/ 372 w 3028"/>
              <a:gd name="T111" fmla="*/ 2156 h 2182"/>
              <a:gd name="T112" fmla="*/ 340 w 3028"/>
              <a:gd name="T113" fmla="*/ 2160 h 2182"/>
              <a:gd name="T114" fmla="*/ 282 w 3028"/>
              <a:gd name="T115" fmla="*/ 2168 h 2182"/>
              <a:gd name="T116" fmla="*/ 234 w 3028"/>
              <a:gd name="T117" fmla="*/ 2164 h 2182"/>
              <a:gd name="T118" fmla="*/ 188 w 3028"/>
              <a:gd name="T119" fmla="*/ 2168 h 2182"/>
              <a:gd name="T120" fmla="*/ 138 w 3028"/>
              <a:gd name="T121" fmla="*/ 2170 h 2182"/>
              <a:gd name="T122" fmla="*/ 2 w 3028"/>
              <a:gd name="T123" fmla="*/ 2164 h 2182"/>
              <a:gd name="T124" fmla="*/ 3028 w 3028"/>
              <a:gd name="T125" fmla="*/ 2182 h 21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28"/>
              <a:gd name="T190" fmla="*/ 0 h 2182"/>
              <a:gd name="T191" fmla="*/ 3028 w 3028"/>
              <a:gd name="T192" fmla="*/ 2182 h 21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28" h="2182">
                <a:moveTo>
                  <a:pt x="3024" y="0"/>
                </a:moveTo>
                <a:lnTo>
                  <a:pt x="2994" y="0"/>
                </a:lnTo>
                <a:lnTo>
                  <a:pt x="2960" y="0"/>
                </a:lnTo>
                <a:lnTo>
                  <a:pt x="2922" y="0"/>
                </a:lnTo>
                <a:lnTo>
                  <a:pt x="2886" y="0"/>
                </a:lnTo>
                <a:lnTo>
                  <a:pt x="2854" y="0"/>
                </a:lnTo>
                <a:lnTo>
                  <a:pt x="2804" y="0"/>
                </a:lnTo>
                <a:lnTo>
                  <a:pt x="2770" y="0"/>
                </a:lnTo>
                <a:lnTo>
                  <a:pt x="2716" y="0"/>
                </a:lnTo>
                <a:lnTo>
                  <a:pt x="2668" y="0"/>
                </a:lnTo>
                <a:lnTo>
                  <a:pt x="2622" y="2"/>
                </a:lnTo>
                <a:lnTo>
                  <a:pt x="2576" y="6"/>
                </a:lnTo>
                <a:lnTo>
                  <a:pt x="2534" y="18"/>
                </a:lnTo>
                <a:lnTo>
                  <a:pt x="2512" y="28"/>
                </a:lnTo>
                <a:lnTo>
                  <a:pt x="2484" y="52"/>
                </a:lnTo>
                <a:lnTo>
                  <a:pt x="2478" y="156"/>
                </a:lnTo>
                <a:lnTo>
                  <a:pt x="2480" y="374"/>
                </a:lnTo>
                <a:lnTo>
                  <a:pt x="2478" y="454"/>
                </a:lnTo>
                <a:lnTo>
                  <a:pt x="2478" y="530"/>
                </a:lnTo>
                <a:lnTo>
                  <a:pt x="2478" y="618"/>
                </a:lnTo>
                <a:lnTo>
                  <a:pt x="2478" y="742"/>
                </a:lnTo>
                <a:lnTo>
                  <a:pt x="2460" y="1646"/>
                </a:lnTo>
                <a:lnTo>
                  <a:pt x="2456" y="1814"/>
                </a:lnTo>
                <a:lnTo>
                  <a:pt x="2442" y="1934"/>
                </a:lnTo>
                <a:lnTo>
                  <a:pt x="2436" y="1966"/>
                </a:lnTo>
                <a:lnTo>
                  <a:pt x="2430" y="1998"/>
                </a:lnTo>
                <a:lnTo>
                  <a:pt x="2424" y="2012"/>
                </a:lnTo>
                <a:lnTo>
                  <a:pt x="2418" y="2028"/>
                </a:lnTo>
                <a:lnTo>
                  <a:pt x="2412" y="2042"/>
                </a:lnTo>
                <a:lnTo>
                  <a:pt x="2402" y="2056"/>
                </a:lnTo>
                <a:lnTo>
                  <a:pt x="2396" y="2064"/>
                </a:lnTo>
                <a:lnTo>
                  <a:pt x="2390" y="2070"/>
                </a:lnTo>
                <a:lnTo>
                  <a:pt x="2376" y="2080"/>
                </a:lnTo>
                <a:lnTo>
                  <a:pt x="2360" y="2088"/>
                </a:lnTo>
                <a:lnTo>
                  <a:pt x="2346" y="2098"/>
                </a:lnTo>
                <a:lnTo>
                  <a:pt x="2342" y="2102"/>
                </a:lnTo>
                <a:lnTo>
                  <a:pt x="2342" y="2108"/>
                </a:lnTo>
                <a:lnTo>
                  <a:pt x="2342" y="2114"/>
                </a:lnTo>
                <a:lnTo>
                  <a:pt x="2340" y="2120"/>
                </a:lnTo>
                <a:lnTo>
                  <a:pt x="2338" y="2110"/>
                </a:lnTo>
                <a:lnTo>
                  <a:pt x="2332" y="2102"/>
                </a:lnTo>
                <a:lnTo>
                  <a:pt x="2326" y="2094"/>
                </a:lnTo>
                <a:lnTo>
                  <a:pt x="2318" y="2090"/>
                </a:lnTo>
                <a:lnTo>
                  <a:pt x="2312" y="2088"/>
                </a:lnTo>
                <a:lnTo>
                  <a:pt x="2306" y="2088"/>
                </a:lnTo>
                <a:lnTo>
                  <a:pt x="2292" y="2090"/>
                </a:lnTo>
                <a:lnTo>
                  <a:pt x="2250" y="2104"/>
                </a:lnTo>
                <a:lnTo>
                  <a:pt x="2228" y="2110"/>
                </a:lnTo>
                <a:lnTo>
                  <a:pt x="2218" y="2110"/>
                </a:lnTo>
                <a:lnTo>
                  <a:pt x="2206" y="2108"/>
                </a:lnTo>
                <a:lnTo>
                  <a:pt x="2178" y="2104"/>
                </a:lnTo>
                <a:lnTo>
                  <a:pt x="2152" y="2102"/>
                </a:lnTo>
                <a:lnTo>
                  <a:pt x="2124" y="2102"/>
                </a:lnTo>
                <a:lnTo>
                  <a:pt x="2096" y="2106"/>
                </a:lnTo>
                <a:lnTo>
                  <a:pt x="2066" y="2112"/>
                </a:lnTo>
                <a:lnTo>
                  <a:pt x="2036" y="2114"/>
                </a:lnTo>
                <a:lnTo>
                  <a:pt x="1978" y="2120"/>
                </a:lnTo>
                <a:lnTo>
                  <a:pt x="1942" y="2122"/>
                </a:lnTo>
                <a:lnTo>
                  <a:pt x="1908" y="2124"/>
                </a:lnTo>
                <a:lnTo>
                  <a:pt x="1838" y="2124"/>
                </a:lnTo>
                <a:lnTo>
                  <a:pt x="1768" y="2124"/>
                </a:lnTo>
                <a:lnTo>
                  <a:pt x="1732" y="2126"/>
                </a:lnTo>
                <a:lnTo>
                  <a:pt x="1696" y="2130"/>
                </a:lnTo>
                <a:lnTo>
                  <a:pt x="1670" y="2132"/>
                </a:lnTo>
                <a:lnTo>
                  <a:pt x="1644" y="2132"/>
                </a:lnTo>
                <a:lnTo>
                  <a:pt x="1632" y="2132"/>
                </a:lnTo>
                <a:lnTo>
                  <a:pt x="1618" y="2134"/>
                </a:lnTo>
                <a:lnTo>
                  <a:pt x="1606" y="2138"/>
                </a:lnTo>
                <a:lnTo>
                  <a:pt x="1594" y="2142"/>
                </a:lnTo>
                <a:lnTo>
                  <a:pt x="1554" y="2140"/>
                </a:lnTo>
                <a:lnTo>
                  <a:pt x="1512" y="2142"/>
                </a:lnTo>
                <a:lnTo>
                  <a:pt x="1430" y="2146"/>
                </a:lnTo>
                <a:lnTo>
                  <a:pt x="1414" y="2144"/>
                </a:lnTo>
                <a:lnTo>
                  <a:pt x="1400" y="2140"/>
                </a:lnTo>
                <a:lnTo>
                  <a:pt x="1384" y="2138"/>
                </a:lnTo>
                <a:lnTo>
                  <a:pt x="1368" y="2136"/>
                </a:lnTo>
                <a:lnTo>
                  <a:pt x="1346" y="2140"/>
                </a:lnTo>
                <a:lnTo>
                  <a:pt x="1334" y="2142"/>
                </a:lnTo>
                <a:lnTo>
                  <a:pt x="1324" y="2150"/>
                </a:lnTo>
                <a:lnTo>
                  <a:pt x="1330" y="2146"/>
                </a:lnTo>
                <a:lnTo>
                  <a:pt x="1310" y="2144"/>
                </a:lnTo>
                <a:lnTo>
                  <a:pt x="1288" y="2142"/>
                </a:lnTo>
                <a:lnTo>
                  <a:pt x="1268" y="2140"/>
                </a:lnTo>
                <a:lnTo>
                  <a:pt x="1246" y="2142"/>
                </a:lnTo>
                <a:lnTo>
                  <a:pt x="1238" y="2142"/>
                </a:lnTo>
                <a:lnTo>
                  <a:pt x="1230" y="2146"/>
                </a:lnTo>
                <a:lnTo>
                  <a:pt x="1222" y="2150"/>
                </a:lnTo>
                <a:lnTo>
                  <a:pt x="1214" y="2152"/>
                </a:lnTo>
                <a:lnTo>
                  <a:pt x="1204" y="2152"/>
                </a:lnTo>
                <a:lnTo>
                  <a:pt x="1194" y="2152"/>
                </a:lnTo>
                <a:lnTo>
                  <a:pt x="1174" y="2150"/>
                </a:lnTo>
                <a:lnTo>
                  <a:pt x="1124" y="2150"/>
                </a:lnTo>
                <a:lnTo>
                  <a:pt x="1072" y="2152"/>
                </a:lnTo>
                <a:lnTo>
                  <a:pt x="1022" y="2152"/>
                </a:lnTo>
                <a:lnTo>
                  <a:pt x="970" y="2148"/>
                </a:lnTo>
                <a:lnTo>
                  <a:pt x="914" y="2144"/>
                </a:lnTo>
                <a:lnTo>
                  <a:pt x="886" y="2144"/>
                </a:lnTo>
                <a:lnTo>
                  <a:pt x="858" y="2146"/>
                </a:lnTo>
                <a:lnTo>
                  <a:pt x="832" y="2148"/>
                </a:lnTo>
                <a:lnTo>
                  <a:pt x="806" y="2148"/>
                </a:lnTo>
                <a:lnTo>
                  <a:pt x="780" y="2150"/>
                </a:lnTo>
                <a:lnTo>
                  <a:pt x="752" y="2154"/>
                </a:lnTo>
                <a:lnTo>
                  <a:pt x="734" y="2156"/>
                </a:lnTo>
                <a:lnTo>
                  <a:pt x="714" y="2156"/>
                </a:lnTo>
                <a:lnTo>
                  <a:pt x="694" y="2156"/>
                </a:lnTo>
                <a:lnTo>
                  <a:pt x="674" y="2156"/>
                </a:lnTo>
                <a:lnTo>
                  <a:pt x="668" y="2158"/>
                </a:lnTo>
                <a:lnTo>
                  <a:pt x="662" y="2160"/>
                </a:lnTo>
                <a:lnTo>
                  <a:pt x="590" y="2158"/>
                </a:lnTo>
                <a:lnTo>
                  <a:pt x="516" y="2158"/>
                </a:lnTo>
                <a:lnTo>
                  <a:pt x="444" y="2158"/>
                </a:lnTo>
                <a:lnTo>
                  <a:pt x="372" y="2156"/>
                </a:lnTo>
                <a:lnTo>
                  <a:pt x="356" y="2158"/>
                </a:lnTo>
                <a:lnTo>
                  <a:pt x="340" y="2160"/>
                </a:lnTo>
                <a:lnTo>
                  <a:pt x="308" y="2166"/>
                </a:lnTo>
                <a:lnTo>
                  <a:pt x="282" y="2168"/>
                </a:lnTo>
                <a:lnTo>
                  <a:pt x="258" y="2166"/>
                </a:lnTo>
                <a:lnTo>
                  <a:pt x="234" y="2164"/>
                </a:lnTo>
                <a:lnTo>
                  <a:pt x="210" y="2166"/>
                </a:lnTo>
                <a:lnTo>
                  <a:pt x="188" y="2168"/>
                </a:lnTo>
                <a:lnTo>
                  <a:pt x="168" y="2170"/>
                </a:lnTo>
                <a:lnTo>
                  <a:pt x="138" y="2170"/>
                </a:lnTo>
                <a:lnTo>
                  <a:pt x="92" y="2168"/>
                </a:lnTo>
                <a:lnTo>
                  <a:pt x="2" y="2164"/>
                </a:lnTo>
                <a:lnTo>
                  <a:pt x="0" y="2182"/>
                </a:lnTo>
                <a:lnTo>
                  <a:pt x="3028" y="2182"/>
                </a:lnTo>
                <a:lnTo>
                  <a:pt x="3024" y="0"/>
                </a:lnTo>
                <a:close/>
              </a:path>
            </a:pathLst>
          </a:custGeom>
          <a:noFill/>
          <a:ln w="17463">
            <a:solidFill>
              <a:srgbClr val="000000"/>
            </a:solidFill>
            <a:round/>
            <a:headEnd/>
            <a:tailEnd/>
          </a:ln>
        </p:spPr>
        <p:txBody>
          <a:bodyPr/>
          <a:lstStyle/>
          <a:p>
            <a:endParaRPr lang="fr-FR"/>
          </a:p>
        </p:txBody>
      </p:sp>
      <p:sp>
        <p:nvSpPr>
          <p:cNvPr id="19584" name="Rectangle 128"/>
          <p:cNvSpPr>
            <a:spLocks noChangeArrowheads="1"/>
          </p:cNvSpPr>
          <p:nvPr/>
        </p:nvSpPr>
        <p:spPr bwMode="auto">
          <a:xfrm>
            <a:off x="6346825" y="3197225"/>
            <a:ext cx="474663" cy="182563"/>
          </a:xfrm>
          <a:prstGeom prst="rect">
            <a:avLst/>
          </a:prstGeom>
          <a:noFill/>
          <a:ln w="9525">
            <a:noFill/>
            <a:miter lim="800000"/>
            <a:headEnd/>
            <a:tailEnd/>
          </a:ln>
        </p:spPr>
        <p:txBody>
          <a:bodyPr wrap="none" lIns="0" tIns="0" rIns="0" bIns="0">
            <a:spAutoFit/>
          </a:bodyPr>
          <a:lstStyle/>
          <a:p>
            <a:r>
              <a:rPr lang="fr-CA" sz="1200" b="1">
                <a:solidFill>
                  <a:schemeClr val="bg1"/>
                </a:solidFill>
              </a:rPr>
              <a:t>Avenir</a:t>
            </a:r>
          </a:p>
        </p:txBody>
      </p:sp>
      <p:sp>
        <p:nvSpPr>
          <p:cNvPr id="19585" name="Freeform 129"/>
          <p:cNvSpPr>
            <a:spLocks/>
          </p:cNvSpPr>
          <p:nvPr/>
        </p:nvSpPr>
        <p:spPr bwMode="auto">
          <a:xfrm>
            <a:off x="4464050" y="3014663"/>
            <a:ext cx="261938" cy="44450"/>
          </a:xfrm>
          <a:custGeom>
            <a:avLst/>
            <a:gdLst>
              <a:gd name="T0" fmla="*/ 166 w 166"/>
              <a:gd name="T1" fmla="*/ 14 h 28"/>
              <a:gd name="T2" fmla="*/ 130 w 166"/>
              <a:gd name="T3" fmla="*/ 0 h 28"/>
              <a:gd name="T4" fmla="*/ 134 w 166"/>
              <a:gd name="T5" fmla="*/ 10 h 28"/>
              <a:gd name="T6" fmla="*/ 74 w 166"/>
              <a:gd name="T7" fmla="*/ 10 h 28"/>
              <a:gd name="T8" fmla="*/ 34 w 166"/>
              <a:gd name="T9" fmla="*/ 10 h 28"/>
              <a:gd name="T10" fmla="*/ 38 w 166"/>
              <a:gd name="T11" fmla="*/ 0 h 28"/>
              <a:gd name="T12" fmla="*/ 0 w 166"/>
              <a:gd name="T13" fmla="*/ 14 h 28"/>
              <a:gd name="T14" fmla="*/ 38 w 166"/>
              <a:gd name="T15" fmla="*/ 28 h 28"/>
              <a:gd name="T16" fmla="*/ 34 w 166"/>
              <a:gd name="T17" fmla="*/ 18 h 28"/>
              <a:gd name="T18" fmla="*/ 90 w 166"/>
              <a:gd name="T19" fmla="*/ 18 h 28"/>
              <a:gd name="T20" fmla="*/ 134 w 166"/>
              <a:gd name="T21" fmla="*/ 18 h 28"/>
              <a:gd name="T22" fmla="*/ 130 w 166"/>
              <a:gd name="T23" fmla="*/ 28 h 28"/>
              <a:gd name="T24" fmla="*/ 166 w 166"/>
              <a:gd name="T25" fmla="*/ 14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8"/>
              <a:gd name="T41" fmla="*/ 166 w 166"/>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8">
                <a:moveTo>
                  <a:pt x="166" y="14"/>
                </a:moveTo>
                <a:lnTo>
                  <a:pt x="130" y="0"/>
                </a:lnTo>
                <a:lnTo>
                  <a:pt x="134" y="10"/>
                </a:lnTo>
                <a:lnTo>
                  <a:pt x="74" y="10"/>
                </a:lnTo>
                <a:lnTo>
                  <a:pt x="34" y="10"/>
                </a:lnTo>
                <a:lnTo>
                  <a:pt x="38" y="0"/>
                </a:lnTo>
                <a:lnTo>
                  <a:pt x="0" y="14"/>
                </a:lnTo>
                <a:lnTo>
                  <a:pt x="38" y="28"/>
                </a:lnTo>
                <a:lnTo>
                  <a:pt x="34" y="18"/>
                </a:lnTo>
                <a:lnTo>
                  <a:pt x="90" y="18"/>
                </a:lnTo>
                <a:lnTo>
                  <a:pt x="134" y="18"/>
                </a:lnTo>
                <a:lnTo>
                  <a:pt x="130" y="28"/>
                </a:lnTo>
                <a:lnTo>
                  <a:pt x="166" y="14"/>
                </a:lnTo>
                <a:close/>
              </a:path>
            </a:pathLst>
          </a:custGeom>
          <a:solidFill>
            <a:srgbClr val="000000"/>
          </a:solidFill>
          <a:ln w="9525">
            <a:noFill/>
            <a:round/>
            <a:headEnd/>
            <a:tailEnd/>
          </a:ln>
        </p:spPr>
        <p:txBody>
          <a:bodyPr/>
          <a:lstStyle/>
          <a:p>
            <a:endParaRPr lang="fr-FR"/>
          </a:p>
        </p:txBody>
      </p:sp>
      <p:sp>
        <p:nvSpPr>
          <p:cNvPr id="19586" name="Text Box 130"/>
          <p:cNvSpPr txBox="1">
            <a:spLocks noChangeArrowheads="1"/>
          </p:cNvSpPr>
          <p:nvPr/>
        </p:nvSpPr>
        <p:spPr bwMode="auto">
          <a:xfrm>
            <a:off x="3159125" y="1587500"/>
            <a:ext cx="1655763" cy="396875"/>
          </a:xfrm>
          <a:prstGeom prst="rect">
            <a:avLst/>
          </a:prstGeom>
          <a:noFill/>
          <a:ln w="9525">
            <a:noFill/>
            <a:miter lim="800000"/>
            <a:headEnd/>
            <a:tailEnd/>
          </a:ln>
        </p:spPr>
        <p:txBody>
          <a:bodyPr>
            <a:spAutoFit/>
          </a:bodyPr>
          <a:lstStyle/>
          <a:p>
            <a:pPr>
              <a:spcBef>
                <a:spcPct val="50000"/>
              </a:spcBef>
            </a:pPr>
            <a:r>
              <a:rPr lang="fr-CA" sz="2000"/>
              <a:t>En milliards</a:t>
            </a:r>
          </a:p>
        </p:txBody>
      </p:sp>
      <p:sp>
        <p:nvSpPr>
          <p:cNvPr id="19587" name="Line 133"/>
          <p:cNvSpPr>
            <a:spLocks noChangeShapeType="1"/>
          </p:cNvSpPr>
          <p:nvPr/>
        </p:nvSpPr>
        <p:spPr bwMode="auto">
          <a:xfrm flipH="1">
            <a:off x="2376488" y="2798763"/>
            <a:ext cx="152400" cy="228600"/>
          </a:xfrm>
          <a:prstGeom prst="line">
            <a:avLst/>
          </a:prstGeom>
          <a:noFill/>
          <a:ln w="14351">
            <a:solidFill>
              <a:schemeClr val="tx1"/>
            </a:solidFill>
            <a:round/>
            <a:headEnd/>
            <a:tailEnd/>
          </a:ln>
        </p:spPr>
        <p:txBody>
          <a:bodyPr/>
          <a:lstStyle/>
          <a:p>
            <a:endParaRPr lang="en-US"/>
          </a:p>
        </p:txBody>
      </p:sp>
      <p:sp>
        <p:nvSpPr>
          <p:cNvPr id="9352" name="Rectangle 136"/>
          <p:cNvSpPr>
            <a:spLocks noChangeArrowheads="1"/>
          </p:cNvSpPr>
          <p:nvPr/>
        </p:nvSpPr>
        <p:spPr bwMode="auto">
          <a:xfrm>
            <a:off x="5805488" y="3352800"/>
            <a:ext cx="609600" cy="1579563"/>
          </a:xfrm>
          <a:prstGeom prst="rect">
            <a:avLst/>
          </a:prstGeom>
          <a:noFill/>
          <a:ln w="25400">
            <a:solidFill>
              <a:schemeClr val="folHlink"/>
            </a:solidFill>
            <a:miter lim="800000"/>
            <a:headEnd/>
            <a:tailEnd/>
          </a:ln>
        </p:spPr>
        <p:txBody>
          <a:bodyPr wrap="none" anchor="ctr"/>
          <a:lstStyle/>
          <a:p>
            <a:endParaRPr lang="fr-FR"/>
          </a:p>
        </p:txBody>
      </p:sp>
      <p:sp>
        <p:nvSpPr>
          <p:cNvPr id="9353" name="Line 137"/>
          <p:cNvSpPr>
            <a:spLocks noChangeShapeType="1"/>
          </p:cNvSpPr>
          <p:nvPr/>
        </p:nvSpPr>
        <p:spPr bwMode="auto">
          <a:xfrm>
            <a:off x="1828800" y="3352800"/>
            <a:ext cx="4038600" cy="0"/>
          </a:xfrm>
          <a:prstGeom prst="line">
            <a:avLst/>
          </a:prstGeom>
          <a:noFill/>
          <a:ln w="15875">
            <a:solidFill>
              <a:srgbClr val="FF0000"/>
            </a:solidFill>
            <a:round/>
            <a:headEnd type="stealth" w="med" len="med"/>
            <a:tailEnd/>
          </a:ln>
        </p:spPr>
        <p:txBody>
          <a:bodyPr wrap="none" anchor="ctr"/>
          <a:lstStyle/>
          <a:p>
            <a:endParaRPr lang="en-US"/>
          </a:p>
        </p:txBody>
      </p:sp>
      <p:sp>
        <p:nvSpPr>
          <p:cNvPr id="9354" name="Text Box 138"/>
          <p:cNvSpPr txBox="1">
            <a:spLocks noChangeArrowheads="1"/>
          </p:cNvSpPr>
          <p:nvPr/>
        </p:nvSpPr>
        <p:spPr bwMode="auto">
          <a:xfrm>
            <a:off x="304800" y="3048000"/>
            <a:ext cx="1828800" cy="701675"/>
          </a:xfrm>
          <a:prstGeom prst="rect">
            <a:avLst/>
          </a:prstGeom>
          <a:noFill/>
          <a:ln w="9525">
            <a:noFill/>
            <a:miter lim="800000"/>
            <a:headEnd/>
            <a:tailEnd/>
          </a:ln>
        </p:spPr>
        <p:txBody>
          <a:bodyPr>
            <a:spAutoFit/>
          </a:bodyPr>
          <a:lstStyle/>
          <a:p>
            <a:pPr>
              <a:spcBef>
                <a:spcPct val="50000"/>
              </a:spcBef>
            </a:pPr>
            <a:r>
              <a:rPr lang="fr-CA" sz="2000">
                <a:solidFill>
                  <a:srgbClr val="EB0505"/>
                </a:solidFill>
                <a:latin typeface="Verdana" pitchFamily="-65" charset="0"/>
              </a:rPr>
              <a:t>2007: 6.6 milliards</a:t>
            </a:r>
          </a:p>
        </p:txBody>
      </p:sp>
      <p:sp>
        <p:nvSpPr>
          <p:cNvPr id="9355" name="Line 139"/>
          <p:cNvSpPr>
            <a:spLocks noChangeShapeType="1"/>
          </p:cNvSpPr>
          <p:nvPr/>
        </p:nvSpPr>
        <p:spPr bwMode="auto">
          <a:xfrm>
            <a:off x="6400800" y="4114800"/>
            <a:ext cx="533400" cy="0"/>
          </a:xfrm>
          <a:prstGeom prst="line">
            <a:avLst/>
          </a:prstGeom>
          <a:noFill/>
          <a:ln w="25400">
            <a:solidFill>
              <a:schemeClr val="folHlink"/>
            </a:solidFill>
            <a:round/>
            <a:headEnd/>
            <a:tailEnd type="stealth" w="med" len="med"/>
          </a:ln>
        </p:spPr>
        <p:txBody>
          <a:bodyPr wrap="none" anchor="ctr"/>
          <a:lstStyle/>
          <a:p>
            <a:endParaRPr lang="en-US"/>
          </a:p>
        </p:txBody>
      </p:sp>
      <p:sp>
        <p:nvSpPr>
          <p:cNvPr id="9357" name="Text Box 141"/>
          <p:cNvSpPr txBox="1">
            <a:spLocks noChangeArrowheads="1"/>
          </p:cNvSpPr>
          <p:nvPr/>
        </p:nvSpPr>
        <p:spPr bwMode="auto">
          <a:xfrm>
            <a:off x="6934200" y="3810000"/>
            <a:ext cx="2133600" cy="549275"/>
          </a:xfrm>
          <a:prstGeom prst="rect">
            <a:avLst/>
          </a:prstGeom>
          <a:noFill/>
          <a:ln w="9525">
            <a:noFill/>
            <a:miter lim="800000"/>
            <a:headEnd/>
            <a:tailEnd/>
          </a:ln>
        </p:spPr>
        <p:txBody>
          <a:bodyPr>
            <a:spAutoFit/>
          </a:bodyPr>
          <a:lstStyle/>
          <a:p>
            <a:pPr algn="ctr">
              <a:spcBef>
                <a:spcPct val="50000"/>
              </a:spcBef>
            </a:pPr>
            <a:r>
              <a:rPr lang="fr-CA" sz="1500">
                <a:solidFill>
                  <a:schemeClr val="folHlink"/>
                </a:solidFill>
                <a:latin typeface="Verdana" pitchFamily="-65" charset="0"/>
              </a:rPr>
              <a:t>TRANSITION DÉMOGRAPHIQUE</a:t>
            </a:r>
          </a:p>
        </p:txBody>
      </p:sp>
      <p:sp>
        <p:nvSpPr>
          <p:cNvPr id="9358" name="Oval 142"/>
          <p:cNvSpPr>
            <a:spLocks noChangeArrowheads="1"/>
          </p:cNvSpPr>
          <p:nvPr/>
        </p:nvSpPr>
        <p:spPr bwMode="auto">
          <a:xfrm>
            <a:off x="6096000" y="3048000"/>
            <a:ext cx="990600" cy="457200"/>
          </a:xfrm>
          <a:prstGeom prst="ellipse">
            <a:avLst/>
          </a:prstGeom>
          <a:noFill/>
          <a:ln w="19050">
            <a:solidFill>
              <a:srgbClr val="FF0000"/>
            </a:solidFill>
            <a:round/>
            <a:headEnd/>
            <a:tailEnd/>
          </a:ln>
        </p:spPr>
        <p:txBody>
          <a:bodyPr wrap="none" anchor="ctr"/>
          <a:lstStyle/>
          <a:p>
            <a:endParaRPr lang="fr-FR"/>
          </a:p>
        </p:txBody>
      </p:sp>
      <p:sp>
        <p:nvSpPr>
          <p:cNvPr id="9359" name="Oval 143"/>
          <p:cNvSpPr>
            <a:spLocks noChangeArrowheads="1"/>
          </p:cNvSpPr>
          <p:nvPr/>
        </p:nvSpPr>
        <p:spPr bwMode="auto">
          <a:xfrm>
            <a:off x="5410200" y="1676400"/>
            <a:ext cx="838200" cy="381000"/>
          </a:xfrm>
          <a:prstGeom prst="ellipse">
            <a:avLst/>
          </a:prstGeom>
          <a:noFill/>
          <a:ln w="19050">
            <a:solidFill>
              <a:srgbClr val="FF0000"/>
            </a:solidFill>
            <a:round/>
            <a:headEnd/>
            <a:tailEnd/>
          </a:ln>
        </p:spPr>
        <p:txBody>
          <a:bodyPr wrap="none" anchor="ctr"/>
          <a:lstStyle/>
          <a:p>
            <a:endParaRPr lang="fr-FR"/>
          </a:p>
        </p:txBody>
      </p:sp>
    </p:spTree>
    <p:extLst>
      <p:ext uri="{BB962C8B-B14F-4D97-AF65-F5344CB8AC3E}">
        <p14:creationId xmlns:p14="http://schemas.microsoft.com/office/powerpoint/2010/main" val="35430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35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35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35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3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2" grpId="0" animBg="1"/>
      <p:bldP spid="9352" grpId="1" animBg="1"/>
      <p:bldP spid="9353" grpId="0" animBg="1"/>
      <p:bldP spid="9354" grpId="0"/>
      <p:bldP spid="9355" grpId="0" animBg="1"/>
      <p:bldP spid="9355" grpId="1" animBg="1"/>
      <p:bldP spid="9357" grpId="0"/>
      <p:bldP spid="9357" grpId="1"/>
      <p:bldP spid="9358" grpId="0" animBg="1"/>
      <p:bldP spid="93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Pourquoi étudier l’avenir des populations? </a:t>
            </a:r>
            <a:endParaRPr lang="fr-FR" sz="3700"/>
          </a:p>
        </p:txBody>
      </p:sp>
      <p:sp>
        <p:nvSpPr>
          <p:cNvPr id="21507"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 </a:t>
            </a:r>
            <a:r>
              <a:rPr lang="fr-CA" sz="2100" i="1"/>
              <a:t>Savoir pour prévoir, prévoir pour agir</a:t>
            </a:r>
            <a:r>
              <a:rPr lang="fr-CA" sz="2100"/>
              <a:t> » (Vallin, 2002)</a:t>
            </a:r>
          </a:p>
          <a:p>
            <a:pPr eaLnBrk="1" hangingPunct="1"/>
            <a:r>
              <a:rPr lang="fr-CA" sz="2100"/>
              <a:t>« </a:t>
            </a:r>
            <a:r>
              <a:rPr lang="fr-CA" sz="2100" i="1"/>
              <a:t>Gouverner, c’est prévoir »; « prévoir pour ne pas voir</a:t>
            </a:r>
            <a:r>
              <a:rPr lang="fr-CA" sz="2100"/>
              <a:t> » (Rollet, 2002)</a:t>
            </a:r>
          </a:p>
          <a:p>
            <a:pPr eaLnBrk="1" hangingPunct="1"/>
            <a:endParaRPr lang="fr-CA" sz="2100"/>
          </a:p>
          <a:p>
            <a:pPr eaLnBrk="1" hangingPunct="1"/>
            <a:r>
              <a:rPr lang="fr-CA" sz="2100"/>
              <a:t>Anticiper les conséquences de certaines tendances</a:t>
            </a:r>
          </a:p>
          <a:p>
            <a:pPr eaLnBrk="1" hangingPunct="1"/>
            <a:r>
              <a:rPr lang="fr-CA" altLang="ja-JP" sz="2100"/>
              <a:t>Éviter qu’un futur porteur de déséquilibres ne se réalise</a:t>
            </a:r>
            <a:endParaRPr lang="fr-CA" sz="2100"/>
          </a:p>
        </p:txBody>
      </p:sp>
      <p:sp>
        <p:nvSpPr>
          <p:cNvPr id="9" name="AutoShape 4">
            <a:extLst>
              <a:ext uri="{FF2B5EF4-FFF2-40B4-BE49-F238E27FC236}">
                <a16:creationId xmlns:a16="http://schemas.microsoft.com/office/drawing/2014/main" id="{E02EC145-1ED5-3144-8621-FD5FEF94799A}"/>
              </a:ext>
            </a:extLst>
          </p:cNvPr>
          <p:cNvSpPr>
            <a:spLocks noChangeArrowheads="1"/>
          </p:cNvSpPr>
          <p:nvPr/>
        </p:nvSpPr>
        <p:spPr bwMode="auto">
          <a:xfrm>
            <a:off x="4114800" y="3440716"/>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fr-FR"/>
          </a:p>
        </p:txBody>
      </p:sp>
    </p:spTree>
    <p:extLst>
      <p:ext uri="{BB962C8B-B14F-4D97-AF65-F5344CB8AC3E}">
        <p14:creationId xmlns:p14="http://schemas.microsoft.com/office/powerpoint/2010/main" val="2029530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Comment peut-on prévoir l’avenir?</a:t>
            </a:r>
            <a:endParaRPr lang="fr-FR" sz="3700"/>
          </a:p>
        </p:txBody>
      </p:sp>
      <p:sp>
        <p:nvSpPr>
          <p:cNvPr id="23555"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 </a:t>
            </a:r>
            <a:r>
              <a:rPr lang="fr-CA" sz="2100" i="1"/>
              <a:t>Les perspectives démographiques servent à nous faire conna</a:t>
            </a:r>
            <a:r>
              <a:rPr lang="fr-CA" altLang="ja-JP" sz="2100" i="1"/>
              <a:t>ître par le calcul quel serait l’avenir d’une population, en nombre et en structure, dans telle ou telle hypothèse</a:t>
            </a:r>
            <a:r>
              <a:rPr lang="fr-CA" altLang="ja-JP" sz="2100"/>
              <a:t> » (Louis Henry, 1973)</a:t>
            </a:r>
          </a:p>
          <a:p>
            <a:pPr eaLnBrk="1" hangingPunct="1"/>
            <a:endParaRPr lang="fr-CA" altLang="ja-JP" sz="2100"/>
          </a:p>
          <a:p>
            <a:pPr eaLnBrk="1" hangingPunct="1"/>
            <a:endParaRPr lang="fr-CA" altLang="ja-JP" sz="2100"/>
          </a:p>
          <a:p>
            <a:pPr eaLnBrk="1" hangingPunct="1"/>
            <a:r>
              <a:rPr lang="fr-CA" altLang="ja-JP" sz="2100"/>
              <a:t>Simulations de l’évolution future d’une population en fonction d’hypothèses particulières.</a:t>
            </a:r>
            <a:endParaRPr lang="fr-CA" sz="2100"/>
          </a:p>
        </p:txBody>
      </p:sp>
      <p:sp>
        <p:nvSpPr>
          <p:cNvPr id="11" name="AutoShape 6">
            <a:extLst>
              <a:ext uri="{FF2B5EF4-FFF2-40B4-BE49-F238E27FC236}">
                <a16:creationId xmlns:a16="http://schemas.microsoft.com/office/drawing/2014/main" id="{DE9F92AA-A03C-4A46-9B1C-B1D5AA66DF52}"/>
              </a:ext>
            </a:extLst>
          </p:cNvPr>
          <p:cNvSpPr>
            <a:spLocks noChangeArrowheads="1"/>
          </p:cNvSpPr>
          <p:nvPr/>
        </p:nvSpPr>
        <p:spPr bwMode="auto">
          <a:xfrm>
            <a:off x="4114800" y="3780691"/>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fr-FR"/>
          </a:p>
        </p:txBody>
      </p:sp>
    </p:spTree>
    <p:extLst>
      <p:ext uri="{BB962C8B-B14F-4D97-AF65-F5344CB8AC3E}">
        <p14:creationId xmlns:p14="http://schemas.microsoft.com/office/powerpoint/2010/main" val="37924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p:cNvSpPr>
            <a:spLocks noGrp="1" noChangeArrowheads="1"/>
          </p:cNvSpPr>
          <p:nvPr>
            <p:ph type="title"/>
          </p:nvPr>
        </p:nvSpPr>
        <p:spPr>
          <a:xfrm>
            <a:off x="1142988" y="1054121"/>
            <a:ext cx="7098848" cy="1184111"/>
          </a:xfrm>
        </p:spPr>
        <p:txBody>
          <a:bodyPr>
            <a:normAutofit/>
          </a:bodyPr>
          <a:lstStyle/>
          <a:p>
            <a:pPr eaLnBrk="1" hangingPunct="1"/>
            <a:r>
              <a:rPr lang="fr-CA"/>
              <a:t>Prévisions et projections</a:t>
            </a:r>
            <a:endParaRPr lang="fr-FR"/>
          </a:p>
        </p:txBody>
      </p:sp>
      <p:sp>
        <p:nvSpPr>
          <p:cNvPr id="25603" name="Rectangle 3"/>
          <p:cNvSpPr>
            <a:spLocks noGrp="1" noChangeArrowheads="1"/>
          </p:cNvSpPr>
          <p:nvPr>
            <p:ph type="body" idx="1"/>
          </p:nvPr>
        </p:nvSpPr>
        <p:spPr>
          <a:xfrm>
            <a:off x="1143000" y="2399099"/>
            <a:ext cx="7099173" cy="3400969"/>
          </a:xfrm>
        </p:spPr>
        <p:txBody>
          <a:bodyPr>
            <a:normAutofit/>
          </a:bodyPr>
          <a:lstStyle/>
          <a:p>
            <a:pPr eaLnBrk="1" hangingPunct="1"/>
            <a:r>
              <a:rPr lang="fr-CA" sz="1900"/>
              <a:t>Perspectives démographiques:</a:t>
            </a:r>
          </a:p>
          <a:p>
            <a:pPr lvl="2" eaLnBrk="1" hangingPunct="1"/>
            <a:r>
              <a:rPr lang="fr-CA" sz="1900"/>
              <a:t>Recouvre deux types de travaux</a:t>
            </a:r>
          </a:p>
          <a:p>
            <a:pPr eaLnBrk="1" hangingPunct="1"/>
            <a:endParaRPr lang="fr-CA" sz="1900"/>
          </a:p>
          <a:p>
            <a:pPr lvl="1" eaLnBrk="1" hangingPunct="1"/>
            <a:r>
              <a:rPr lang="fr-CA" sz="1900" b="1"/>
              <a:t>Projections démographiques</a:t>
            </a:r>
            <a:r>
              <a:rPr lang="fr-CA" sz="1900"/>
              <a:t>  </a:t>
            </a:r>
            <a:r>
              <a:rPr lang="fr-CA" sz="1900">
                <a:sym typeface="Symbol" pitchFamily="-65" charset="2"/>
              </a:rPr>
              <a:t></a:t>
            </a:r>
            <a:r>
              <a:rPr lang="fr-CA" sz="1900"/>
              <a:t> visées à long terme sous forme de simulations et pas nécessairement liées par la contrainte d’une vraisemblance des hypothèses</a:t>
            </a:r>
          </a:p>
          <a:p>
            <a:pPr lvl="2" eaLnBrk="1" hangingPunct="1"/>
            <a:r>
              <a:rPr lang="fr-CA" sz="1900"/>
              <a:t>Peut porter aussi sur le passé</a:t>
            </a:r>
          </a:p>
          <a:p>
            <a:pPr lvl="2" eaLnBrk="1" hangingPunct="1"/>
            <a:endParaRPr lang="fr-CA" sz="1900"/>
          </a:p>
          <a:p>
            <a:pPr lvl="1" eaLnBrk="1" hangingPunct="1"/>
            <a:r>
              <a:rPr lang="fr-CA" sz="1900" b="1"/>
              <a:t>Prévisions de population</a:t>
            </a:r>
            <a:r>
              <a:rPr lang="fr-CA" sz="1900"/>
              <a:t> </a:t>
            </a:r>
            <a:r>
              <a:rPr lang="fr-CA" sz="1900">
                <a:sym typeface="Symbol" pitchFamily="-65" charset="2"/>
              </a:rPr>
              <a:t></a:t>
            </a:r>
            <a:r>
              <a:rPr lang="fr-CA" sz="1900"/>
              <a:t> construction d’un futur proche élaborée dans un cadre d’hypothèses hautement probables</a:t>
            </a:r>
          </a:p>
          <a:p>
            <a:pPr lvl="2" eaLnBrk="1" hangingPunct="1"/>
            <a:endParaRPr lang="fr-CA" sz="1900"/>
          </a:p>
        </p:txBody>
      </p:sp>
    </p:spTree>
    <p:extLst>
      <p:ext uri="{BB962C8B-B14F-4D97-AF65-F5344CB8AC3E}">
        <p14:creationId xmlns:p14="http://schemas.microsoft.com/office/powerpoint/2010/main" val="215145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 calcmode="lin" valueType="num">
                                      <p:cBhvr additive="base">
                                        <p:cTn id="11"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 calcmode="lin" valueType="num">
                                      <p:cBhvr additive="base">
                                        <p:cTn id="21"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Histoire des perspectives démographiques</a:t>
            </a:r>
            <a:endParaRPr lang="fr-FR" sz="3700"/>
          </a:p>
        </p:txBody>
      </p:sp>
      <p:sp>
        <p:nvSpPr>
          <p:cNvPr id="31747"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XVII</a:t>
            </a:r>
            <a:r>
              <a:rPr lang="fr-CA" sz="2100" baseline="30000"/>
              <a:t>e</a:t>
            </a:r>
            <a:r>
              <a:rPr lang="fr-CA" sz="2100"/>
              <a:t> siècle: premières extrapolations de population à caractère scientifique</a:t>
            </a:r>
          </a:p>
          <a:p>
            <a:pPr eaLnBrk="1" hangingPunct="1"/>
            <a:endParaRPr lang="fr-CA" sz="2100"/>
          </a:p>
          <a:p>
            <a:pPr eaLnBrk="1" hangingPunct="1"/>
            <a:r>
              <a:rPr lang="fr-CA" sz="2100"/>
              <a:t>1798: </a:t>
            </a:r>
            <a:r>
              <a:rPr lang="fr-CA" sz="2100" i="1"/>
              <a:t>Essai sur le principe de la population (Malthus)</a:t>
            </a:r>
          </a:p>
        </p:txBody>
      </p:sp>
    </p:spTree>
    <p:extLst>
      <p:ext uri="{BB962C8B-B14F-4D97-AF65-F5344CB8AC3E}">
        <p14:creationId xmlns:p14="http://schemas.microsoft.com/office/powerpoint/2010/main" val="19350994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fr-CA">
                <a:solidFill>
                  <a:srgbClr val="6F88E3"/>
                </a:solidFill>
              </a:rPr>
              <a:t>Malthus et son </a:t>
            </a:r>
            <a:r>
              <a:rPr lang="fr-CA" i="1">
                <a:solidFill>
                  <a:srgbClr val="6F88E3"/>
                </a:solidFill>
              </a:rPr>
              <a:t>Essai sur le principe de la population</a:t>
            </a:r>
            <a:r>
              <a:rPr lang="fr-CA">
                <a:solidFill>
                  <a:srgbClr val="6F88E3"/>
                </a:solidFill>
              </a:rPr>
              <a:t> (1798)</a:t>
            </a:r>
            <a:endParaRPr lang="fr-FR">
              <a:solidFill>
                <a:srgbClr val="6F88E3"/>
              </a:solidFill>
            </a:endParaRPr>
          </a:p>
        </p:txBody>
      </p:sp>
      <p:graphicFrame>
        <p:nvGraphicFramePr>
          <p:cNvPr id="33795" name="Object 3"/>
          <p:cNvGraphicFramePr>
            <a:graphicFrameLocks noGrp="1" noChangeAspect="1"/>
          </p:cNvGraphicFramePr>
          <p:nvPr>
            <p:ph type="chart" idx="1"/>
          </p:nvPr>
        </p:nvGraphicFramePr>
        <p:xfrm>
          <a:off x="685800" y="1951038"/>
          <a:ext cx="7467600" cy="4402137"/>
        </p:xfrm>
        <a:graphic>
          <a:graphicData uri="http://schemas.openxmlformats.org/presentationml/2006/ole">
            <mc:AlternateContent xmlns:mc="http://schemas.openxmlformats.org/markup-compatibility/2006">
              <mc:Choice xmlns:v="urn:schemas-microsoft-com:vml" Requires="v">
                <p:oleObj r:id="rId3" imgW="7466983" imgH="4400948" progId="Excel.Sheet.8">
                  <p:embed/>
                </p:oleObj>
              </mc:Choice>
              <mc:Fallback>
                <p:oleObj r:id="rId3" imgW="7466983" imgH="4400948" progId="Excel.Sheet.8">
                  <p:embed/>
                  <p:pic>
                    <p:nvPicPr>
                      <p:cNvPr id="33795"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51038"/>
                        <a:ext cx="7467600" cy="440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6" name="Text Box 4"/>
          <p:cNvSpPr txBox="1">
            <a:spLocks noChangeArrowheads="1"/>
          </p:cNvSpPr>
          <p:nvPr/>
        </p:nvSpPr>
        <p:spPr bwMode="auto">
          <a:xfrm>
            <a:off x="152400" y="6308725"/>
            <a:ext cx="5410200" cy="396875"/>
          </a:xfrm>
          <a:prstGeom prst="rect">
            <a:avLst/>
          </a:prstGeom>
          <a:noFill/>
          <a:ln w="9525">
            <a:noFill/>
            <a:miter lim="800000"/>
            <a:headEnd/>
            <a:tailEnd/>
          </a:ln>
        </p:spPr>
        <p:txBody>
          <a:bodyPr>
            <a:spAutoFit/>
          </a:bodyPr>
          <a:lstStyle/>
          <a:p>
            <a:pPr>
              <a:spcBef>
                <a:spcPct val="50000"/>
              </a:spcBef>
            </a:pPr>
            <a:r>
              <a:rPr lang="fr-CA" sz="1000">
                <a:latin typeface="Verdana" pitchFamily="-65" charset="0"/>
              </a:rPr>
              <a:t>Source: Population Division of the Department of Economic and Social Affairs of the United Nations Secretariat, </a:t>
            </a:r>
            <a:r>
              <a:rPr lang="fr-CA" sz="1000" i="1">
                <a:latin typeface="Verdana" pitchFamily="-65" charset="0"/>
              </a:rPr>
              <a:t>World Population Prospects: The 2006 Revision.</a:t>
            </a:r>
            <a:endParaRPr lang="fr-CA" sz="1000" i="1"/>
          </a:p>
        </p:txBody>
      </p:sp>
      <p:sp>
        <p:nvSpPr>
          <p:cNvPr id="33797" name="Text Box 5"/>
          <p:cNvSpPr txBox="1">
            <a:spLocks noChangeArrowheads="1"/>
          </p:cNvSpPr>
          <p:nvPr/>
        </p:nvSpPr>
        <p:spPr bwMode="auto">
          <a:xfrm>
            <a:off x="1600200" y="2362200"/>
            <a:ext cx="3276600" cy="954107"/>
          </a:xfrm>
          <a:prstGeom prst="rect">
            <a:avLst/>
          </a:prstGeom>
          <a:noFill/>
          <a:ln w="9525">
            <a:noFill/>
            <a:miter lim="800000"/>
            <a:headEnd/>
            <a:tailEnd/>
          </a:ln>
        </p:spPr>
        <p:txBody>
          <a:bodyPr>
            <a:spAutoFit/>
          </a:bodyPr>
          <a:lstStyle/>
          <a:p>
            <a:pPr>
              <a:spcBef>
                <a:spcPct val="50000"/>
              </a:spcBef>
            </a:pPr>
            <a:r>
              <a:rPr lang="fr-CA" sz="1400" i="1" dirty="0">
                <a:solidFill>
                  <a:srgbClr val="B42F26"/>
                </a:solidFill>
                <a:latin typeface="Verdana" pitchFamily="-65" charset="0"/>
              </a:rPr>
              <a:t>« La population, croit à un rythme géométrique alors que les subsistances évoluent de manière linéaire.»</a:t>
            </a:r>
          </a:p>
        </p:txBody>
      </p:sp>
    </p:spTree>
    <p:extLst>
      <p:ext uri="{BB962C8B-B14F-4D97-AF65-F5344CB8AC3E}">
        <p14:creationId xmlns:p14="http://schemas.microsoft.com/office/powerpoint/2010/main" val="62325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Histoire des perspectives démographiques (suite)</a:t>
            </a:r>
            <a:endParaRPr lang="fr-FR" sz="3700"/>
          </a:p>
        </p:txBody>
      </p:sp>
      <p:sp>
        <p:nvSpPr>
          <p:cNvPr id="35843"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Début du XX</a:t>
            </a:r>
            <a:r>
              <a:rPr lang="fr-CA" sz="2100" baseline="30000"/>
              <a:t>e</a:t>
            </a:r>
            <a:r>
              <a:rPr lang="fr-CA" sz="2100"/>
              <a:t> siècle: les prévisions mathématiques globales sont abandonnées</a:t>
            </a:r>
          </a:p>
          <a:p>
            <a:pPr eaLnBrk="1" hangingPunct="1"/>
            <a:endParaRPr lang="fr-CA" sz="2100"/>
          </a:p>
          <a:p>
            <a:pPr lvl="1" eaLnBrk="1" hangingPunct="1"/>
            <a:r>
              <a:rPr lang="fr-CA" sz="2100" i="1"/>
              <a:t>Exception</a:t>
            </a:r>
            <a:r>
              <a:rPr lang="fr-CA" sz="2100"/>
              <a:t>: perspectives de croissance urbaine</a:t>
            </a:r>
            <a:endParaRPr lang="fr-CA" sz="2100" i="1"/>
          </a:p>
        </p:txBody>
      </p:sp>
    </p:spTree>
    <p:extLst>
      <p:ext uri="{BB962C8B-B14F-4D97-AF65-F5344CB8AC3E}">
        <p14:creationId xmlns:p14="http://schemas.microsoft.com/office/powerpoint/2010/main" val="4248640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60648"/>
            <a:ext cx="7772400" cy="1143000"/>
          </a:xfrm>
        </p:spPr>
        <p:txBody>
          <a:bodyPr>
            <a:normAutofit fontScale="90000"/>
          </a:bodyPr>
          <a:lstStyle/>
          <a:p>
            <a:pPr eaLnBrk="1" hangingPunct="1"/>
            <a:r>
              <a:rPr lang="fr-CA" dirty="0">
                <a:solidFill>
                  <a:srgbClr val="6F88E3"/>
                </a:solidFill>
                <a:latin typeface="Arial" pitchFamily="34" charset="0"/>
                <a:cs typeface="Arial" pitchFamily="34" charset="0"/>
              </a:rPr>
              <a:t>Méthodes mathématiques de projection- </a:t>
            </a:r>
            <a:r>
              <a:rPr lang="fr-CA" sz="2600" dirty="0">
                <a:solidFill>
                  <a:srgbClr val="FF0000"/>
                </a:solidFill>
                <a:latin typeface="Arial" pitchFamily="34" charset="0"/>
                <a:cs typeface="Arial" pitchFamily="34" charset="0"/>
              </a:rPr>
              <a:t>croissance linéaire 2000</a:t>
            </a:r>
            <a:r>
              <a:rPr lang="fr-CA" sz="2600" dirty="0">
                <a:solidFill>
                  <a:srgbClr val="FF0000"/>
                </a:solidFill>
                <a:latin typeface="Arial" pitchFamily="34" charset="0"/>
                <a:cs typeface="Arial" pitchFamily="34" charset="0"/>
                <a:sym typeface="Symbol" pitchFamily="-65" charset="2"/>
              </a:rPr>
              <a:t></a:t>
            </a:r>
            <a:r>
              <a:rPr lang="fr-CA" sz="2600" dirty="0">
                <a:solidFill>
                  <a:srgbClr val="FF0000"/>
                </a:solidFill>
                <a:latin typeface="Arial" pitchFamily="34" charset="0"/>
                <a:cs typeface="Arial" pitchFamily="34" charset="0"/>
              </a:rPr>
              <a:t>2050</a:t>
            </a:r>
            <a:endParaRPr lang="fr-FR" sz="2600" dirty="0">
              <a:solidFill>
                <a:srgbClr val="FF0000"/>
              </a:solidFill>
              <a:latin typeface="Arial" pitchFamily="34" charset="0"/>
              <a:cs typeface="Arial" pitchFamily="34" charset="0"/>
            </a:endParaRPr>
          </a:p>
        </p:txBody>
      </p:sp>
      <p:graphicFrame>
        <p:nvGraphicFramePr>
          <p:cNvPr id="27651" name="Object 3"/>
          <p:cNvGraphicFramePr>
            <a:graphicFrameLocks noGrp="1" noChangeAspect="1"/>
          </p:cNvGraphicFramePr>
          <p:nvPr>
            <p:ph type="chart" idx="1"/>
          </p:nvPr>
        </p:nvGraphicFramePr>
        <p:xfrm>
          <a:off x="3995936" y="1916832"/>
          <a:ext cx="4968552" cy="4260850"/>
        </p:xfrm>
        <a:graphic>
          <a:graphicData uri="http://schemas.openxmlformats.org/presentationml/2006/ole">
            <mc:AlternateContent xmlns:mc="http://schemas.openxmlformats.org/markup-compatibility/2006">
              <mc:Choice xmlns:v="urn:schemas-microsoft-com:vml" Requires="v">
                <p:oleObj name="Worksheet" r:id="rId3" imgW="7277167" imgH="4152900" progId="Excel.Sheet.8">
                  <p:embed/>
                </p:oleObj>
              </mc:Choice>
              <mc:Fallback>
                <p:oleObj name="Worksheet" r:id="rId3" imgW="7277167" imgH="4152900" progId="Excel.Sheet.8">
                  <p:embed/>
                  <p:pic>
                    <p:nvPicPr>
                      <p:cNvPr id="27651"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916832"/>
                        <a:ext cx="4968552" cy="426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ZoneTexte 4"/>
          <p:cNvSpPr txBox="1"/>
          <p:nvPr/>
        </p:nvSpPr>
        <p:spPr>
          <a:xfrm>
            <a:off x="456393" y="1866528"/>
            <a:ext cx="3600400" cy="4536504"/>
          </a:xfrm>
          <a:prstGeom prst="rect">
            <a:avLst/>
          </a:prstGeom>
          <a:noFill/>
        </p:spPr>
        <p:txBody>
          <a:bodyPr wrap="square" rtlCol="0">
            <a:spAutoFit/>
          </a:bodyPr>
          <a:lstStyle/>
          <a:p>
            <a:r>
              <a:rPr lang="en-US" dirty="0"/>
              <a:t>P(t) = a + b*t</a:t>
            </a:r>
          </a:p>
          <a:p>
            <a:endParaRPr lang="en-US" dirty="0"/>
          </a:p>
          <a:p>
            <a:r>
              <a:rPr lang="en-US" dirty="0"/>
              <a:t>P(0) = a + b*(0) = a</a:t>
            </a:r>
          </a:p>
          <a:p>
            <a:endParaRPr lang="en-US" dirty="0"/>
          </a:p>
          <a:p>
            <a:r>
              <a:rPr lang="en-US" dirty="0"/>
              <a:t>P(t</a:t>
            </a:r>
            <a:r>
              <a:rPr lang="en-US" baseline="-25000" dirty="0"/>
              <a:t>2</a:t>
            </a:r>
            <a:r>
              <a:rPr lang="en-US" dirty="0"/>
              <a:t>) – P(t1) = </a:t>
            </a:r>
            <a:r>
              <a:rPr lang="en-US" dirty="0" err="1"/>
              <a:t>a+b</a:t>
            </a:r>
            <a:r>
              <a:rPr lang="en-US" dirty="0"/>
              <a:t>*t</a:t>
            </a:r>
            <a:r>
              <a:rPr lang="en-US" baseline="-25000" dirty="0"/>
              <a:t>2</a:t>
            </a:r>
            <a:r>
              <a:rPr lang="en-US" dirty="0"/>
              <a:t> – a – b*t</a:t>
            </a:r>
            <a:r>
              <a:rPr lang="en-US" baseline="-25000" dirty="0"/>
              <a:t>1</a:t>
            </a:r>
            <a:r>
              <a:rPr lang="en-US" dirty="0"/>
              <a:t>  = b(t</a:t>
            </a:r>
            <a:r>
              <a:rPr lang="en-US" baseline="-25000" dirty="0"/>
              <a:t>2</a:t>
            </a:r>
            <a:r>
              <a:rPr lang="en-US" dirty="0"/>
              <a:t> – t</a:t>
            </a:r>
            <a:r>
              <a:rPr lang="en-US" baseline="-25000" dirty="0"/>
              <a:t>1</a:t>
            </a:r>
            <a:r>
              <a:rPr lang="en-US" dirty="0"/>
              <a:t>) </a:t>
            </a:r>
            <a:r>
              <a:rPr lang="en-US" dirty="0">
                <a:sym typeface="Wingdings" pitchFamily="2" charset="2"/>
              </a:rPr>
              <a:t></a:t>
            </a:r>
          </a:p>
          <a:p>
            <a:endParaRPr lang="en-US" dirty="0">
              <a:sym typeface="Wingdings" pitchFamily="2" charset="2"/>
            </a:endParaRPr>
          </a:p>
          <a:p>
            <a:r>
              <a:rPr lang="en-US" dirty="0">
                <a:sym typeface="Wingdings" pitchFamily="2" charset="2"/>
              </a:rPr>
              <a:t>b = [P(t</a:t>
            </a:r>
            <a:r>
              <a:rPr lang="en-US" baseline="-25000" dirty="0">
                <a:sym typeface="Wingdings" pitchFamily="2" charset="2"/>
              </a:rPr>
              <a:t>2</a:t>
            </a:r>
            <a:r>
              <a:rPr lang="en-US" dirty="0">
                <a:sym typeface="Wingdings" pitchFamily="2" charset="2"/>
              </a:rPr>
              <a:t>) – P(t</a:t>
            </a:r>
            <a:r>
              <a:rPr lang="en-US" baseline="-25000" dirty="0">
                <a:sym typeface="Wingdings" pitchFamily="2" charset="2"/>
              </a:rPr>
              <a:t>1</a:t>
            </a:r>
            <a:r>
              <a:rPr lang="en-US" dirty="0">
                <a:sym typeface="Wingdings" pitchFamily="2" charset="2"/>
              </a:rPr>
              <a:t>)]/(t</a:t>
            </a:r>
            <a:r>
              <a:rPr lang="en-US" baseline="-25000" dirty="0">
                <a:sym typeface="Wingdings" pitchFamily="2" charset="2"/>
              </a:rPr>
              <a:t>2</a:t>
            </a:r>
            <a:r>
              <a:rPr lang="en-US" dirty="0">
                <a:sym typeface="Wingdings" pitchFamily="2" charset="2"/>
              </a:rPr>
              <a:t>-t</a:t>
            </a:r>
            <a:r>
              <a:rPr lang="en-US" baseline="-25000" dirty="0">
                <a:sym typeface="Wingdings" pitchFamily="2" charset="2"/>
              </a:rPr>
              <a:t>1</a:t>
            </a:r>
            <a:r>
              <a:rPr lang="en-US" dirty="0">
                <a:sym typeface="Wingdings" pitchFamily="2" charset="2"/>
              </a:rPr>
              <a:t>)</a:t>
            </a:r>
          </a:p>
          <a:p>
            <a:endParaRPr lang="en-US" dirty="0">
              <a:sym typeface="Wingdings" pitchFamily="2" charset="2"/>
            </a:endParaRPr>
          </a:p>
          <a:p>
            <a:endParaRPr lang="en-US" dirty="0">
              <a:sym typeface="Wingdings" pitchFamily="2" charset="2"/>
            </a:endParaRPr>
          </a:p>
          <a:p>
            <a:r>
              <a:rPr lang="en-US" sz="2000" dirty="0">
                <a:sym typeface="Wingdings" pitchFamily="2" charset="2"/>
              </a:rPr>
              <a:t>P(t) = P(0) + [P(t</a:t>
            </a:r>
            <a:r>
              <a:rPr lang="en-US" sz="2000" baseline="-25000" dirty="0">
                <a:sym typeface="Wingdings" pitchFamily="2" charset="2"/>
              </a:rPr>
              <a:t>2</a:t>
            </a:r>
            <a:r>
              <a:rPr lang="en-US" sz="2000" dirty="0">
                <a:sym typeface="Wingdings" pitchFamily="2" charset="2"/>
              </a:rPr>
              <a:t>)-P(t</a:t>
            </a:r>
            <a:r>
              <a:rPr lang="en-US" sz="2000" baseline="-25000" dirty="0">
                <a:sym typeface="Wingdings" pitchFamily="2" charset="2"/>
              </a:rPr>
              <a:t>1</a:t>
            </a:r>
            <a:r>
              <a:rPr lang="en-US" sz="2000" dirty="0">
                <a:sym typeface="Wingdings" pitchFamily="2" charset="2"/>
              </a:rPr>
              <a:t>)] *t</a:t>
            </a:r>
          </a:p>
          <a:p>
            <a:endParaRPr lang="en-US" sz="2000" dirty="0">
              <a:sym typeface="Wingdings" pitchFamily="2" charset="2"/>
            </a:endParaRPr>
          </a:p>
        </p:txBody>
      </p:sp>
      <p:sp>
        <p:nvSpPr>
          <p:cNvPr id="6" name="Rectangle 5"/>
          <p:cNvSpPr/>
          <p:nvPr/>
        </p:nvSpPr>
        <p:spPr bwMode="auto">
          <a:xfrm>
            <a:off x="3995936" y="6237312"/>
            <a:ext cx="4968552"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fr-CA" sz="1000" i="1" dirty="0">
                <a:latin typeface="Verdana" pitchFamily="-65" charset="0"/>
              </a:rPr>
              <a:t>Source: Population Division of the </a:t>
            </a:r>
            <a:r>
              <a:rPr lang="fr-CA" sz="1000" i="1" dirty="0" err="1">
                <a:latin typeface="Verdana" pitchFamily="-65" charset="0"/>
              </a:rPr>
              <a:t>Department</a:t>
            </a:r>
            <a:r>
              <a:rPr lang="fr-CA" sz="1000" i="1" dirty="0">
                <a:latin typeface="Verdana" pitchFamily="-65" charset="0"/>
              </a:rPr>
              <a:t> of </a:t>
            </a:r>
            <a:r>
              <a:rPr lang="fr-CA" sz="1000" i="1" dirty="0" err="1">
                <a:latin typeface="Verdana" pitchFamily="-65" charset="0"/>
              </a:rPr>
              <a:t>Economic</a:t>
            </a:r>
            <a:r>
              <a:rPr lang="fr-CA" sz="1000" i="1" dirty="0">
                <a:latin typeface="Verdana" pitchFamily="-65" charset="0"/>
              </a:rPr>
              <a:t> and Social </a:t>
            </a:r>
            <a:r>
              <a:rPr lang="fr-CA" sz="1000" i="1" dirty="0" err="1">
                <a:latin typeface="Verdana" pitchFamily="-65" charset="0"/>
              </a:rPr>
              <a:t>Affairs</a:t>
            </a:r>
            <a:r>
              <a:rPr lang="fr-CA" sz="1000" i="1" dirty="0">
                <a:latin typeface="Verdana" pitchFamily="-65" charset="0"/>
              </a:rPr>
              <a:t> of the United Nations </a:t>
            </a:r>
            <a:r>
              <a:rPr lang="fr-CA" sz="1000" i="1" dirty="0" err="1">
                <a:latin typeface="Verdana" pitchFamily="-65" charset="0"/>
              </a:rPr>
              <a:t>Secretariat</a:t>
            </a:r>
            <a:r>
              <a:rPr lang="fr-CA" sz="1000" i="1" dirty="0">
                <a:latin typeface="Verdana" pitchFamily="-65" charset="0"/>
              </a:rPr>
              <a:t>, World Population Prospects: The 2006 </a:t>
            </a:r>
            <a:r>
              <a:rPr lang="fr-CA" sz="1000" i="1" dirty="0" err="1">
                <a:latin typeface="Verdana" pitchFamily="-65" charset="0"/>
              </a:rPr>
              <a:t>Revision</a:t>
            </a:r>
            <a:r>
              <a:rPr lang="fr-CA" sz="1000" i="1" dirty="0">
                <a:latin typeface="Verdana" pitchFamily="-65" charset="0"/>
              </a:rPr>
              <a:t>.</a:t>
            </a:r>
          </a:p>
        </p:txBody>
      </p:sp>
      <p:cxnSp>
        <p:nvCxnSpPr>
          <p:cNvPr id="17" name="Connecteur droit avec flèche 16"/>
          <p:cNvCxnSpPr>
            <a:stCxn id="18" idx="2"/>
          </p:cNvCxnSpPr>
          <p:nvPr/>
        </p:nvCxnSpPr>
        <p:spPr bwMode="auto">
          <a:xfrm rot="16200000" flipH="1">
            <a:off x="6264188" y="3537012"/>
            <a:ext cx="648072"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6084168" y="3068960"/>
            <a:ext cx="576064"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500" dirty="0">
                <a:latin typeface="Arial" pitchFamily="-111" charset="0"/>
                <a:ea typeface="ＭＳ Ｐゴシック" pitchFamily="-111" charset="-128"/>
                <a:cs typeface="ＭＳ Ｐゴシック" pitchFamily="-111" charset="-128"/>
              </a:rPr>
              <a:t>P(</a:t>
            </a:r>
            <a:r>
              <a:rPr kumimoji="0" lang="en-US" sz="15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rPr>
              <a:t>0)</a:t>
            </a:r>
          </a:p>
        </p:txBody>
      </p:sp>
      <p:sp>
        <p:nvSpPr>
          <p:cNvPr id="23" name="Rectangle 22"/>
          <p:cNvSpPr/>
          <p:nvPr/>
        </p:nvSpPr>
        <p:spPr bwMode="auto">
          <a:xfrm>
            <a:off x="6012160" y="4869160"/>
            <a:ext cx="576064"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500" dirty="0">
                <a:latin typeface="Arial" pitchFamily="-111" charset="0"/>
                <a:ea typeface="ＭＳ Ｐゴシック" pitchFamily="-111" charset="-128"/>
                <a:cs typeface="ＭＳ Ｐゴシック" pitchFamily="-111" charset="-128"/>
              </a:rPr>
              <a:t>P(</a:t>
            </a:r>
            <a:r>
              <a:rPr lang="en-US" sz="1600" dirty="0">
                <a:sym typeface="Wingdings" pitchFamily="2" charset="2"/>
              </a:rPr>
              <a:t>t</a:t>
            </a:r>
            <a:r>
              <a:rPr lang="en-US" sz="1600" baseline="-25000" dirty="0">
                <a:sym typeface="Wingdings" pitchFamily="2" charset="2"/>
              </a:rPr>
              <a:t>1</a:t>
            </a:r>
            <a:r>
              <a:rPr kumimoji="0" lang="en-US" sz="15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rPr>
              <a:t>)</a:t>
            </a:r>
          </a:p>
        </p:txBody>
      </p:sp>
      <p:cxnSp>
        <p:nvCxnSpPr>
          <p:cNvPr id="25" name="Connecteur droit avec flèche 24"/>
          <p:cNvCxnSpPr>
            <a:stCxn id="23" idx="0"/>
          </p:cNvCxnSpPr>
          <p:nvPr/>
        </p:nvCxnSpPr>
        <p:spPr bwMode="auto">
          <a:xfrm rot="16200000" flipV="1">
            <a:off x="5904148" y="4473116"/>
            <a:ext cx="432048"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Rectangle 25"/>
          <p:cNvSpPr/>
          <p:nvPr/>
        </p:nvSpPr>
        <p:spPr bwMode="auto">
          <a:xfrm>
            <a:off x="6876256" y="4653136"/>
            <a:ext cx="576064"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500" dirty="0">
                <a:latin typeface="Arial" pitchFamily="-111" charset="0"/>
                <a:ea typeface="ＭＳ Ｐゴシック" pitchFamily="-111" charset="-128"/>
                <a:cs typeface="ＭＳ Ｐゴシック" pitchFamily="-111" charset="-128"/>
              </a:rPr>
              <a:t>P(</a:t>
            </a:r>
            <a:r>
              <a:rPr lang="en-US" sz="1600" dirty="0">
                <a:sym typeface="Wingdings" pitchFamily="2" charset="2"/>
              </a:rPr>
              <a:t>t</a:t>
            </a:r>
            <a:r>
              <a:rPr lang="en-US" sz="1600" baseline="-25000" dirty="0">
                <a:sym typeface="Wingdings" pitchFamily="2" charset="2"/>
              </a:rPr>
              <a:t>2</a:t>
            </a:r>
            <a:r>
              <a:rPr kumimoji="0" lang="en-US" sz="1500" b="0" i="0" u="none" strike="noStrike" cap="none" normalizeH="0" baseline="0" dirty="0">
                <a:ln>
                  <a:noFill/>
                </a:ln>
                <a:solidFill>
                  <a:schemeClr val="tx1"/>
                </a:solidFill>
                <a:effectLst/>
                <a:latin typeface="Arial" pitchFamily="-111" charset="0"/>
                <a:ea typeface="ＭＳ Ｐゴシック" pitchFamily="-111" charset="-128"/>
                <a:cs typeface="ＭＳ Ｐゴシック" pitchFamily="-111" charset="-128"/>
              </a:rPr>
              <a:t>)</a:t>
            </a:r>
          </a:p>
        </p:txBody>
      </p:sp>
      <p:cxnSp>
        <p:nvCxnSpPr>
          <p:cNvPr id="28" name="Connecteur droit avec flèche 27"/>
          <p:cNvCxnSpPr>
            <a:stCxn id="26" idx="0"/>
          </p:cNvCxnSpPr>
          <p:nvPr/>
        </p:nvCxnSpPr>
        <p:spPr bwMode="auto">
          <a:xfrm rot="16200000" flipV="1">
            <a:off x="6624228" y="4113076"/>
            <a:ext cx="432048"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922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gtEl>
                                        <p:attrNameLst>
                                          <p:attrName>style.visibility</p:attrName>
                                        </p:attrNameLst>
                                      </p:cBhvr>
                                      <p:to>
                                        <p:strVal val="visible"/>
                                      </p:to>
                                    </p:set>
                                    <p:anim calcmode="lin" valueType="num">
                                      <p:cBhvr additive="base">
                                        <p:cTn id="21" dur="500" fill="hold"/>
                                        <p:tgtEl>
                                          <p:spTgt spid="27651"/>
                                        </p:tgtEl>
                                        <p:attrNameLst>
                                          <p:attrName>ppt_x</p:attrName>
                                        </p:attrNameLst>
                                      </p:cBhvr>
                                      <p:tavLst>
                                        <p:tav tm="0">
                                          <p:val>
                                            <p:strVal val="#ppt_x"/>
                                          </p:val>
                                        </p:tav>
                                        <p:tav tm="100000">
                                          <p:val>
                                            <p:strVal val="#ppt_x"/>
                                          </p:val>
                                        </p:tav>
                                      </p:tavLst>
                                    </p:anim>
                                    <p:anim calcmode="lin" valueType="num">
                                      <p:cBhvr additive="base">
                                        <p:cTn id="22" dur="500" fill="hold"/>
                                        <p:tgtEl>
                                          <p:spTgt spid="2765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anim calcmode="lin" valueType="num">
                                      <p:cBhvr additive="base">
                                        <p:cTn id="5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 calcmode="lin" valueType="num">
                                      <p:cBhvr additive="base">
                                        <p:cTn id="5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8" grpId="0" animBg="1"/>
      <p:bldP spid="23"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0"/>
            <a:ext cx="8688775"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p:cNvSpPr>
            <a:spLocks noGrp="1" noChangeArrowheads="1"/>
          </p:cNvSpPr>
          <p:nvPr>
            <p:ph type="title"/>
          </p:nvPr>
        </p:nvSpPr>
        <p:spPr>
          <a:xfrm>
            <a:off x="874986" y="721805"/>
            <a:ext cx="7694049" cy="2147520"/>
          </a:xfrm>
        </p:spPr>
        <p:txBody>
          <a:bodyPr anchor="b">
            <a:normAutofit/>
          </a:bodyPr>
          <a:lstStyle/>
          <a:p>
            <a:pPr eaLnBrk="1" hangingPunct="1"/>
            <a:r>
              <a:rPr lang="fr-CA" sz="5200"/>
              <a:t>Warren Thompson, 1929</a:t>
            </a:r>
            <a:endParaRPr lang="fr-FR" sz="5200"/>
          </a:p>
        </p:txBody>
      </p:sp>
      <p:grpSp>
        <p:nvGrpSpPr>
          <p:cNvPr id="104" name="Group 103">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105"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Rectangle 3"/>
          <p:cNvSpPr>
            <a:spLocks noGrp="1" noChangeArrowheads="1"/>
          </p:cNvSpPr>
          <p:nvPr>
            <p:ph type="body" idx="1"/>
          </p:nvPr>
        </p:nvSpPr>
        <p:spPr>
          <a:xfrm>
            <a:off x="874986" y="3509010"/>
            <a:ext cx="7694050" cy="3057328"/>
          </a:xfrm>
        </p:spPr>
        <p:txBody>
          <a:bodyPr anchor="ctr">
            <a:normAutofit/>
          </a:bodyPr>
          <a:lstStyle/>
          <a:p>
            <a:pPr>
              <a:spcBef>
                <a:spcPct val="0"/>
              </a:spcBef>
              <a:spcAft>
                <a:spcPts val="600"/>
              </a:spcAft>
            </a:pPr>
            <a:r>
              <a:rPr lang="fr-FR" sz="1400">
                <a:latin typeface="Arial" pitchFamily="34" charset="0"/>
                <a:cs typeface="Arial" pitchFamily="34" charset="0"/>
              </a:rPr>
              <a:t>Identifie des régularités empiriques dans les grandes tendances de la mortalité et de la fécondité</a:t>
            </a:r>
          </a:p>
          <a:p>
            <a:pPr>
              <a:spcBef>
                <a:spcPct val="0"/>
              </a:spcBef>
              <a:spcAft>
                <a:spcPts val="600"/>
              </a:spcAft>
            </a:pPr>
            <a:endParaRPr lang="fr-FR" sz="1400">
              <a:latin typeface="Arial" pitchFamily="34" charset="0"/>
              <a:cs typeface="Arial" pitchFamily="34" charset="0"/>
            </a:endParaRPr>
          </a:p>
          <a:p>
            <a:pPr>
              <a:spcBef>
                <a:spcPct val="0"/>
              </a:spcBef>
              <a:spcAft>
                <a:spcPts val="600"/>
              </a:spcAft>
            </a:pPr>
            <a:r>
              <a:rPr lang="fr-FR" sz="1400">
                <a:latin typeface="Arial" pitchFamily="34" charset="0"/>
                <a:cs typeface="Arial" pitchFamily="34" charset="0"/>
              </a:rPr>
              <a:t>Trois régions:</a:t>
            </a:r>
          </a:p>
          <a:p>
            <a:pPr>
              <a:spcBef>
                <a:spcPct val="0"/>
              </a:spcBef>
              <a:spcAft>
                <a:spcPts val="600"/>
              </a:spcAft>
            </a:pPr>
            <a:endParaRPr lang="fr-FR" sz="1400">
              <a:latin typeface="Arial" pitchFamily="34" charset="0"/>
              <a:cs typeface="Arial" pitchFamily="34" charset="0"/>
            </a:endParaRPr>
          </a:p>
          <a:p>
            <a:pPr lvl="1">
              <a:spcBef>
                <a:spcPct val="0"/>
              </a:spcBef>
              <a:spcAft>
                <a:spcPts val="600"/>
              </a:spcAft>
            </a:pPr>
            <a:r>
              <a:rPr lang="fr-FR" sz="1400">
                <a:latin typeface="Arial" pitchFamily="34" charset="0"/>
                <a:cs typeface="Arial" pitchFamily="34" charset="0"/>
              </a:rPr>
              <a:t>Pays à mortalité et fécondité décroissantes, ou la fécondité décroit plus rapidement que la mortalité (Europe occidentale, Amérique du nord, Australie) </a:t>
            </a:r>
          </a:p>
          <a:p>
            <a:pPr lvl="1">
              <a:spcBef>
                <a:spcPct val="0"/>
              </a:spcBef>
              <a:spcAft>
                <a:spcPts val="600"/>
              </a:spcAft>
              <a:buNone/>
            </a:pPr>
            <a:r>
              <a:rPr lang="fr-FR" sz="1400">
                <a:latin typeface="Arial" pitchFamily="34" charset="0"/>
                <a:cs typeface="Arial" pitchFamily="34" charset="0"/>
              </a:rPr>
              <a:t> </a:t>
            </a:r>
          </a:p>
          <a:p>
            <a:pPr lvl="1">
              <a:spcBef>
                <a:spcPct val="0"/>
              </a:spcBef>
              <a:spcAft>
                <a:spcPts val="600"/>
              </a:spcAft>
            </a:pPr>
            <a:r>
              <a:rPr lang="fr-FR" sz="1400">
                <a:latin typeface="Arial" pitchFamily="34" charset="0"/>
                <a:cs typeface="Arial" pitchFamily="34" charset="0"/>
              </a:rPr>
              <a:t>Pays à mortalité et fécondité décroissantes pour des strates socioéconomiques spécifiques, (Europe du sud et Europe centrale)</a:t>
            </a:r>
          </a:p>
          <a:p>
            <a:pPr lvl="1">
              <a:spcBef>
                <a:spcPct val="0"/>
              </a:spcBef>
              <a:spcAft>
                <a:spcPts val="600"/>
              </a:spcAft>
            </a:pPr>
            <a:endParaRPr lang="fr-FR" sz="1400">
              <a:latin typeface="Arial" pitchFamily="34" charset="0"/>
              <a:cs typeface="Arial" pitchFamily="34" charset="0"/>
            </a:endParaRPr>
          </a:p>
          <a:p>
            <a:pPr lvl="1">
              <a:spcBef>
                <a:spcPct val="0"/>
              </a:spcBef>
              <a:spcAft>
                <a:spcPts val="600"/>
              </a:spcAft>
            </a:pPr>
            <a:r>
              <a:rPr lang="fr-FR" sz="1400">
                <a:latin typeface="Arial" pitchFamily="34" charset="0"/>
                <a:cs typeface="Arial" pitchFamily="34" charset="0"/>
              </a:rPr>
              <a:t>Autres pays du monde</a:t>
            </a:r>
          </a:p>
        </p:txBody>
      </p:sp>
    </p:spTree>
    <p:extLst>
      <p:ext uri="{BB962C8B-B14F-4D97-AF65-F5344CB8AC3E}">
        <p14:creationId xmlns:p14="http://schemas.microsoft.com/office/powerpoint/2010/main" val="1990636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16632"/>
            <a:ext cx="7772400" cy="1143000"/>
          </a:xfrm>
        </p:spPr>
        <p:txBody>
          <a:bodyPr/>
          <a:lstStyle/>
          <a:p>
            <a:pPr eaLnBrk="1" hangingPunct="1"/>
            <a:r>
              <a:rPr lang="fr-CA" sz="2800" dirty="0">
                <a:solidFill>
                  <a:srgbClr val="6F88E3"/>
                </a:solidFill>
              </a:rPr>
              <a:t>Méthodes mathématiques de projection- </a:t>
            </a:r>
            <a:r>
              <a:rPr lang="fr-CA" sz="2600" dirty="0">
                <a:solidFill>
                  <a:srgbClr val="FF0000"/>
                </a:solidFill>
              </a:rPr>
              <a:t>croissance géométrique 2000</a:t>
            </a:r>
            <a:r>
              <a:rPr lang="fr-CA" sz="2600" dirty="0">
                <a:solidFill>
                  <a:srgbClr val="FF0000"/>
                </a:solidFill>
                <a:latin typeface="Symbol" pitchFamily="-65" charset="2"/>
                <a:sym typeface="Symbol" pitchFamily="-65" charset="2"/>
              </a:rPr>
              <a:t></a:t>
            </a:r>
            <a:r>
              <a:rPr lang="fr-CA" sz="2600" dirty="0">
                <a:solidFill>
                  <a:srgbClr val="FF0000"/>
                </a:solidFill>
              </a:rPr>
              <a:t>2050</a:t>
            </a:r>
            <a:endParaRPr lang="fr-FR" sz="2600" dirty="0">
              <a:solidFill>
                <a:srgbClr val="FF0000"/>
              </a:solidFill>
            </a:endParaRPr>
          </a:p>
        </p:txBody>
      </p:sp>
      <p:graphicFrame>
        <p:nvGraphicFramePr>
          <p:cNvPr id="29699" name="Object 3"/>
          <p:cNvGraphicFramePr>
            <a:graphicFrameLocks noGrp="1" noChangeAspect="1"/>
          </p:cNvGraphicFramePr>
          <p:nvPr>
            <p:ph type="chart" idx="1"/>
          </p:nvPr>
        </p:nvGraphicFramePr>
        <p:xfrm>
          <a:off x="3419872" y="1628800"/>
          <a:ext cx="5400600" cy="4402137"/>
        </p:xfrm>
        <a:graphic>
          <a:graphicData uri="http://schemas.openxmlformats.org/presentationml/2006/ole">
            <mc:AlternateContent xmlns:mc="http://schemas.openxmlformats.org/markup-compatibility/2006">
              <mc:Choice xmlns:v="urn:schemas-microsoft-com:vml" Requires="v">
                <p:oleObj name="Worksheet" r:id="rId3" imgW="6829408" imgH="4029143" progId="Excel.Sheet.8">
                  <p:embed/>
                </p:oleObj>
              </mc:Choice>
              <mc:Fallback>
                <p:oleObj name="Worksheet" r:id="rId3" imgW="6829408" imgH="4029143" progId="Excel.Sheet.8">
                  <p:embed/>
                  <p:pic>
                    <p:nvPicPr>
                      <p:cNvPr id="29699"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628800"/>
                        <a:ext cx="5400600" cy="440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bwMode="auto">
          <a:xfrm>
            <a:off x="3995936" y="6237312"/>
            <a:ext cx="4968552"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fr-CA" sz="1000" i="1" dirty="0">
                <a:latin typeface="Verdana" pitchFamily="-65" charset="0"/>
              </a:rPr>
              <a:t>Source: Population Division of the </a:t>
            </a:r>
            <a:r>
              <a:rPr lang="fr-CA" sz="1000" i="1" dirty="0" err="1">
                <a:latin typeface="Verdana" pitchFamily="-65" charset="0"/>
              </a:rPr>
              <a:t>Department</a:t>
            </a:r>
            <a:r>
              <a:rPr lang="fr-CA" sz="1000" i="1" dirty="0">
                <a:latin typeface="Verdana" pitchFamily="-65" charset="0"/>
              </a:rPr>
              <a:t> of </a:t>
            </a:r>
            <a:r>
              <a:rPr lang="fr-CA" sz="1000" i="1" dirty="0" err="1">
                <a:latin typeface="Verdana" pitchFamily="-65" charset="0"/>
              </a:rPr>
              <a:t>Economic</a:t>
            </a:r>
            <a:r>
              <a:rPr lang="fr-CA" sz="1000" i="1" dirty="0">
                <a:latin typeface="Verdana" pitchFamily="-65" charset="0"/>
              </a:rPr>
              <a:t> and Social </a:t>
            </a:r>
            <a:r>
              <a:rPr lang="fr-CA" sz="1000" i="1" dirty="0" err="1">
                <a:latin typeface="Verdana" pitchFamily="-65" charset="0"/>
              </a:rPr>
              <a:t>Affairs</a:t>
            </a:r>
            <a:r>
              <a:rPr lang="fr-CA" sz="1000" i="1" dirty="0">
                <a:latin typeface="Verdana" pitchFamily="-65" charset="0"/>
              </a:rPr>
              <a:t> of the United Nations </a:t>
            </a:r>
            <a:r>
              <a:rPr lang="fr-CA" sz="1000" i="1" dirty="0" err="1">
                <a:latin typeface="Verdana" pitchFamily="-65" charset="0"/>
              </a:rPr>
              <a:t>Secretariat</a:t>
            </a:r>
            <a:r>
              <a:rPr lang="fr-CA" sz="1000" i="1" dirty="0">
                <a:latin typeface="Verdana" pitchFamily="-65" charset="0"/>
              </a:rPr>
              <a:t>, World Population Prospects: The 2006 </a:t>
            </a:r>
            <a:r>
              <a:rPr lang="fr-CA" sz="1000" i="1" dirty="0" err="1">
                <a:latin typeface="Verdana" pitchFamily="-65" charset="0"/>
              </a:rPr>
              <a:t>Revision</a:t>
            </a:r>
            <a:r>
              <a:rPr lang="fr-CA" sz="1000" i="1" dirty="0">
                <a:latin typeface="Verdana" pitchFamily="-65" charset="0"/>
              </a:rPr>
              <a:t>.</a:t>
            </a:r>
          </a:p>
        </p:txBody>
      </p:sp>
      <p:sp>
        <p:nvSpPr>
          <p:cNvPr id="6" name="ZoneTexte 5"/>
          <p:cNvSpPr txBox="1"/>
          <p:nvPr/>
        </p:nvSpPr>
        <p:spPr>
          <a:xfrm>
            <a:off x="179512" y="1567943"/>
            <a:ext cx="3240360" cy="4770537"/>
          </a:xfrm>
          <a:prstGeom prst="rect">
            <a:avLst/>
          </a:prstGeom>
          <a:noFill/>
        </p:spPr>
        <p:txBody>
          <a:bodyPr wrap="square" rtlCol="0">
            <a:spAutoFit/>
          </a:bodyPr>
          <a:lstStyle/>
          <a:p>
            <a:r>
              <a:rPr lang="en-US" dirty="0"/>
              <a:t>P(0) et r constant</a:t>
            </a:r>
          </a:p>
          <a:p>
            <a:endParaRPr lang="en-US" sz="1000" dirty="0"/>
          </a:p>
          <a:p>
            <a:r>
              <a:rPr lang="en-US" dirty="0"/>
              <a:t>P(1) = P(0) + r*P(0)</a:t>
            </a:r>
          </a:p>
          <a:p>
            <a:r>
              <a:rPr lang="en-US" dirty="0"/>
              <a:t>        = P(0)*(1+r)</a:t>
            </a:r>
          </a:p>
          <a:p>
            <a:endParaRPr lang="en-US" dirty="0"/>
          </a:p>
          <a:p>
            <a:r>
              <a:rPr lang="en-US" dirty="0"/>
              <a:t>P(2) = P(1) + P(1)*r</a:t>
            </a:r>
          </a:p>
          <a:p>
            <a:r>
              <a:rPr lang="en-US" dirty="0"/>
              <a:t>        = P(1)*(1+r)</a:t>
            </a:r>
          </a:p>
          <a:p>
            <a:r>
              <a:rPr lang="en-US" dirty="0"/>
              <a:t>        = P(0)*(1+r)*(1+r)</a:t>
            </a:r>
          </a:p>
          <a:p>
            <a:r>
              <a:rPr lang="en-US" dirty="0"/>
              <a:t>        = P(0)*(1+r)^2</a:t>
            </a:r>
          </a:p>
          <a:p>
            <a:r>
              <a:rPr lang="en-US" sz="1500" dirty="0"/>
              <a:t>.</a:t>
            </a:r>
          </a:p>
          <a:p>
            <a:r>
              <a:rPr lang="en-US" sz="1500" dirty="0"/>
              <a:t>.</a:t>
            </a:r>
          </a:p>
          <a:p>
            <a:r>
              <a:rPr lang="en-US" dirty="0"/>
              <a:t>P(t) = p(0)*(1+r)^t</a:t>
            </a:r>
          </a:p>
          <a:p>
            <a:endParaRPr lang="en-US" dirty="0"/>
          </a:p>
          <a:p>
            <a:r>
              <a:rPr lang="en-US" dirty="0"/>
              <a:t>P(t) = P(0)*</a:t>
            </a:r>
            <a:r>
              <a:rPr lang="en-US" dirty="0" err="1"/>
              <a:t>e</a:t>
            </a:r>
            <a:r>
              <a:rPr lang="en-US" baseline="30000" dirty="0" err="1"/>
              <a:t>rt</a:t>
            </a:r>
            <a:endParaRPr lang="en-US" baseline="30000" dirty="0"/>
          </a:p>
        </p:txBody>
      </p:sp>
    </p:spTree>
    <p:extLst>
      <p:ext uri="{BB962C8B-B14F-4D97-AF65-F5344CB8AC3E}">
        <p14:creationId xmlns:p14="http://schemas.microsoft.com/office/powerpoint/2010/main" val="13939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additive="base">
                                        <p:cTn id="5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anim calcmode="lin" valueType="num">
                                      <p:cBhvr additive="base">
                                        <p:cTn id="6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9699"/>
                                        </p:tgtEl>
                                        <p:attrNameLst>
                                          <p:attrName>style.visibility</p:attrName>
                                        </p:attrNameLst>
                                      </p:cBhvr>
                                      <p:to>
                                        <p:strVal val="visible"/>
                                      </p:to>
                                    </p:set>
                                    <p:anim calcmode="lin" valueType="num">
                                      <p:cBhvr additive="base">
                                        <p:cTn id="69" dur="500" fill="hold"/>
                                        <p:tgtEl>
                                          <p:spTgt spid="29699"/>
                                        </p:tgtEl>
                                        <p:attrNameLst>
                                          <p:attrName>ppt_x</p:attrName>
                                        </p:attrNameLst>
                                      </p:cBhvr>
                                      <p:tavLst>
                                        <p:tav tm="0">
                                          <p:val>
                                            <p:strVal val="#ppt_x"/>
                                          </p:val>
                                        </p:tav>
                                        <p:tav tm="100000">
                                          <p:val>
                                            <p:strVal val="#ppt_x"/>
                                          </p:val>
                                        </p:tav>
                                      </p:tavLst>
                                    </p:anim>
                                    <p:anim calcmode="lin" valueType="num">
                                      <p:cBhvr additive="base">
                                        <p:cTn id="70" dur="500" fill="hold"/>
                                        <p:tgtEl>
                                          <p:spTgt spid="2969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Grp="1" noChangeArrowheads="1"/>
          </p:cNvSpPr>
          <p:nvPr>
            <p:ph type="title"/>
          </p:nvPr>
        </p:nvSpPr>
        <p:spPr>
          <a:xfrm>
            <a:off x="1142988" y="1054121"/>
            <a:ext cx="7098848" cy="1184111"/>
          </a:xfrm>
        </p:spPr>
        <p:txBody>
          <a:bodyPr>
            <a:normAutofit/>
          </a:bodyPr>
          <a:lstStyle/>
          <a:p>
            <a:pPr eaLnBrk="1" hangingPunct="1"/>
            <a:r>
              <a:rPr lang="fr-CA"/>
              <a:t>La méthode de composants</a:t>
            </a:r>
            <a:endParaRPr lang="fr-FR"/>
          </a:p>
        </p:txBody>
      </p:sp>
      <p:sp>
        <p:nvSpPr>
          <p:cNvPr id="37891"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t>Utilise les éléments de la dynamique des populations: </a:t>
            </a:r>
            <a:r>
              <a:rPr lang="fr-CA" altLang="ja-JP" sz="2100"/>
              <a:t>fécondité, mortalité, migration</a:t>
            </a:r>
          </a:p>
          <a:p>
            <a:pPr eaLnBrk="1" hangingPunct="1"/>
            <a:endParaRPr lang="fr-CA" altLang="ja-JP" sz="2100"/>
          </a:p>
          <a:p>
            <a:pPr eaLnBrk="1" hangingPunct="1"/>
            <a:r>
              <a:rPr lang="fr-CA" sz="2100"/>
              <a:t>Appliquée pour la première fois en 1926 (Wicksell) et 1928 (Whelpton)</a:t>
            </a:r>
          </a:p>
          <a:p>
            <a:pPr eaLnBrk="1" hangingPunct="1"/>
            <a:endParaRPr lang="fr-CA" sz="2100"/>
          </a:p>
          <a:p>
            <a:pPr eaLnBrk="1" hangingPunct="1"/>
            <a:r>
              <a:rPr lang="fr-CA" sz="2100"/>
              <a:t>Base méthodologique des projections modernes</a:t>
            </a:r>
          </a:p>
        </p:txBody>
      </p:sp>
    </p:spTree>
    <p:extLst>
      <p:ext uri="{BB962C8B-B14F-4D97-AF65-F5344CB8AC3E}">
        <p14:creationId xmlns:p14="http://schemas.microsoft.com/office/powerpoint/2010/main" val="13737012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16632"/>
            <a:ext cx="7772400" cy="947192"/>
          </a:xfrm>
        </p:spPr>
        <p:txBody>
          <a:bodyPr/>
          <a:lstStyle/>
          <a:p>
            <a:pPr eaLnBrk="1" hangingPunct="1"/>
            <a:r>
              <a:rPr lang="fr-CA" dirty="0">
                <a:solidFill>
                  <a:srgbClr val="6F88E3"/>
                </a:solidFill>
              </a:rPr>
              <a:t>Idée de base pour la méthode</a:t>
            </a:r>
            <a:endParaRPr lang="fr-FR" dirty="0">
              <a:solidFill>
                <a:srgbClr val="6F88E3"/>
              </a:solidFill>
            </a:endParaRPr>
          </a:p>
        </p:txBody>
      </p:sp>
      <p:sp>
        <p:nvSpPr>
          <p:cNvPr id="39939" name="Rectangle 3"/>
          <p:cNvSpPr>
            <a:spLocks noGrp="1" noChangeArrowheads="1"/>
          </p:cNvSpPr>
          <p:nvPr>
            <p:ph type="body" idx="1"/>
          </p:nvPr>
        </p:nvSpPr>
        <p:spPr>
          <a:xfrm>
            <a:off x="323528" y="1844824"/>
            <a:ext cx="8134672" cy="4688160"/>
          </a:xfrm>
        </p:spPr>
        <p:txBody>
          <a:bodyPr>
            <a:normAutofit lnSpcReduction="10000"/>
          </a:bodyPr>
          <a:lstStyle/>
          <a:p>
            <a:pPr eaLnBrk="1" hangingPunct="1">
              <a:lnSpc>
                <a:spcPct val="90000"/>
              </a:lnSpc>
            </a:pPr>
            <a:endParaRPr lang="fr-CA" sz="1000" dirty="0"/>
          </a:p>
          <a:p>
            <a:pPr eaLnBrk="1" hangingPunct="1">
              <a:lnSpc>
                <a:spcPct val="90000"/>
              </a:lnSpc>
            </a:pPr>
            <a:r>
              <a:rPr lang="fr-CA" sz="2200" dirty="0"/>
              <a:t>Partir de la population au 1</a:t>
            </a:r>
            <a:r>
              <a:rPr lang="fr-CA" sz="2200" baseline="30000" dirty="0"/>
              <a:t>er</a:t>
            </a:r>
            <a:r>
              <a:rPr lang="fr-CA" sz="2200" dirty="0"/>
              <a:t> janvier de l’année </a:t>
            </a:r>
            <a:r>
              <a:rPr lang="fr-CA" sz="2200" i="1" dirty="0"/>
              <a:t>t</a:t>
            </a:r>
            <a:r>
              <a:rPr lang="fr-CA" sz="2200" dirty="0"/>
              <a:t>, avec sa structure par </a:t>
            </a:r>
            <a:r>
              <a:rPr lang="fr-CA" altLang="ja-JP" sz="2200" dirty="0"/>
              <a:t>âge et par sexe</a:t>
            </a:r>
          </a:p>
          <a:p>
            <a:pPr eaLnBrk="1" hangingPunct="1">
              <a:lnSpc>
                <a:spcPct val="90000"/>
              </a:lnSpc>
            </a:pPr>
            <a:endParaRPr lang="fr-CA" altLang="ja-JP" sz="1000" dirty="0"/>
          </a:p>
          <a:p>
            <a:pPr eaLnBrk="1" hangingPunct="1">
              <a:lnSpc>
                <a:spcPct val="90000"/>
              </a:lnSpc>
            </a:pPr>
            <a:r>
              <a:rPr lang="fr-CA" altLang="ja-JP" sz="2200" dirty="0"/>
              <a:t>Faire des hypothèses sur:</a:t>
            </a:r>
          </a:p>
          <a:p>
            <a:pPr lvl="1" eaLnBrk="1" hangingPunct="1">
              <a:lnSpc>
                <a:spcPct val="90000"/>
              </a:lnSpc>
            </a:pPr>
            <a:r>
              <a:rPr lang="fr-CA" altLang="ja-JP" sz="2000" dirty="0"/>
              <a:t>mortalité (probabilités de survie entre les années </a:t>
            </a:r>
            <a:r>
              <a:rPr lang="fr-CA" altLang="ja-JP" sz="2000" i="1" dirty="0"/>
              <a:t>t</a:t>
            </a:r>
            <a:r>
              <a:rPr lang="fr-CA" altLang="ja-JP" sz="2000" dirty="0"/>
              <a:t> et </a:t>
            </a:r>
            <a:r>
              <a:rPr lang="fr-CA" altLang="ja-JP" sz="2000" i="1" dirty="0"/>
              <a:t>t</a:t>
            </a:r>
            <a:r>
              <a:rPr lang="fr-CA" altLang="ja-JP" sz="2000" dirty="0"/>
              <a:t>+1, par âge et sexe)</a:t>
            </a:r>
          </a:p>
          <a:p>
            <a:pPr lvl="1" eaLnBrk="1" hangingPunct="1">
              <a:lnSpc>
                <a:spcPct val="90000"/>
              </a:lnSpc>
            </a:pPr>
            <a:r>
              <a:rPr lang="fr-CA" altLang="ja-JP" sz="2000" dirty="0"/>
              <a:t>fécondité (taux de fécondité par âge pour l’année </a:t>
            </a:r>
            <a:r>
              <a:rPr lang="fr-CA" altLang="ja-JP" sz="2000" i="1" dirty="0"/>
              <a:t>t</a:t>
            </a:r>
            <a:r>
              <a:rPr lang="fr-CA" altLang="ja-JP" sz="2000" dirty="0"/>
              <a:t>)</a:t>
            </a:r>
          </a:p>
          <a:p>
            <a:pPr lvl="1" eaLnBrk="1" hangingPunct="1">
              <a:lnSpc>
                <a:spcPct val="90000"/>
              </a:lnSpc>
            </a:pPr>
            <a:r>
              <a:rPr lang="fr-CA" altLang="ja-JP" sz="2000" dirty="0"/>
              <a:t>migration (taux de migration par âge pour l’année </a:t>
            </a:r>
            <a:r>
              <a:rPr lang="fr-CA" altLang="ja-JP" sz="2000" i="1" dirty="0"/>
              <a:t>t</a:t>
            </a:r>
            <a:r>
              <a:rPr lang="fr-CA" altLang="ja-JP" sz="2000" dirty="0"/>
              <a:t>)</a:t>
            </a:r>
          </a:p>
          <a:p>
            <a:pPr lvl="1" eaLnBrk="1" hangingPunct="1">
              <a:lnSpc>
                <a:spcPct val="90000"/>
              </a:lnSpc>
              <a:buNone/>
            </a:pPr>
            <a:endParaRPr lang="fr-CA" altLang="ja-JP" sz="1000" dirty="0"/>
          </a:p>
          <a:p>
            <a:pPr eaLnBrk="1" hangingPunct="1">
              <a:lnSpc>
                <a:spcPct val="90000"/>
              </a:lnSpc>
            </a:pPr>
            <a:r>
              <a:rPr lang="fr-CA" altLang="ja-JP" sz="2200" dirty="0"/>
              <a:t>Déterminer la structure par âge et par sexe au 1</a:t>
            </a:r>
            <a:r>
              <a:rPr lang="fr-CA" sz="2200" baseline="30000" dirty="0"/>
              <a:t>er</a:t>
            </a:r>
            <a:r>
              <a:rPr lang="fr-CA" altLang="ja-JP" sz="2200" dirty="0"/>
              <a:t> janvier de l’année </a:t>
            </a:r>
            <a:r>
              <a:rPr lang="fr-CA" altLang="ja-JP" sz="2200" i="1" dirty="0"/>
              <a:t>t</a:t>
            </a:r>
            <a:r>
              <a:rPr lang="fr-CA" altLang="ja-JP" sz="2200" dirty="0"/>
              <a:t>+1 sur la base des hypothèses sélectionnées</a:t>
            </a:r>
          </a:p>
          <a:p>
            <a:pPr eaLnBrk="1" hangingPunct="1">
              <a:lnSpc>
                <a:spcPct val="90000"/>
              </a:lnSpc>
            </a:pPr>
            <a:endParaRPr lang="fr-CA" altLang="ja-JP" sz="1000" dirty="0"/>
          </a:p>
          <a:p>
            <a:pPr eaLnBrk="1" hangingPunct="1">
              <a:lnSpc>
                <a:spcPct val="90000"/>
              </a:lnSpc>
            </a:pPr>
            <a:r>
              <a:rPr lang="fr-CA" altLang="ja-JP" sz="2200" dirty="0"/>
              <a:t>Reproduire la procédure </a:t>
            </a:r>
            <a:r>
              <a:rPr lang="fr-CA" altLang="ja-JP" sz="2200" i="1" dirty="0"/>
              <a:t>n</a:t>
            </a:r>
            <a:r>
              <a:rPr lang="fr-CA" altLang="ja-JP" sz="2200" dirty="0"/>
              <a:t> fois, pour arriver au 1</a:t>
            </a:r>
            <a:r>
              <a:rPr lang="fr-CA" sz="2200" baseline="30000" dirty="0"/>
              <a:t>er</a:t>
            </a:r>
            <a:r>
              <a:rPr lang="fr-CA" altLang="ja-JP" sz="2200" dirty="0"/>
              <a:t> janvier de l’année </a:t>
            </a:r>
            <a:r>
              <a:rPr lang="fr-CA" altLang="ja-JP" sz="2200" i="1" dirty="0"/>
              <a:t>t</a:t>
            </a:r>
            <a:r>
              <a:rPr lang="fr-CA" altLang="ja-JP" sz="2200" dirty="0"/>
              <a:t>+</a:t>
            </a:r>
            <a:r>
              <a:rPr lang="fr-CA" altLang="ja-JP" sz="2200" i="1" dirty="0"/>
              <a:t>n</a:t>
            </a:r>
            <a:r>
              <a:rPr lang="fr-CA" altLang="ja-JP" sz="2200" dirty="0"/>
              <a:t> (terme de la projection)</a:t>
            </a:r>
            <a:endParaRPr lang="fr-CA" sz="2200" dirty="0"/>
          </a:p>
        </p:txBody>
      </p:sp>
      <p:sp>
        <p:nvSpPr>
          <p:cNvPr id="39940" name="Text Box 5"/>
          <p:cNvSpPr txBox="1">
            <a:spLocks noChangeArrowheads="1"/>
          </p:cNvSpPr>
          <p:nvPr/>
        </p:nvSpPr>
        <p:spPr bwMode="auto">
          <a:xfrm>
            <a:off x="2771800" y="1124744"/>
            <a:ext cx="3505200" cy="452438"/>
          </a:xfrm>
          <a:prstGeom prst="rect">
            <a:avLst/>
          </a:prstGeom>
          <a:noFill/>
          <a:ln w="25400">
            <a:solidFill>
              <a:srgbClr val="FF0000"/>
            </a:solidFill>
            <a:miter lim="800000"/>
            <a:headEnd/>
            <a:tailEnd/>
          </a:ln>
        </p:spPr>
        <p:txBody>
          <a:bodyPr>
            <a:spAutoFit/>
          </a:bodyPr>
          <a:lstStyle/>
          <a:p>
            <a:pPr algn="ctr">
              <a:spcBef>
                <a:spcPct val="50000"/>
              </a:spcBef>
            </a:pPr>
            <a:r>
              <a:rPr lang="fr-CA" sz="2200" dirty="0">
                <a:solidFill>
                  <a:srgbClr val="EB0505"/>
                </a:solidFill>
                <a:latin typeface="Verdana" pitchFamily="-65" charset="0"/>
              </a:rPr>
              <a:t>P</a:t>
            </a:r>
            <a:r>
              <a:rPr lang="fr-CA" sz="2200" baseline="-25000" dirty="0">
                <a:solidFill>
                  <a:srgbClr val="EB0505"/>
                </a:solidFill>
                <a:latin typeface="Verdana" pitchFamily="-65" charset="0"/>
              </a:rPr>
              <a:t>t+1</a:t>
            </a:r>
            <a:r>
              <a:rPr lang="fr-CA" sz="2200" dirty="0">
                <a:solidFill>
                  <a:srgbClr val="EB0505"/>
                </a:solidFill>
                <a:latin typeface="Symbol" pitchFamily="-65" charset="2"/>
                <a:sym typeface="Symbol" pitchFamily="-65" charset="2"/>
              </a:rPr>
              <a:t></a:t>
            </a:r>
            <a:r>
              <a:rPr lang="fr-CA" sz="2200" dirty="0">
                <a:solidFill>
                  <a:srgbClr val="EB0505"/>
                </a:solidFill>
                <a:latin typeface="Verdana" pitchFamily="-65" charset="0"/>
              </a:rPr>
              <a:t>P</a:t>
            </a:r>
            <a:r>
              <a:rPr lang="fr-CA" sz="2200" baseline="-25000" dirty="0">
                <a:solidFill>
                  <a:srgbClr val="EB0505"/>
                </a:solidFill>
                <a:latin typeface="Verdana" pitchFamily="-65" charset="0"/>
              </a:rPr>
              <a:t>t</a:t>
            </a:r>
            <a:r>
              <a:rPr lang="fr-CA" sz="2200" dirty="0">
                <a:solidFill>
                  <a:srgbClr val="EB0505"/>
                </a:solidFill>
                <a:latin typeface="Verdana" pitchFamily="-65" charset="0"/>
              </a:rPr>
              <a:t>=N</a:t>
            </a:r>
            <a:r>
              <a:rPr lang="fr-CA" sz="2200" dirty="0">
                <a:solidFill>
                  <a:srgbClr val="EB0505"/>
                </a:solidFill>
                <a:latin typeface="Symbol" pitchFamily="-65" charset="2"/>
                <a:sym typeface="Symbol" pitchFamily="-65" charset="2"/>
              </a:rPr>
              <a:t></a:t>
            </a:r>
            <a:r>
              <a:rPr lang="fr-CA" sz="2200" dirty="0">
                <a:solidFill>
                  <a:srgbClr val="EB0505"/>
                </a:solidFill>
                <a:latin typeface="Verdana" pitchFamily="-65" charset="0"/>
              </a:rPr>
              <a:t>D + e</a:t>
            </a:r>
            <a:r>
              <a:rPr lang="fr-CA" sz="2200" dirty="0">
                <a:solidFill>
                  <a:srgbClr val="EB0505"/>
                </a:solidFill>
                <a:latin typeface="Symbol" pitchFamily="-65" charset="2"/>
                <a:sym typeface="Symbol" pitchFamily="-65" charset="2"/>
              </a:rPr>
              <a:t></a:t>
            </a:r>
            <a:r>
              <a:rPr lang="fr-CA" sz="2200" dirty="0">
                <a:solidFill>
                  <a:srgbClr val="EB0505"/>
                </a:solidFill>
                <a:latin typeface="Verdana" pitchFamily="-65" charset="0"/>
              </a:rPr>
              <a:t>s</a:t>
            </a:r>
          </a:p>
        </p:txBody>
      </p:sp>
      <p:sp>
        <p:nvSpPr>
          <p:cNvPr id="5" name="Rectangle 4"/>
          <p:cNvSpPr/>
          <p:nvPr/>
        </p:nvSpPr>
        <p:spPr bwMode="auto">
          <a:xfrm>
            <a:off x="1043608" y="4221088"/>
            <a:ext cx="7272808" cy="36004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40764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bg/>
                                          </p:spTgt>
                                        </p:tgtEl>
                                        <p:attrNameLst>
                                          <p:attrName>style.visibility</p:attrName>
                                        </p:attrNameLst>
                                      </p:cBhvr>
                                      <p:to>
                                        <p:strVal val="visible"/>
                                      </p:to>
                                    </p:set>
                                    <p:anim calcmode="lin" valueType="num">
                                      <p:cBhvr additive="base">
                                        <p:cTn id="7" dur="500" fill="hold"/>
                                        <p:tgtEl>
                                          <p:spTgt spid="3994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40">
                                            <p:txEl>
                                              <p:pRg st="0" end="0"/>
                                            </p:txEl>
                                          </p:spTgt>
                                        </p:tgtEl>
                                        <p:attrNameLst>
                                          <p:attrName>style.visibility</p:attrName>
                                        </p:attrNameLst>
                                      </p:cBhvr>
                                      <p:to>
                                        <p:strVal val="visible"/>
                                      </p:to>
                                    </p:set>
                                    <p:anim calcmode="lin" valueType="num">
                                      <p:cBhvr additive="base">
                                        <p:cTn id="11"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 calcmode="lin" valueType="num">
                                      <p:cBhvr additive="base">
                                        <p:cTn id="1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939">
                                            <p:txEl>
                                              <p:pRg st="3" end="3"/>
                                            </p:txEl>
                                          </p:spTgt>
                                        </p:tgtEl>
                                        <p:attrNameLst>
                                          <p:attrName>style.visibility</p:attrName>
                                        </p:attrNameLst>
                                      </p:cBhvr>
                                      <p:to>
                                        <p:strVal val="visible"/>
                                      </p:to>
                                    </p:set>
                                    <p:anim calcmode="lin" valueType="num">
                                      <p:cBhvr additive="base">
                                        <p:cTn id="23"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 calcmode="lin" valueType="num">
                                      <p:cBhvr additive="base">
                                        <p:cTn id="2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939">
                                            <p:txEl>
                                              <p:pRg st="5" end="5"/>
                                            </p:txEl>
                                          </p:spTgt>
                                        </p:tgtEl>
                                        <p:attrNameLst>
                                          <p:attrName>style.visibility</p:attrName>
                                        </p:attrNameLst>
                                      </p:cBhvr>
                                      <p:to>
                                        <p:strVal val="visible"/>
                                      </p:to>
                                    </p:set>
                                    <p:anim calcmode="lin" valueType="num">
                                      <p:cBhvr additive="base">
                                        <p:cTn id="31"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939">
                                            <p:txEl>
                                              <p:pRg st="6" end="6"/>
                                            </p:txEl>
                                          </p:spTgt>
                                        </p:tgtEl>
                                        <p:attrNameLst>
                                          <p:attrName>style.visibility</p:attrName>
                                        </p:attrNameLst>
                                      </p:cBhvr>
                                      <p:to>
                                        <p:strVal val="visible"/>
                                      </p:to>
                                    </p:set>
                                    <p:anim calcmode="lin" valueType="num">
                                      <p:cBhvr additive="base">
                                        <p:cTn id="35"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 calcmode="lin" valueType="num">
                                      <p:cBhvr additive="base">
                                        <p:cTn id="47"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9939">
                                            <p:txEl>
                                              <p:pRg st="10" end="10"/>
                                            </p:txEl>
                                          </p:spTgt>
                                        </p:tgtEl>
                                        <p:attrNameLst>
                                          <p:attrName>style.visibility</p:attrName>
                                        </p:attrNameLst>
                                      </p:cBhvr>
                                      <p:to>
                                        <p:strVal val="visible"/>
                                      </p:to>
                                    </p:set>
                                    <p:anim calcmode="lin" valueType="num">
                                      <p:cBhvr additive="base">
                                        <p:cTn id="53" dur="500" fill="hold"/>
                                        <p:tgtEl>
                                          <p:spTgt spid="3993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9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39940" grpId="0" build="allAtOnce"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4" name="Picture 6" descr="idbpyr-2"/>
          <p:cNvPicPr>
            <a:picLocks noChangeAspect="1" noChangeArrowheads="1"/>
          </p:cNvPicPr>
          <p:nvPr/>
        </p:nvPicPr>
        <p:blipFill>
          <a:blip r:embed="rId3"/>
          <a:srcRect/>
          <a:stretch>
            <a:fillRect/>
          </a:stretch>
        </p:blipFill>
        <p:spPr bwMode="auto">
          <a:xfrm>
            <a:off x="152400" y="109538"/>
            <a:ext cx="6553200" cy="3243262"/>
          </a:xfrm>
          <a:prstGeom prst="rect">
            <a:avLst/>
          </a:prstGeom>
          <a:solidFill>
            <a:schemeClr val="bg1"/>
          </a:solidFill>
          <a:ln w="9525">
            <a:noFill/>
            <a:miter lim="800000"/>
            <a:headEnd/>
            <a:tailEnd/>
          </a:ln>
        </p:spPr>
      </p:pic>
      <p:pic>
        <p:nvPicPr>
          <p:cNvPr id="114695" name="Picture 7" descr="idbpyr-3"/>
          <p:cNvPicPr>
            <a:picLocks noChangeAspect="1" noChangeArrowheads="1"/>
          </p:cNvPicPr>
          <p:nvPr/>
        </p:nvPicPr>
        <p:blipFill>
          <a:blip r:embed="rId4"/>
          <a:srcRect/>
          <a:stretch>
            <a:fillRect/>
          </a:stretch>
        </p:blipFill>
        <p:spPr bwMode="auto">
          <a:xfrm>
            <a:off x="2438400" y="3505200"/>
            <a:ext cx="6513513" cy="3262313"/>
          </a:xfrm>
          <a:prstGeom prst="rect">
            <a:avLst/>
          </a:prstGeom>
          <a:solidFill>
            <a:schemeClr val="bg1"/>
          </a:solidFill>
          <a:ln w="9525">
            <a:noFill/>
            <a:miter lim="800000"/>
            <a:headEnd/>
            <a:tailEnd/>
          </a:ln>
        </p:spPr>
      </p:pic>
      <p:sp>
        <p:nvSpPr>
          <p:cNvPr id="114696" name="AutoShape 8"/>
          <p:cNvSpPr>
            <a:spLocks noChangeArrowheads="1"/>
          </p:cNvSpPr>
          <p:nvPr/>
        </p:nvSpPr>
        <p:spPr bwMode="auto">
          <a:xfrm rot="5400000">
            <a:off x="7086600" y="1524000"/>
            <a:ext cx="1371600" cy="1371600"/>
          </a:xfrm>
          <a:custGeom>
            <a:avLst/>
            <a:gdLst>
              <a:gd name="T0" fmla="*/ 960501 w 21600"/>
              <a:gd name="T1" fmla="*/ 0 h 21600"/>
              <a:gd name="T2" fmla="*/ 960501 w 21600"/>
              <a:gd name="T3" fmla="*/ 772033 h 21600"/>
              <a:gd name="T4" fmla="*/ 205550 w 21600"/>
              <a:gd name="T5" fmla="*/ 1371600 h 21600"/>
              <a:gd name="T6" fmla="*/ 1371600 w 21600"/>
              <a:gd name="T7" fmla="*/ 38601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2"/>
          </a:solidFill>
          <a:ln w="9525">
            <a:solidFill>
              <a:schemeClr val="tx1"/>
            </a:solidFill>
            <a:miter lim="800000"/>
            <a:headEnd/>
            <a:tailEnd/>
          </a:ln>
        </p:spPr>
        <p:txBody>
          <a:bodyPr wrap="none" anchor="ctr"/>
          <a:lstStyle/>
          <a:p>
            <a:endParaRPr lang="fr-FR"/>
          </a:p>
        </p:txBody>
      </p:sp>
      <p:sp>
        <p:nvSpPr>
          <p:cNvPr id="114699" name="Text Box 11"/>
          <p:cNvSpPr txBox="1">
            <a:spLocks noChangeArrowheads="1"/>
          </p:cNvSpPr>
          <p:nvPr/>
        </p:nvSpPr>
        <p:spPr bwMode="auto">
          <a:xfrm>
            <a:off x="7010400" y="1066800"/>
            <a:ext cx="1600200" cy="366713"/>
          </a:xfrm>
          <a:prstGeom prst="rect">
            <a:avLst/>
          </a:prstGeom>
          <a:noFill/>
          <a:ln w="9525">
            <a:noFill/>
            <a:miter lim="800000"/>
            <a:headEnd/>
            <a:tailEnd/>
          </a:ln>
        </p:spPr>
        <p:txBody>
          <a:bodyPr>
            <a:spAutoFit/>
          </a:bodyPr>
          <a:lstStyle/>
          <a:p>
            <a:pPr>
              <a:spcBef>
                <a:spcPct val="50000"/>
              </a:spcBef>
            </a:pPr>
            <a:r>
              <a:rPr lang="fr-CA" sz="1800">
                <a:latin typeface="Verdana" pitchFamily="-65" charset="0"/>
              </a:rPr>
              <a:t>Hy</a:t>
            </a:r>
            <a:r>
              <a:rPr lang="fr-CA" altLang="ja-JP" sz="1800">
                <a:latin typeface="Verdana" pitchFamily="-65" charset="0"/>
              </a:rPr>
              <a:t>pothèses</a:t>
            </a:r>
            <a:endParaRPr lang="fr-CA" sz="1800">
              <a:latin typeface="Verdana" pitchFamily="-65" charset="0"/>
            </a:endParaRPr>
          </a:p>
        </p:txBody>
      </p:sp>
    </p:spTree>
    <p:extLst>
      <p:ext uri="{BB962C8B-B14F-4D97-AF65-F5344CB8AC3E}">
        <p14:creationId xmlns:p14="http://schemas.microsoft.com/office/powerpoint/2010/main" val="4732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6" grpId="0" animBg="1"/>
      <p:bldP spid="114699"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hypothèses: difficulté de choix</a:t>
            </a:r>
            <a:endParaRPr lang="fr-FR" sz="3700"/>
          </a:p>
        </p:txBody>
      </p:sp>
      <p:sp>
        <p:nvSpPr>
          <p:cNvPr id="44035" name="Rectangle 3"/>
          <p:cNvSpPr>
            <a:spLocks noGrp="1" noChangeArrowheads="1"/>
          </p:cNvSpPr>
          <p:nvPr>
            <p:ph type="body" idx="1"/>
          </p:nvPr>
        </p:nvSpPr>
        <p:spPr>
          <a:xfrm>
            <a:off x="1143000" y="2399099"/>
            <a:ext cx="7099173" cy="3400969"/>
          </a:xfrm>
        </p:spPr>
        <p:txBody>
          <a:bodyPr>
            <a:normAutofit/>
          </a:bodyPr>
          <a:lstStyle/>
          <a:p>
            <a:pPr eaLnBrk="1" hangingPunct="1"/>
            <a:r>
              <a:rPr lang="fr-CA" sz="1900" dirty="0"/>
              <a:t>A chaque étape de la projection il faut choisir:</a:t>
            </a:r>
          </a:p>
          <a:p>
            <a:pPr lvl="1" eaLnBrk="1" hangingPunct="1"/>
            <a:r>
              <a:rPr lang="fr-CA" sz="1900" dirty="0"/>
              <a:t>Quelle table de mortalité?</a:t>
            </a:r>
          </a:p>
          <a:p>
            <a:pPr lvl="1" eaLnBrk="1" hangingPunct="1"/>
            <a:r>
              <a:rPr lang="fr-CA" sz="1900" dirty="0"/>
              <a:t>Quels taux de fécondité?</a:t>
            </a:r>
          </a:p>
          <a:p>
            <a:pPr lvl="1" eaLnBrk="1" hangingPunct="1"/>
            <a:r>
              <a:rPr lang="fr-CA" sz="1900" dirty="0"/>
              <a:t>Quels taux de migration? (sont souvent laissés à part parce que difficiles à prévoir)</a:t>
            </a:r>
          </a:p>
          <a:p>
            <a:pPr lvl="1" eaLnBrk="1" hangingPunct="1"/>
            <a:endParaRPr lang="fr-CA" sz="1900" dirty="0"/>
          </a:p>
          <a:p>
            <a:pPr eaLnBrk="1" hangingPunct="1"/>
            <a:r>
              <a:rPr lang="fr-CA" sz="1900" dirty="0">
                <a:solidFill>
                  <a:srgbClr val="FF0000"/>
                </a:solidFill>
              </a:rPr>
              <a:t>1</a:t>
            </a:r>
            <a:r>
              <a:rPr lang="fr-CA" sz="1900" baseline="30000" dirty="0">
                <a:solidFill>
                  <a:srgbClr val="FF0000"/>
                </a:solidFill>
              </a:rPr>
              <a:t>èr</a:t>
            </a:r>
            <a:r>
              <a:rPr lang="fr-CA" sz="1900" dirty="0">
                <a:solidFill>
                  <a:srgbClr val="FF0000"/>
                </a:solidFill>
              </a:rPr>
              <a:t> choix: mortalité et fécondité </a:t>
            </a:r>
            <a:r>
              <a:rPr lang="fr-CA" sz="1900" u="sng" dirty="0">
                <a:solidFill>
                  <a:srgbClr val="FF0000"/>
                </a:solidFill>
              </a:rPr>
              <a:t>constantes</a:t>
            </a:r>
            <a:endParaRPr lang="fr-CA" sz="1900" b="1" dirty="0">
              <a:solidFill>
                <a:srgbClr val="FF0000"/>
              </a:solidFill>
            </a:endParaRPr>
          </a:p>
          <a:p>
            <a:pPr lvl="1" eaLnBrk="1" hangingPunct="1"/>
            <a:r>
              <a:rPr lang="fr-CA" sz="1900" dirty="0"/>
              <a:t>vers le modèle stable: après un certain temps, la structure par </a:t>
            </a:r>
            <a:r>
              <a:rPr lang="fr-CA" altLang="ja-JP" sz="1900" dirty="0"/>
              <a:t>âge n’évoluerait plus et la population s’accroîtrait à un taux constant</a:t>
            </a:r>
            <a:endParaRPr lang="fr-CA" sz="1900" b="1" dirty="0"/>
          </a:p>
        </p:txBody>
      </p:sp>
    </p:spTree>
    <p:extLst>
      <p:ext uri="{BB962C8B-B14F-4D97-AF65-F5344CB8AC3E}">
        <p14:creationId xmlns:p14="http://schemas.microsoft.com/office/powerpoint/2010/main" val="117874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descr="partida 5"/>
          <p:cNvPicPr>
            <a:picLocks noChangeAspect="1" noChangeArrowheads="1"/>
          </p:cNvPicPr>
          <p:nvPr/>
        </p:nvPicPr>
        <p:blipFill>
          <a:blip r:embed="rId3"/>
          <a:srcRect/>
          <a:stretch>
            <a:fillRect/>
          </a:stretch>
        </p:blipFill>
        <p:spPr bwMode="auto">
          <a:xfrm>
            <a:off x="304800" y="263525"/>
            <a:ext cx="4267200" cy="3089275"/>
          </a:xfrm>
          <a:prstGeom prst="rect">
            <a:avLst/>
          </a:prstGeom>
          <a:noFill/>
          <a:ln w="9525">
            <a:noFill/>
            <a:miter lim="800000"/>
            <a:headEnd/>
            <a:tailEnd/>
          </a:ln>
        </p:spPr>
      </p:pic>
      <p:sp>
        <p:nvSpPr>
          <p:cNvPr id="46083" name="AutoShape 5"/>
          <p:cNvSpPr>
            <a:spLocks noChangeArrowheads="1"/>
          </p:cNvSpPr>
          <p:nvPr/>
        </p:nvSpPr>
        <p:spPr bwMode="auto">
          <a:xfrm rot="-2721694">
            <a:off x="4595812" y="2490788"/>
            <a:ext cx="638175" cy="838200"/>
          </a:xfrm>
          <a:prstGeom prst="downArrow">
            <a:avLst>
              <a:gd name="adj1" fmla="val 50000"/>
              <a:gd name="adj2" fmla="val 32836"/>
            </a:avLst>
          </a:prstGeom>
          <a:solidFill>
            <a:schemeClr val="accent1"/>
          </a:solidFill>
          <a:ln w="9525">
            <a:solidFill>
              <a:schemeClr val="tx1"/>
            </a:solidFill>
            <a:miter lim="800000"/>
            <a:headEnd/>
            <a:tailEnd/>
          </a:ln>
        </p:spPr>
        <p:txBody>
          <a:bodyPr wrap="none" anchor="ctr"/>
          <a:lstStyle/>
          <a:p>
            <a:endParaRPr lang="fr-FR"/>
          </a:p>
        </p:txBody>
      </p:sp>
      <p:sp>
        <p:nvSpPr>
          <p:cNvPr id="46084" name="Text Box 6"/>
          <p:cNvSpPr txBox="1">
            <a:spLocks noChangeArrowheads="1"/>
          </p:cNvSpPr>
          <p:nvPr/>
        </p:nvSpPr>
        <p:spPr bwMode="auto">
          <a:xfrm>
            <a:off x="4953000" y="2362200"/>
            <a:ext cx="2895600" cy="641350"/>
          </a:xfrm>
          <a:prstGeom prst="rect">
            <a:avLst/>
          </a:prstGeom>
          <a:noFill/>
          <a:ln w="9525">
            <a:noFill/>
            <a:miter lim="800000"/>
            <a:headEnd/>
            <a:tailEnd/>
          </a:ln>
        </p:spPr>
        <p:txBody>
          <a:bodyPr>
            <a:spAutoFit/>
          </a:bodyPr>
          <a:lstStyle/>
          <a:p>
            <a:pPr algn="ctr">
              <a:spcBef>
                <a:spcPct val="50000"/>
              </a:spcBef>
            </a:pPr>
            <a:r>
              <a:rPr lang="fr-CA" sz="1800">
                <a:latin typeface="Verdana" pitchFamily="-65" charset="0"/>
              </a:rPr>
              <a:t>mortalité et fécondité constantes</a:t>
            </a:r>
            <a:endParaRPr lang="fr-CA"/>
          </a:p>
        </p:txBody>
      </p:sp>
      <p:pic>
        <p:nvPicPr>
          <p:cNvPr id="46085" name="Picture 7" descr="Pages from partida"/>
          <p:cNvPicPr>
            <a:picLocks noChangeAspect="1" noChangeArrowheads="1"/>
          </p:cNvPicPr>
          <p:nvPr/>
        </p:nvPicPr>
        <p:blipFill>
          <a:blip r:embed="rId4"/>
          <a:srcRect/>
          <a:stretch>
            <a:fillRect/>
          </a:stretch>
        </p:blipFill>
        <p:spPr bwMode="auto">
          <a:xfrm>
            <a:off x="4876800" y="3352800"/>
            <a:ext cx="4267200" cy="3505200"/>
          </a:xfrm>
          <a:prstGeom prst="rect">
            <a:avLst/>
          </a:prstGeom>
          <a:noFill/>
          <a:ln w="9525">
            <a:noFill/>
            <a:miter lim="800000"/>
            <a:headEnd/>
            <a:tailEnd/>
          </a:ln>
        </p:spPr>
      </p:pic>
    </p:spTree>
    <p:extLst>
      <p:ext uri="{BB962C8B-B14F-4D97-AF65-F5344CB8AC3E}">
        <p14:creationId xmlns:p14="http://schemas.microsoft.com/office/powerpoint/2010/main" val="4156128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p:cNvSpPr>
            <a:spLocks noGrp="1" noChangeArrowheads="1"/>
          </p:cNvSpPr>
          <p:nvPr>
            <p:ph type="title"/>
          </p:nvPr>
        </p:nvSpPr>
        <p:spPr>
          <a:xfrm>
            <a:off x="1142988" y="1054121"/>
            <a:ext cx="7098848" cy="1184111"/>
          </a:xfrm>
        </p:spPr>
        <p:txBody>
          <a:bodyPr>
            <a:normAutofit/>
          </a:bodyPr>
          <a:lstStyle/>
          <a:p>
            <a:pPr eaLnBrk="1" hangingPunct="1"/>
            <a:r>
              <a:rPr lang="fr-CA" sz="4100"/>
              <a:t>Les hypothèses les plus utilisées</a:t>
            </a:r>
            <a:endParaRPr lang="fr-FR" sz="4100"/>
          </a:p>
        </p:txBody>
      </p:sp>
      <p:sp>
        <p:nvSpPr>
          <p:cNvPr id="48131" name="Rectangle 3"/>
          <p:cNvSpPr>
            <a:spLocks noGrp="1" noChangeArrowheads="1"/>
          </p:cNvSpPr>
          <p:nvPr>
            <p:ph type="body" idx="1"/>
          </p:nvPr>
        </p:nvSpPr>
        <p:spPr>
          <a:xfrm>
            <a:off x="1143000" y="2399099"/>
            <a:ext cx="7099173" cy="3400969"/>
          </a:xfrm>
        </p:spPr>
        <p:txBody>
          <a:bodyPr>
            <a:normAutofit fontScale="92500" lnSpcReduction="10000"/>
          </a:bodyPr>
          <a:lstStyle/>
          <a:p>
            <a:pPr marL="495300" indent="-495300" eaLnBrk="1" hangingPunct="1">
              <a:buFont typeface="Symbol" pitchFamily="-65" charset="2"/>
              <a:buChar char="®"/>
            </a:pPr>
            <a:r>
              <a:rPr lang="fr-CA" sz="2400" dirty="0">
                <a:solidFill>
                  <a:srgbClr val="FF0000"/>
                </a:solidFill>
              </a:rPr>
              <a:t>2</a:t>
            </a:r>
            <a:r>
              <a:rPr lang="fr-CA" sz="2400" baseline="30000" dirty="0">
                <a:solidFill>
                  <a:srgbClr val="FF0000"/>
                </a:solidFill>
              </a:rPr>
              <a:t>ème</a:t>
            </a:r>
            <a:r>
              <a:rPr lang="fr-CA" sz="2400" dirty="0">
                <a:solidFill>
                  <a:srgbClr val="FF0000"/>
                </a:solidFill>
              </a:rPr>
              <a:t> choix: mortalité et fécondité </a:t>
            </a:r>
            <a:r>
              <a:rPr lang="fr-CA" sz="2400" u="sng" dirty="0">
                <a:solidFill>
                  <a:srgbClr val="FF0000"/>
                </a:solidFill>
              </a:rPr>
              <a:t>variables</a:t>
            </a:r>
          </a:p>
          <a:p>
            <a:pPr marL="495300" indent="-495300" eaLnBrk="1" hangingPunct="1">
              <a:buFont typeface="Symbol" pitchFamily="-65" charset="2"/>
              <a:buChar char="®"/>
            </a:pPr>
            <a:endParaRPr lang="fr-CA" sz="1600" dirty="0"/>
          </a:p>
          <a:p>
            <a:pPr marL="495300" indent="-495300" eaLnBrk="1" hangingPunct="1">
              <a:buFontTx/>
              <a:buAutoNum type="arabicPeriod"/>
            </a:pPr>
            <a:r>
              <a:rPr lang="fr-CA" sz="2400" b="1" dirty="0"/>
              <a:t>Raisonnement empirique</a:t>
            </a:r>
          </a:p>
          <a:p>
            <a:pPr marL="495300" indent="-495300" eaLnBrk="1" hangingPunct="1">
              <a:buFontTx/>
              <a:buAutoNum type="arabicPeriod"/>
            </a:pPr>
            <a:endParaRPr lang="fr-CA" sz="1600" dirty="0"/>
          </a:p>
          <a:p>
            <a:pPr marL="876300" lvl="1" indent="-419100" eaLnBrk="1" hangingPunct="1"/>
            <a:r>
              <a:rPr lang="fr-CA" sz="2000" dirty="0"/>
              <a:t>Examiner les tendances passées et les extrapoler</a:t>
            </a:r>
          </a:p>
          <a:p>
            <a:pPr marL="876300" lvl="1" indent="-419100" eaLnBrk="1" hangingPunct="1"/>
            <a:endParaRPr lang="fr-CA" sz="2000" dirty="0"/>
          </a:p>
          <a:p>
            <a:pPr marL="876300" lvl="1" indent="-419100" eaLnBrk="1" hangingPunct="1"/>
            <a:r>
              <a:rPr lang="fr-CA" sz="2000" dirty="0"/>
              <a:t>Prendre les séries les plus longues pour éviter les aléas de la conjoncture</a:t>
            </a:r>
          </a:p>
          <a:p>
            <a:pPr marL="876300" lvl="1" indent="-419100" eaLnBrk="1" hangingPunct="1"/>
            <a:endParaRPr lang="fr-CA" sz="2000" dirty="0"/>
          </a:p>
          <a:p>
            <a:pPr marL="876300" lvl="1" indent="-419100" eaLnBrk="1" hangingPunct="1"/>
            <a:r>
              <a:rPr lang="fr-CA" sz="2000" dirty="0"/>
              <a:t>Limite: technique d’extrapolation pouvant </a:t>
            </a:r>
            <a:r>
              <a:rPr lang="fr-CA" altLang="ja-JP" sz="2000" dirty="0"/>
              <a:t>être invalidée par des retournements ou inflexions</a:t>
            </a:r>
            <a:endParaRPr lang="fr-CA" sz="2000" dirty="0"/>
          </a:p>
        </p:txBody>
      </p:sp>
    </p:spTree>
    <p:extLst>
      <p:ext uri="{BB962C8B-B14F-4D97-AF65-F5344CB8AC3E}">
        <p14:creationId xmlns:p14="http://schemas.microsoft.com/office/powerpoint/2010/main" val="40517764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hypothèses les plus utilisées (suite)</a:t>
            </a:r>
            <a:endParaRPr lang="fr-FR" sz="3700"/>
          </a:p>
        </p:txBody>
      </p:sp>
      <p:sp>
        <p:nvSpPr>
          <p:cNvPr id="50179" name="Rectangle 3"/>
          <p:cNvSpPr>
            <a:spLocks noGrp="1" noChangeArrowheads="1"/>
          </p:cNvSpPr>
          <p:nvPr>
            <p:ph type="body" idx="1"/>
          </p:nvPr>
        </p:nvSpPr>
        <p:spPr>
          <a:xfrm>
            <a:off x="1143000" y="2399099"/>
            <a:ext cx="7099173" cy="3400969"/>
          </a:xfrm>
        </p:spPr>
        <p:txBody>
          <a:bodyPr>
            <a:normAutofit/>
          </a:bodyPr>
          <a:lstStyle/>
          <a:p>
            <a:pPr marL="495300" indent="-495300" eaLnBrk="1" hangingPunct="1">
              <a:buFontTx/>
              <a:buAutoNum type="arabicPeriod" startAt="2"/>
            </a:pPr>
            <a:r>
              <a:rPr lang="fr-CA" sz="2100" b="1" dirty="0">
                <a:solidFill>
                  <a:srgbClr val="FF0000"/>
                </a:solidFill>
                <a:latin typeface="Arial" pitchFamily="34" charset="0"/>
                <a:cs typeface="Arial" pitchFamily="34" charset="0"/>
              </a:rPr>
              <a:t>Schéma de la transition démographique</a:t>
            </a:r>
          </a:p>
          <a:p>
            <a:pPr marL="495300" indent="-495300" eaLnBrk="1" hangingPunct="1">
              <a:buFontTx/>
              <a:buAutoNum type="arabicPeriod" startAt="2"/>
            </a:pPr>
            <a:endParaRPr lang="fr-CA" sz="2100" dirty="0">
              <a:latin typeface="Arial" pitchFamily="34" charset="0"/>
              <a:cs typeface="Arial" pitchFamily="34" charset="0"/>
            </a:endParaRPr>
          </a:p>
          <a:p>
            <a:pPr marL="876300" lvl="1" indent="-419100" eaLnBrk="1" hangingPunct="1"/>
            <a:r>
              <a:rPr lang="fr-CA" sz="2100" dirty="0">
                <a:latin typeface="Arial" pitchFamily="34" charset="0"/>
                <a:cs typeface="Arial" pitchFamily="34" charset="0"/>
              </a:rPr>
              <a:t>S’inspirer de l’évolution récente d’une population plus avancée sur la voie de la transition pour imaginer l’avenir de la population en question</a:t>
            </a:r>
          </a:p>
          <a:p>
            <a:pPr marL="876300" lvl="1" indent="-419100" eaLnBrk="1" hangingPunct="1"/>
            <a:endParaRPr lang="fr-CA" sz="2100" dirty="0">
              <a:latin typeface="Arial" pitchFamily="34" charset="0"/>
              <a:cs typeface="Arial" pitchFamily="34" charset="0"/>
            </a:endParaRPr>
          </a:p>
          <a:p>
            <a:pPr marL="876300" lvl="1" indent="-419100" eaLnBrk="1" hangingPunct="1"/>
            <a:r>
              <a:rPr lang="fr-CA" sz="2100" dirty="0">
                <a:latin typeface="Arial" pitchFamily="34" charset="0"/>
                <a:cs typeface="Arial" pitchFamily="34" charset="0"/>
              </a:rPr>
              <a:t>Limite: comment appliquer cette hypothèse aux pays les plus avancés (qui ont terminé leur transition démographique) ?</a:t>
            </a:r>
          </a:p>
        </p:txBody>
      </p:sp>
    </p:spTree>
    <p:extLst>
      <p:ext uri="{BB962C8B-B14F-4D97-AF65-F5344CB8AC3E}">
        <p14:creationId xmlns:p14="http://schemas.microsoft.com/office/powerpoint/2010/main" val="4197892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Rectangle 2"/>
          <p:cNvSpPr>
            <a:spLocks noGrp="1" noChangeArrowheads="1"/>
          </p:cNvSpPr>
          <p:nvPr>
            <p:ph type="title"/>
          </p:nvPr>
        </p:nvSpPr>
        <p:spPr>
          <a:xfrm>
            <a:off x="1142988" y="1054121"/>
            <a:ext cx="7098848" cy="1184111"/>
          </a:xfrm>
        </p:spPr>
        <p:txBody>
          <a:bodyPr>
            <a:normAutofit/>
          </a:bodyPr>
          <a:lstStyle/>
          <a:p>
            <a:pPr eaLnBrk="1" hangingPunct="1"/>
            <a:r>
              <a:rPr lang="fr-CA" sz="3700" dirty="0"/>
              <a:t>Les projections de population des Nations unies</a:t>
            </a:r>
            <a:endParaRPr lang="fr-FR" sz="3700" dirty="0"/>
          </a:p>
        </p:txBody>
      </p:sp>
      <p:sp>
        <p:nvSpPr>
          <p:cNvPr id="54275"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dirty="0">
                <a:latin typeface="Arial" pitchFamily="34" charset="0"/>
                <a:cs typeface="Arial" pitchFamily="34" charset="0"/>
              </a:rPr>
              <a:t>Depuis le début des années 1950, la Division de la Population de l’ONU publie régulièrement des projections de population mondiale fondées sur la méthode des composants</a:t>
            </a:r>
          </a:p>
          <a:p>
            <a:pPr eaLnBrk="1" hangingPunct="1"/>
            <a:endParaRPr lang="fr-CA" sz="2100" dirty="0">
              <a:latin typeface="Arial" pitchFamily="34" charset="0"/>
              <a:cs typeface="Arial" pitchFamily="34" charset="0"/>
            </a:endParaRPr>
          </a:p>
          <a:p>
            <a:pPr lvl="1" eaLnBrk="1" hangingPunct="1"/>
            <a:r>
              <a:rPr lang="fr-CA" sz="2100" dirty="0">
                <a:latin typeface="Arial" pitchFamily="34" charset="0"/>
                <a:cs typeface="Arial" pitchFamily="34" charset="0"/>
              </a:rPr>
              <a:t>Dernières projections: </a:t>
            </a:r>
            <a:r>
              <a:rPr lang="fr-CA" sz="2100" i="1" dirty="0">
                <a:latin typeface="Arial" pitchFamily="34" charset="0"/>
                <a:cs typeface="Arial" pitchFamily="34" charset="0"/>
              </a:rPr>
              <a:t>World Population Prospects:2022 : </a:t>
            </a:r>
            <a:r>
              <a:rPr lang="fr-CA" sz="2100" i="1" dirty="0" err="1">
                <a:latin typeface="Arial" pitchFamily="34" charset="0"/>
                <a:cs typeface="Arial" pitchFamily="34" charset="0"/>
              </a:rPr>
              <a:t>un.org</a:t>
            </a:r>
            <a:r>
              <a:rPr lang="fr-CA" sz="2100" i="1" dirty="0">
                <a:latin typeface="Arial" pitchFamily="34" charset="0"/>
                <a:cs typeface="Arial" pitchFamily="34" charset="0"/>
              </a:rPr>
              <a:t>/</a:t>
            </a:r>
            <a:r>
              <a:rPr lang="fr-CA" sz="2100" i="1" dirty="0" err="1">
                <a:latin typeface="Arial" pitchFamily="34" charset="0"/>
                <a:cs typeface="Arial" pitchFamily="34" charset="0"/>
              </a:rPr>
              <a:t>development</a:t>
            </a:r>
            <a:r>
              <a:rPr lang="fr-CA" sz="2100" i="1" dirty="0">
                <a:latin typeface="Arial" pitchFamily="34" charset="0"/>
                <a:cs typeface="Arial" pitchFamily="34" charset="0"/>
              </a:rPr>
              <a:t>/</a:t>
            </a:r>
            <a:r>
              <a:rPr lang="fr-CA" sz="2100" i="1" dirty="0" err="1">
                <a:latin typeface="Arial" pitchFamily="34" charset="0"/>
                <a:cs typeface="Arial" pitchFamily="34" charset="0"/>
              </a:rPr>
              <a:t>desa</a:t>
            </a:r>
            <a:r>
              <a:rPr lang="fr-CA" sz="2100" i="1" dirty="0">
                <a:latin typeface="Arial" pitchFamily="34" charset="0"/>
                <a:cs typeface="Arial" pitchFamily="34" charset="0"/>
              </a:rPr>
              <a:t>/</a:t>
            </a:r>
            <a:r>
              <a:rPr lang="fr-CA" sz="2100" i="1" dirty="0" err="1">
                <a:latin typeface="Arial" pitchFamily="34" charset="0"/>
                <a:cs typeface="Arial" pitchFamily="34" charset="0"/>
              </a:rPr>
              <a:t>pd</a:t>
            </a:r>
            <a:r>
              <a:rPr lang="fr-CA" sz="2100" i="1" dirty="0">
                <a:latin typeface="Arial" pitchFamily="34" charset="0"/>
                <a:cs typeface="Arial" pitchFamily="34" charset="0"/>
              </a:rPr>
              <a:t>/content/World-Population-Prospects-2022</a:t>
            </a:r>
            <a:endParaRPr lang="fr-CA" sz="2100" dirty="0">
              <a:latin typeface="Arial" pitchFamily="34" charset="0"/>
              <a:cs typeface="Arial" pitchFamily="34" charset="0"/>
            </a:endParaRPr>
          </a:p>
        </p:txBody>
      </p:sp>
    </p:spTree>
    <p:extLst>
      <p:ext uri="{BB962C8B-B14F-4D97-AF65-F5344CB8AC3E}">
        <p14:creationId xmlns:p14="http://schemas.microsoft.com/office/powerpoint/2010/main" val="14615955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Rectangle 2"/>
          <p:cNvSpPr>
            <a:spLocks noGrp="1" noChangeArrowheads="1"/>
          </p:cNvSpPr>
          <p:nvPr>
            <p:ph type="title"/>
          </p:nvPr>
        </p:nvSpPr>
        <p:spPr>
          <a:xfrm>
            <a:off x="1142988" y="1054121"/>
            <a:ext cx="7098848" cy="1184111"/>
          </a:xfrm>
        </p:spPr>
        <p:txBody>
          <a:bodyPr>
            <a:normAutofit/>
          </a:bodyPr>
          <a:lstStyle/>
          <a:p>
            <a:pPr algn="l" fontAlgn="base"/>
            <a:r>
              <a:rPr lang="en-ZA" sz="3200" b="1" dirty="0">
                <a:solidFill>
                  <a:srgbClr val="212D3A"/>
                </a:solidFill>
                <a:latin typeface="Arial" panose="020B0604020202020204" pitchFamily="34" charset="0"/>
                <a:cs typeface="Arial" panose="020B0604020202020204" pitchFamily="34" charset="0"/>
              </a:rPr>
              <a:t>7 LEÇONS (Résumé de </a:t>
            </a:r>
            <a:r>
              <a:rPr lang="en-ZA" sz="3200" b="1" dirty="0" err="1">
                <a:solidFill>
                  <a:srgbClr val="212D3A"/>
                </a:solidFill>
                <a:latin typeface="Arial" panose="020B0604020202020204" pitchFamily="34" charset="0"/>
                <a:cs typeface="Arial" panose="020B0604020202020204" pitchFamily="34" charset="0"/>
              </a:rPr>
              <a:t>Pison</a:t>
            </a:r>
            <a:r>
              <a:rPr lang="en-ZA" sz="3200" b="1" dirty="0">
                <a:solidFill>
                  <a:srgbClr val="212D3A"/>
                </a:solidFill>
                <a:latin typeface="Arial" panose="020B0604020202020204" pitchFamily="34" charset="0"/>
                <a:cs typeface="Arial" panose="020B0604020202020204" pitchFamily="34" charset="0"/>
              </a:rPr>
              <a:t>):</a:t>
            </a:r>
            <a:endParaRPr lang="en-ZA" sz="3200" b="1" i="0" dirty="0">
              <a:solidFill>
                <a:srgbClr val="212D3A"/>
              </a:solidFill>
              <a:effectLst/>
              <a:latin typeface="Arial" panose="020B0604020202020204" pitchFamily="34" charset="0"/>
              <a:cs typeface="Arial" panose="020B0604020202020204" pitchFamily="34" charset="0"/>
            </a:endParaRPr>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457200" indent="-457200" eaLnBrk="1" hangingPunct="1">
              <a:buAutoNum type="arabicPeriod"/>
            </a:pPr>
            <a:r>
              <a:rPr lang="en-ZA" sz="2000" b="1" i="0" dirty="0">
                <a:solidFill>
                  <a:srgbClr val="212D3A"/>
                </a:solidFill>
                <a:effectLst/>
                <a:latin typeface="Arial" panose="020B0604020202020204" pitchFamily="34" charset="0"/>
                <a:cs typeface="Arial" panose="020B0604020202020204" pitchFamily="34" charset="0"/>
              </a:rPr>
              <a:t>La population </a:t>
            </a:r>
            <a:r>
              <a:rPr lang="en-ZA" sz="2000" b="1" i="0" dirty="0" err="1">
                <a:solidFill>
                  <a:srgbClr val="212D3A"/>
                </a:solidFill>
                <a:effectLst/>
                <a:latin typeface="Arial" panose="020B0604020202020204" pitchFamily="34" charset="0"/>
                <a:cs typeface="Arial" panose="020B0604020202020204" pitchFamily="34" charset="0"/>
              </a:rPr>
              <a:t>mondiale</a:t>
            </a:r>
            <a:r>
              <a:rPr lang="en-ZA" sz="2000" b="1" i="0" dirty="0">
                <a:solidFill>
                  <a:srgbClr val="212D3A"/>
                </a:solidFill>
                <a:effectLst/>
                <a:latin typeface="Arial" panose="020B0604020202020204" pitchFamily="34" charset="0"/>
                <a:cs typeface="Arial" panose="020B0604020202020204" pitchFamily="34" charset="0"/>
              </a:rPr>
              <a:t> continue </a:t>
            </a:r>
            <a:r>
              <a:rPr lang="en-ZA" sz="2000" b="1" i="0" dirty="0" err="1">
                <a:solidFill>
                  <a:srgbClr val="212D3A"/>
                </a:solidFill>
                <a:effectLst/>
                <a:latin typeface="Arial" panose="020B0604020202020204" pitchFamily="34" charset="0"/>
                <a:cs typeface="Arial" panose="020B0604020202020204" pitchFamily="34" charset="0"/>
              </a:rPr>
              <a:t>d’augmenter</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mais</a:t>
            </a:r>
            <a:r>
              <a:rPr lang="en-ZA" sz="2000" b="1" i="0" dirty="0">
                <a:solidFill>
                  <a:srgbClr val="212D3A"/>
                </a:solidFill>
                <a:effectLst/>
                <a:latin typeface="Arial" panose="020B0604020202020204" pitchFamily="34" charset="0"/>
                <a:cs typeface="Arial" panose="020B0604020202020204" pitchFamily="34" charset="0"/>
              </a:rPr>
              <a:t> les </a:t>
            </a:r>
            <a:r>
              <a:rPr lang="en-ZA" sz="2000" b="1" i="0" dirty="0" err="1">
                <a:solidFill>
                  <a:srgbClr val="212D3A"/>
                </a:solidFill>
                <a:effectLst/>
                <a:latin typeface="Arial" panose="020B0604020202020204" pitchFamily="34" charset="0"/>
                <a:cs typeface="Arial" panose="020B0604020202020204" pitchFamily="34" charset="0"/>
              </a:rPr>
              <a:t>taux</a:t>
            </a:r>
            <a:r>
              <a:rPr lang="en-ZA" sz="2000" b="1" i="0" dirty="0">
                <a:solidFill>
                  <a:srgbClr val="212D3A"/>
                </a:solidFill>
                <a:effectLst/>
                <a:latin typeface="Arial" panose="020B0604020202020204" pitchFamily="34" charset="0"/>
                <a:cs typeface="Arial" panose="020B0604020202020204" pitchFamily="34" charset="0"/>
              </a:rPr>
              <a:t> de </a:t>
            </a:r>
            <a:r>
              <a:rPr lang="en-ZA" sz="2000" b="1" i="0" dirty="0" err="1">
                <a:solidFill>
                  <a:srgbClr val="212D3A"/>
                </a:solidFill>
                <a:effectLst/>
                <a:latin typeface="Arial" panose="020B0604020202020204" pitchFamily="34" charset="0"/>
                <a:cs typeface="Arial" panose="020B0604020202020204" pitchFamily="34" charset="0"/>
              </a:rPr>
              <a:t>croissance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varient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considérablement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d’une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région</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à</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l’autre</a:t>
            </a:r>
            <a:endParaRPr lang="en-ZA" sz="2000" b="1" i="0" dirty="0">
              <a:solidFill>
                <a:srgbClr val="212D3A"/>
              </a:solidFill>
              <a:effectLst/>
              <a:latin typeface="Arial" panose="020B0604020202020204" pitchFamily="34" charset="0"/>
              <a:cs typeface="Arial" panose="020B0604020202020204" pitchFamily="34" charset="0"/>
            </a:endParaRPr>
          </a:p>
          <a:p>
            <a:pPr marL="457200" indent="-457200" eaLnBrk="1" hangingPunct="1">
              <a:buAutoNum type="arabicPeriod"/>
            </a:pPr>
            <a:endParaRPr lang="fr-CA" sz="2000" dirty="0">
              <a:latin typeface="Arial" panose="020B0604020202020204" pitchFamily="34" charset="0"/>
              <a:cs typeface="Arial" pitchFamily="34" charset="0"/>
            </a:endParaRPr>
          </a:p>
          <a:p>
            <a:pPr lvl="1" eaLnBrk="1" hangingPunct="1"/>
            <a:r>
              <a:rPr lang="en-ZA" sz="1600" b="0" i="0" dirty="0">
                <a:solidFill>
                  <a:srgbClr val="212D3A"/>
                </a:solidFill>
                <a:effectLst/>
                <a:latin typeface="Arial" panose="020B0604020202020204" pitchFamily="34" charset="0"/>
                <a:cs typeface="Arial" panose="020B0604020202020204" pitchFamily="34" charset="0"/>
              </a:rPr>
              <a:t>La population de </a:t>
            </a:r>
            <a:r>
              <a:rPr lang="en-ZA" sz="1600" b="0" i="0" dirty="0" err="1">
                <a:solidFill>
                  <a:srgbClr val="212D3A"/>
                </a:solidFill>
                <a:effectLst/>
                <a:latin typeface="Arial" panose="020B0604020202020204" pitchFamily="34" charset="0"/>
                <a:cs typeface="Arial" panose="020B0604020202020204" pitchFamily="34" charset="0"/>
              </a:rPr>
              <a:t>l’Afrique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subsaharienne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devrait</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presque</a:t>
            </a:r>
            <a:r>
              <a:rPr lang="en-ZA" sz="1600" b="0" i="0" dirty="0">
                <a:solidFill>
                  <a:srgbClr val="212D3A"/>
                </a:solidFill>
                <a:effectLst/>
                <a:latin typeface="Arial" panose="020B0604020202020204" pitchFamily="34" charset="0"/>
                <a:cs typeface="Arial" panose="020B0604020202020204" pitchFamily="34" charset="0"/>
              </a:rPr>
              <a:t> doubler </a:t>
            </a:r>
            <a:r>
              <a:rPr lang="en-ZA" sz="1600" b="0" i="0" dirty="0" err="1">
                <a:solidFill>
                  <a:srgbClr val="212D3A"/>
                </a:solidFill>
                <a:effectLst/>
                <a:latin typeface="Arial" panose="020B0604020202020204" pitchFamily="34" charset="0"/>
                <a:cs typeface="Arial" panose="020B0604020202020204" pitchFamily="34" charset="0"/>
              </a:rPr>
              <a:t>d’ici</a:t>
            </a:r>
            <a:r>
              <a:rPr lang="en-ZA" sz="1600" b="0" i="0" dirty="0">
                <a:solidFill>
                  <a:srgbClr val="212D3A"/>
                </a:solidFill>
                <a:effectLst/>
                <a:latin typeface="Arial" panose="020B0604020202020204" pitchFamily="34" charset="0"/>
                <a:cs typeface="Arial" panose="020B0604020202020204" pitchFamily="34" charset="0"/>
              </a:rPr>
              <a:t> 2050 </a:t>
            </a:r>
            <a:r>
              <a:rPr lang="en-ZA" sz="1600" b="0" i="0" dirty="0" err="1">
                <a:solidFill>
                  <a:srgbClr val="212D3A"/>
                </a:solidFill>
                <a:effectLst/>
                <a:latin typeface="Arial" panose="020B0604020202020204" pitchFamily="34" charset="0"/>
                <a:cs typeface="Arial" panose="020B0604020202020204" pitchFamily="34" charset="0"/>
              </a:rPr>
              <a:t>alors</a:t>
            </a:r>
            <a:r>
              <a:rPr lang="en-ZA" sz="1600" b="0" i="0" dirty="0">
                <a:solidFill>
                  <a:srgbClr val="212D3A"/>
                </a:solidFill>
                <a:effectLst/>
                <a:latin typeface="Arial" panose="020B0604020202020204" pitchFamily="34" charset="0"/>
                <a:cs typeface="Arial" panose="020B0604020202020204" pitchFamily="34" charset="0"/>
              </a:rPr>
              <a:t> que </a:t>
            </a:r>
            <a:r>
              <a:rPr lang="en-ZA" sz="1600" b="0" i="0" dirty="0" err="1">
                <a:solidFill>
                  <a:srgbClr val="212D3A"/>
                </a:solidFill>
                <a:effectLst/>
                <a:latin typeface="Arial" panose="020B0604020202020204" pitchFamily="34" charset="0"/>
                <a:cs typeface="Arial" panose="020B0604020202020204" pitchFamily="34" charset="0"/>
              </a:rPr>
              <a:t>celle</a:t>
            </a:r>
            <a:r>
              <a:rPr lang="en-ZA" sz="1600" b="0" i="0" dirty="0">
                <a:solidFill>
                  <a:srgbClr val="212D3A"/>
                </a:solidFill>
                <a:effectLst/>
                <a:latin typeface="Arial" panose="020B0604020202020204" pitchFamily="34" charset="0"/>
                <a:cs typeface="Arial" panose="020B0604020202020204" pitchFamily="34" charset="0"/>
              </a:rPr>
              <a:t> de </a:t>
            </a:r>
            <a:r>
              <a:rPr lang="en-ZA" sz="1600" b="0" i="0" dirty="0" err="1">
                <a:solidFill>
                  <a:srgbClr val="212D3A"/>
                </a:solidFill>
                <a:effectLst/>
                <a:latin typeface="Arial" panose="020B0604020202020204" pitchFamily="34" charset="0"/>
                <a:cs typeface="Arial" panose="020B0604020202020204" pitchFamily="34" charset="0"/>
              </a:rPr>
              <a:t>l’Europe</a:t>
            </a:r>
            <a:r>
              <a:rPr lang="en-ZA" sz="1600" b="0" i="0" dirty="0">
                <a:solidFill>
                  <a:srgbClr val="212D3A"/>
                </a:solidFill>
                <a:effectLst/>
                <a:latin typeface="Arial" panose="020B0604020202020204" pitchFamily="34" charset="0"/>
                <a:cs typeface="Arial" panose="020B0604020202020204" pitchFamily="34" charset="0"/>
              </a:rPr>
              <a:t> et de </a:t>
            </a:r>
            <a:r>
              <a:rPr lang="en-ZA" sz="1600" b="0" i="0" dirty="0" err="1">
                <a:solidFill>
                  <a:srgbClr val="212D3A"/>
                </a:solidFill>
                <a:effectLst/>
                <a:latin typeface="Arial" panose="020B0604020202020204" pitchFamily="34" charset="0"/>
                <a:cs typeface="Arial" panose="020B0604020202020204" pitchFamily="34" charset="0"/>
              </a:rPr>
              <a:t>l’Amérique</a:t>
            </a:r>
            <a:r>
              <a:rPr lang="en-ZA" sz="1600" b="0" i="0" dirty="0">
                <a:solidFill>
                  <a:srgbClr val="212D3A"/>
                </a:solidFill>
                <a:effectLst/>
                <a:latin typeface="Arial" panose="020B0604020202020204" pitchFamily="34" charset="0"/>
                <a:cs typeface="Arial" panose="020B0604020202020204" pitchFamily="34" charset="0"/>
              </a:rPr>
              <a:t> du Nord </a:t>
            </a:r>
            <a:r>
              <a:rPr lang="en-ZA" sz="1600" b="0" i="0" dirty="0" err="1">
                <a:solidFill>
                  <a:srgbClr val="212D3A"/>
                </a:solidFill>
                <a:effectLst/>
                <a:latin typeface="Arial" panose="020B0604020202020204" pitchFamily="34" charset="0"/>
                <a:cs typeface="Arial" panose="020B0604020202020204" pitchFamily="34" charset="0"/>
              </a:rPr>
              <a:t>n’augmenter</a:t>
            </a:r>
            <a:r>
              <a:rPr lang="en-ZA" sz="1600" b="0" i="0" dirty="0">
                <a:solidFill>
                  <a:srgbClr val="212D3A"/>
                </a:solidFill>
                <a:effectLst/>
                <a:latin typeface="Arial" panose="020B0604020202020204" pitchFamily="34" charset="0"/>
                <a:cs typeface="Arial" panose="020B0604020202020204" pitchFamily="34" charset="0"/>
              </a:rPr>
              <a:t> que de 0,4 %.</a:t>
            </a:r>
          </a:p>
          <a:p>
            <a:pPr lvl="1" eaLnBrk="1" hangingPunct="1"/>
            <a:endParaRPr lang="en-ZA" sz="1600" dirty="0">
              <a:solidFill>
                <a:srgbClr val="212D3A"/>
              </a:solidFill>
              <a:latin typeface="Arial" panose="020B0604020202020204" pitchFamily="34" charset="0"/>
              <a:cs typeface="Arial" panose="020B0604020202020204" pitchFamily="34" charset="0"/>
            </a:endParaRPr>
          </a:p>
          <a:p>
            <a:pPr marL="457200" lvl="1" indent="0" eaLnBrk="1" hangingPunct="1">
              <a:buNone/>
            </a:pPr>
            <a:endParaRPr lang="en-ZA" sz="1600" dirty="0">
              <a:solidFill>
                <a:srgbClr val="212D3A"/>
              </a:solidFill>
              <a:latin typeface="Arial" panose="020B0604020202020204" pitchFamily="34" charset="0"/>
              <a:cs typeface="Arial" panose="020B0604020202020204" pitchFamily="34" charset="0"/>
            </a:endParaRPr>
          </a:p>
          <a:p>
            <a:pPr marL="457200" lvl="1" indent="0" eaLnBrk="1" hangingPunct="1">
              <a:buNone/>
            </a:pPr>
            <a:endParaRPr lang="en-ZA" sz="1600" b="0" i="0" dirty="0">
              <a:solidFill>
                <a:srgbClr val="212D3A"/>
              </a:solidFill>
              <a:effectLst/>
              <a:latin typeface="Arial" panose="020B0604020202020204" pitchFamily="34" charset="0"/>
              <a:cs typeface="Arial" panose="020B0604020202020204" pitchFamily="34" charset="0"/>
            </a:endParaRPr>
          </a:p>
          <a:p>
            <a:pPr marL="457200" lvl="1" indent="0" eaLnBrk="1" hangingPunct="1">
              <a:buNone/>
            </a:pPr>
            <a:r>
              <a:rPr lang="en-ZA" sz="1200" dirty="0">
                <a:solidFill>
                  <a:srgbClr val="212D3A"/>
                </a:solidFill>
                <a:latin typeface="Arial" panose="020B0604020202020204" pitchFamily="34" charset="0"/>
                <a:cs typeface="Arial" panose="020B0604020202020204" pitchFamily="34" charset="0"/>
              </a:rPr>
              <a:t>Source: </a:t>
            </a:r>
            <a:r>
              <a:rPr lang="en-ZA" sz="1200" b="1" dirty="0">
                <a:solidFill>
                  <a:srgbClr val="212D3A"/>
                </a:solidFill>
                <a:latin typeface="Arial" panose="020B0604020202020204" pitchFamily="34" charset="0"/>
                <a:cs typeface="Arial" panose="020B0604020202020204" pitchFamily="34" charset="0"/>
              </a:rPr>
              <a:t>https://</a:t>
            </a:r>
            <a:r>
              <a:rPr lang="en-ZA" sz="1200" b="1" dirty="0" err="1">
                <a:solidFill>
                  <a:srgbClr val="212D3A"/>
                </a:solidFill>
                <a:latin typeface="Arial" panose="020B0604020202020204" pitchFamily="34" charset="0"/>
                <a:cs typeface="Arial" panose="020B0604020202020204" pitchFamily="34" charset="0"/>
              </a:rPr>
              <a:t>www.ined.fr</a:t>
            </a:r>
            <a:r>
              <a:rPr lang="en-ZA" sz="1200" b="1" dirty="0">
                <a:solidFill>
                  <a:srgbClr val="212D3A"/>
                </a:solidFill>
                <a:latin typeface="Arial" panose="020B0604020202020204" pitchFamily="34" charset="0"/>
                <a:cs typeface="Arial" panose="020B0604020202020204" pitchFamily="34" charset="0"/>
              </a:rPr>
              <a:t>/</a:t>
            </a:r>
            <a:r>
              <a:rPr lang="en-ZA" sz="1200" b="1" dirty="0" err="1">
                <a:solidFill>
                  <a:srgbClr val="212D3A"/>
                </a:solidFill>
                <a:latin typeface="Arial" panose="020B0604020202020204" pitchFamily="34" charset="0"/>
                <a:cs typeface="Arial" panose="020B0604020202020204" pitchFamily="34" charset="0"/>
              </a:rPr>
              <a:t>fr</a:t>
            </a:r>
            <a:r>
              <a:rPr lang="en-ZA" sz="1200" b="1" dirty="0">
                <a:solidFill>
                  <a:srgbClr val="212D3A"/>
                </a:solidFill>
                <a:latin typeface="Arial" panose="020B0604020202020204" pitchFamily="34" charset="0"/>
                <a:cs typeface="Arial" panose="020B0604020202020204" pitchFamily="34" charset="0"/>
              </a:rPr>
              <a:t>/tout-savoir-population/memos-demo/focus/nations-unies-publient-nouvelles-projections-population-mondiale-2022/</a:t>
            </a:r>
            <a:endParaRPr lang="en-ZA" sz="1200" b="0" i="0" dirty="0">
              <a:solidFill>
                <a:srgbClr val="212D3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24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2D15AA5-2D73-4A11-A8C5-045F5F43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2" y="1"/>
            <a:ext cx="9149912"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p:cNvSpPr>
            <a:spLocks noGrp="1" noChangeArrowheads="1"/>
          </p:cNvSpPr>
          <p:nvPr>
            <p:ph type="title"/>
          </p:nvPr>
        </p:nvSpPr>
        <p:spPr>
          <a:xfrm>
            <a:off x="874986" y="721805"/>
            <a:ext cx="2986068" cy="2147520"/>
          </a:xfrm>
        </p:spPr>
        <p:txBody>
          <a:bodyPr vert="horz" lIns="91440" tIns="45720" rIns="91440" bIns="45720" rtlCol="0" anchor="ctr">
            <a:normAutofit/>
          </a:bodyPr>
          <a:lstStyle/>
          <a:p>
            <a:r>
              <a:rPr lang="en-US" sz="3500"/>
              <a:t>Frank Notestein</a:t>
            </a:r>
          </a:p>
        </p:txBody>
      </p:sp>
      <p:sp>
        <p:nvSpPr>
          <p:cNvPr id="141" name="Rectangle 1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39158FAB-5B51-448D-B57F-B977E815C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144" name="Rectangle 64">
              <a:extLst>
                <a:ext uri="{FF2B5EF4-FFF2-40B4-BE49-F238E27FC236}">
                  <a16:creationId xmlns:a16="http://schemas.microsoft.com/office/drawing/2014/main" id="{522BD938-9DFF-4709-A3BD-499A2B456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EE23561C-E245-4EC9-996E-99893D1F1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336B954F-9D36-49C3-8B2C-EC327B40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49AAB67-422A-4669-A954-FB5FA0631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212EC127-4771-463A-A7D7-C8B9D923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C92340F8-3D1D-481C-8E6A-DBB1C5A5F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ECCE0B4D-8F94-4455-89FE-2F37775A8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AA6AA56D-4829-4C1A-AB58-33D00416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73DE339F-48D1-468B-90E6-59A7FF981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10ABA130-9453-4EBB-9410-3D2CE04E0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CBB3F52E-6FA3-4B26-9245-5420C9D6A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E05E0729-E81C-4ABC-840F-FED6F147A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92CEFBE2-704E-4F3D-9127-BF1AAAF0B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59C6C9C8-8026-4DB6-95BA-15AFB5F4C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C87A238B-F98E-42C1-80BF-9AFA32892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1AB93E8E-CF0D-416D-B04B-53CD5FE7B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D0F8339C-7983-42B5-8164-66D306B9C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F44A32FF-DC2C-45E7-BE24-405D435EF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4">
              <a:extLst>
                <a:ext uri="{FF2B5EF4-FFF2-40B4-BE49-F238E27FC236}">
                  <a16:creationId xmlns:a16="http://schemas.microsoft.com/office/drawing/2014/main" id="{F4AF73CC-5BCB-4B12-BCDD-108624BF7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66">
              <a:extLst>
                <a:ext uri="{FF2B5EF4-FFF2-40B4-BE49-F238E27FC236}">
                  <a16:creationId xmlns:a16="http://schemas.microsoft.com/office/drawing/2014/main" id="{DE8A7978-D28E-4E84-9E09-E6083A663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5" name="Rectangle 16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Rectangle 3"/>
          <p:cNvSpPr>
            <a:spLocks noGrp="1" noChangeArrowheads="1"/>
          </p:cNvSpPr>
          <p:nvPr>
            <p:ph type="body" sz="half" idx="1"/>
          </p:nvPr>
        </p:nvSpPr>
        <p:spPr>
          <a:xfrm>
            <a:off x="874986" y="3531476"/>
            <a:ext cx="2986068" cy="3034862"/>
          </a:xfrm>
        </p:spPr>
        <p:txBody>
          <a:bodyPr vert="horz" lIns="91440" tIns="45720" rIns="91440" bIns="45720" rtlCol="0" anchor="ctr">
            <a:normAutofit/>
          </a:bodyPr>
          <a:lstStyle/>
          <a:p>
            <a:pPr>
              <a:spcBef>
                <a:spcPct val="0"/>
              </a:spcBef>
              <a:spcAft>
                <a:spcPts val="600"/>
              </a:spcAft>
            </a:pPr>
            <a:r>
              <a:rPr lang="en-US" sz="1600"/>
              <a:t>Fondateur de l’</a:t>
            </a:r>
            <a:r>
              <a:rPr lang="en-US" sz="1600" i="1"/>
              <a:t>Office for Population</a:t>
            </a:r>
            <a:r>
              <a:rPr lang="en-US" sz="1600"/>
              <a:t> Research (OPR) à l’Université Princeton en 1936 et son directeur jusqu’en 1959</a:t>
            </a:r>
          </a:p>
          <a:p>
            <a:pPr>
              <a:spcBef>
                <a:spcPct val="0"/>
              </a:spcBef>
              <a:spcAft>
                <a:spcPts val="600"/>
              </a:spcAft>
            </a:pPr>
            <a:endParaRPr lang="en-US" sz="1600"/>
          </a:p>
          <a:p>
            <a:pPr>
              <a:spcBef>
                <a:spcPct val="0"/>
              </a:spcBef>
              <a:spcAft>
                <a:spcPts val="600"/>
              </a:spcAft>
            </a:pPr>
            <a:r>
              <a:rPr lang="en-US" sz="1600"/>
              <a:t>1946-1948: fondateur et premier directeur de la Division Population des Nations-Unis</a:t>
            </a:r>
          </a:p>
          <a:p>
            <a:pPr>
              <a:spcBef>
                <a:spcPct val="0"/>
              </a:spcBef>
              <a:spcAft>
                <a:spcPts val="600"/>
              </a:spcAft>
            </a:pPr>
            <a:endParaRPr lang="en-US" sz="1600"/>
          </a:p>
          <a:p>
            <a:pPr>
              <a:spcBef>
                <a:spcPct val="0"/>
              </a:spcBef>
              <a:spcAft>
                <a:spcPts val="600"/>
              </a:spcAft>
            </a:pPr>
            <a:r>
              <a:rPr lang="en-US" sz="1600"/>
              <a:t>1959-1968: Président du </a:t>
            </a:r>
            <a:r>
              <a:rPr lang="en-US" sz="1600" i="1"/>
              <a:t>Population Council</a:t>
            </a:r>
            <a:endParaRPr lang="en-US" sz="1600"/>
          </a:p>
        </p:txBody>
      </p:sp>
      <p:pic>
        <p:nvPicPr>
          <p:cNvPr id="27652" name="Picture 5" descr="MC184"/>
          <p:cNvPicPr>
            <a:picLocks noGrp="1" noChangeAspect="1" noChangeArrowheads="1"/>
          </p:cNvPicPr>
          <p:nvPr>
            <p:ph sz="half" idx="2"/>
          </p:nvPr>
        </p:nvPicPr>
        <p:blipFill rotWithShape="1">
          <a:blip r:embed="rId3"/>
          <a:srcRect r="-4" b="899"/>
          <a:stretch/>
        </p:blipFill>
        <p:spPr>
          <a:xfrm>
            <a:off x="4395354" y="730949"/>
            <a:ext cx="4298303" cy="5496116"/>
          </a:xfrm>
          <a:prstGeom prst="rect">
            <a:avLst/>
          </a:prstGeom>
        </p:spPr>
      </p:pic>
    </p:spTree>
    <p:extLst>
      <p:ext uri="{BB962C8B-B14F-4D97-AF65-F5344CB8AC3E}">
        <p14:creationId xmlns:p14="http://schemas.microsoft.com/office/powerpoint/2010/main" val="41721613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buNone/>
            </a:pPr>
            <a:r>
              <a:rPr lang="en-ZA" sz="2500" dirty="0">
                <a:solidFill>
                  <a:srgbClr val="212D3A"/>
                </a:solidFill>
                <a:latin typeface="Open Sans" panose="020B0606030504020204" pitchFamily="34" charset="0"/>
                <a:cs typeface="Arial" pitchFamily="34" charset="0"/>
              </a:rPr>
              <a:t>2. </a:t>
            </a:r>
            <a:r>
              <a:rPr lang="en-ZA" sz="1600" b="1" i="0" dirty="0" err="1">
                <a:solidFill>
                  <a:srgbClr val="212D3A"/>
                </a:solidFill>
                <a:effectLst/>
                <a:latin typeface="Open Sans" panose="020B0606030504020204" pitchFamily="34" charset="0"/>
              </a:rPr>
              <a:t>Huit</a:t>
            </a:r>
            <a:r>
              <a:rPr lang="en-ZA" sz="1600" b="1" i="0" dirty="0">
                <a:solidFill>
                  <a:srgbClr val="212D3A"/>
                </a:solidFill>
                <a:effectLst/>
                <a:latin typeface="Open Sans" panose="020B0606030504020204" pitchFamily="34" charset="0"/>
              </a:rPr>
              <a:t> pays </a:t>
            </a:r>
            <a:r>
              <a:rPr lang="en-ZA" sz="1600" b="1" i="0" dirty="0" err="1">
                <a:solidFill>
                  <a:srgbClr val="212D3A"/>
                </a:solidFill>
                <a:effectLst/>
                <a:latin typeface="Open Sans" panose="020B0606030504020204" pitchFamily="34" charset="0"/>
              </a:rPr>
              <a:t>représentent</a:t>
            </a:r>
            <a:r>
              <a:rPr lang="en-ZA" sz="1600" b="1" i="0" dirty="0">
                <a:solidFill>
                  <a:srgbClr val="212D3A"/>
                </a:solidFill>
                <a:effectLst/>
                <a:latin typeface="Open Sans" panose="020B0606030504020204" pitchFamily="34" charset="0"/>
              </a:rPr>
              <a:t> plus de la </a:t>
            </a:r>
            <a:r>
              <a:rPr lang="en-ZA" sz="1600" b="1" i="0" dirty="0" err="1">
                <a:solidFill>
                  <a:srgbClr val="212D3A"/>
                </a:solidFill>
                <a:effectLst/>
                <a:latin typeface="Open Sans" panose="020B0606030504020204" pitchFamily="34" charset="0"/>
              </a:rPr>
              <a:t>moitié</a:t>
            </a:r>
            <a:r>
              <a:rPr lang="en-ZA" sz="1600" b="1" i="0" dirty="0">
                <a:solidFill>
                  <a:srgbClr val="212D3A"/>
                </a:solidFill>
                <a:effectLst/>
                <a:latin typeface="Open Sans" panose="020B0606030504020204" pitchFamily="34" charset="0"/>
              </a:rPr>
              <a:t> de la </a:t>
            </a:r>
            <a:r>
              <a:rPr lang="en-ZA" sz="1600" b="1" i="0" dirty="0" err="1">
                <a:solidFill>
                  <a:srgbClr val="212D3A"/>
                </a:solidFill>
                <a:effectLst/>
                <a:latin typeface="Open Sans" panose="020B0606030504020204" pitchFamily="34" charset="0"/>
              </a:rPr>
              <a:t>croissance</a:t>
            </a:r>
            <a:r>
              <a:rPr lang="en-ZA" sz="1600" b="1" i="0" dirty="0">
                <a:solidFill>
                  <a:srgbClr val="212D3A"/>
                </a:solidFill>
                <a:effectLst/>
                <a:latin typeface="Open Sans" panose="020B0606030504020204" pitchFamily="34" charset="0"/>
              </a:rPr>
              <a:t> </a:t>
            </a:r>
            <a:r>
              <a:rPr lang="en-ZA" sz="1600" b="1" i="0" dirty="0" err="1">
                <a:solidFill>
                  <a:srgbClr val="212D3A"/>
                </a:solidFill>
                <a:effectLst/>
                <a:latin typeface="Open Sans" panose="020B0606030504020204" pitchFamily="34" charset="0"/>
              </a:rPr>
              <a:t>démographique</a:t>
            </a:r>
            <a:r>
              <a:rPr lang="en-ZA" sz="1600" b="1" i="0" dirty="0">
                <a:solidFill>
                  <a:srgbClr val="212D3A"/>
                </a:solidFill>
                <a:effectLst/>
                <a:latin typeface="Open Sans" panose="020B0606030504020204" pitchFamily="34" charset="0"/>
              </a:rPr>
              <a:t> </a:t>
            </a:r>
            <a:r>
              <a:rPr lang="en-ZA" sz="1600" b="1" i="0" dirty="0" err="1">
                <a:solidFill>
                  <a:srgbClr val="212D3A"/>
                </a:solidFill>
                <a:effectLst/>
                <a:latin typeface="Open Sans" panose="020B0606030504020204" pitchFamily="34" charset="0"/>
              </a:rPr>
              <a:t>projetée</a:t>
            </a:r>
            <a:r>
              <a:rPr lang="en-ZA" sz="1600" b="1" i="0" dirty="0">
                <a:solidFill>
                  <a:srgbClr val="212D3A"/>
                </a:solidFill>
                <a:effectLst/>
                <a:latin typeface="Open Sans" panose="020B0606030504020204" pitchFamily="34" charset="0"/>
              </a:rPr>
              <a:t> </a:t>
            </a:r>
            <a:r>
              <a:rPr lang="en-ZA" sz="1600" b="1" i="0" dirty="0" err="1">
                <a:solidFill>
                  <a:srgbClr val="212D3A"/>
                </a:solidFill>
                <a:effectLst/>
                <a:latin typeface="Open Sans" panose="020B0606030504020204" pitchFamily="34" charset="0"/>
              </a:rPr>
              <a:t>d’ici</a:t>
            </a:r>
            <a:r>
              <a:rPr lang="en-ZA" sz="1600" b="1" i="0" dirty="0">
                <a:solidFill>
                  <a:srgbClr val="212D3A"/>
                </a:solidFill>
                <a:effectLst/>
                <a:latin typeface="Open Sans" panose="020B0606030504020204" pitchFamily="34" charset="0"/>
              </a:rPr>
              <a:t> 2050</a:t>
            </a:r>
          </a:p>
          <a:p>
            <a:pPr marL="0" indent="0">
              <a:buNone/>
            </a:pPr>
            <a:r>
              <a:rPr lang="en-ZA" sz="1600" b="0" i="0" dirty="0">
                <a:solidFill>
                  <a:srgbClr val="212D3A"/>
                </a:solidFill>
                <a:effectLst/>
                <a:latin typeface="Open Sans" panose="020B0606030504020204" pitchFamily="34" charset="0"/>
              </a:rPr>
              <a:t>- Les plus fortes augmentations de population </a:t>
            </a:r>
            <a:r>
              <a:rPr lang="en-ZA" sz="1600" b="0" i="0" dirty="0" err="1">
                <a:solidFill>
                  <a:srgbClr val="212D3A"/>
                </a:solidFill>
                <a:effectLst/>
                <a:latin typeface="Open Sans" panose="020B0606030504020204" pitchFamily="34" charset="0"/>
              </a:rPr>
              <a:t>d’ici</a:t>
            </a:r>
            <a:r>
              <a:rPr lang="en-ZA" sz="1600" b="0" i="0" dirty="0">
                <a:solidFill>
                  <a:srgbClr val="212D3A"/>
                </a:solidFill>
                <a:effectLst/>
                <a:latin typeface="Open Sans" panose="020B0606030504020204" pitchFamily="34" charset="0"/>
              </a:rPr>
              <a:t> 2050 </a:t>
            </a:r>
            <a:r>
              <a:rPr lang="en-ZA" sz="1600" b="0" i="0" dirty="0" err="1">
                <a:solidFill>
                  <a:srgbClr val="212D3A"/>
                </a:solidFill>
                <a:effectLst/>
                <a:latin typeface="Open Sans" panose="020B0606030504020204" pitchFamily="34" charset="0"/>
              </a:rPr>
              <a:t>auront</a:t>
            </a:r>
            <a:r>
              <a:rPr lang="en-ZA" sz="1600" b="0" i="0" dirty="0">
                <a:solidFill>
                  <a:srgbClr val="212D3A"/>
                </a:solidFill>
                <a:effectLst/>
                <a:latin typeface="Open Sans" panose="020B0606030504020204" pitchFamily="34" charset="0"/>
              </a:rPr>
              <a:t> lieu dans les pays </a:t>
            </a:r>
            <a:r>
              <a:rPr lang="en-ZA" sz="1600" b="0" i="0" dirty="0" err="1">
                <a:solidFill>
                  <a:srgbClr val="212D3A"/>
                </a:solidFill>
                <a:effectLst/>
                <a:latin typeface="Open Sans" panose="020B0606030504020204" pitchFamily="34" charset="0"/>
              </a:rPr>
              <a:t>suivants</a:t>
            </a:r>
            <a:r>
              <a:rPr lang="en-ZA" sz="1600" b="0" i="0" dirty="0">
                <a:solidFill>
                  <a:srgbClr val="212D3A"/>
                </a:solidFill>
                <a:effectLst/>
                <a:latin typeface="Open Sans" panose="020B0606030504020204" pitchFamily="34" charset="0"/>
              </a:rPr>
              <a:t> : Congo (RDC), </a:t>
            </a:r>
            <a:r>
              <a:rPr lang="en-ZA" sz="1600" b="0" i="0" dirty="0" err="1">
                <a:solidFill>
                  <a:srgbClr val="212D3A"/>
                </a:solidFill>
                <a:effectLst/>
                <a:latin typeface="Open Sans" panose="020B0606030504020204" pitchFamily="34" charset="0"/>
              </a:rPr>
              <a:t>Égypte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Éthiopie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Inde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Nigéria</a:t>
            </a:r>
            <a:r>
              <a:rPr lang="en-ZA" sz="1600" b="0" i="0" dirty="0">
                <a:solidFill>
                  <a:srgbClr val="212D3A"/>
                </a:solidFill>
                <a:effectLst/>
                <a:latin typeface="Open Sans" panose="020B0606030504020204" pitchFamily="34" charset="0"/>
              </a:rPr>
              <a:t>, Pakistan, Philippines, </a:t>
            </a:r>
            <a:r>
              <a:rPr lang="en-ZA" sz="1600" b="0" i="0" dirty="0" err="1">
                <a:solidFill>
                  <a:srgbClr val="212D3A"/>
                </a:solidFill>
                <a:effectLst/>
                <a:latin typeface="Open Sans" panose="020B0606030504020204" pitchFamily="34" charset="0"/>
              </a:rPr>
              <a:t>Tanzanie</a:t>
            </a:r>
            <a:r>
              <a:rPr lang="en-ZA" sz="1600" b="0" i="0" dirty="0">
                <a:solidFill>
                  <a:srgbClr val="212D3A"/>
                </a:solidFill>
                <a:effectLst/>
                <a:latin typeface="Open Sans" panose="020B0606030504020204" pitchFamily="34" charset="0"/>
              </a:rPr>
              <a:t> (par </a:t>
            </a:r>
            <a:r>
              <a:rPr lang="en-ZA" sz="1600" b="0" i="0" dirty="0" err="1">
                <a:solidFill>
                  <a:srgbClr val="212D3A"/>
                </a:solidFill>
                <a:effectLst/>
                <a:latin typeface="Open Sans" panose="020B0606030504020204" pitchFamily="34" charset="0"/>
              </a:rPr>
              <a:t>ordre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décroissant</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d’augmentation</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attendue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L’Inde</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devrait</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dépasser</a:t>
            </a:r>
            <a:r>
              <a:rPr lang="en-ZA" sz="1600" b="0" i="0" dirty="0">
                <a:solidFill>
                  <a:srgbClr val="212D3A"/>
                </a:solidFill>
                <a:effectLst/>
                <a:latin typeface="Open Sans" panose="020B0606030504020204" pitchFamily="34" charset="0"/>
              </a:rPr>
              <a:t> la Chine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tant que pays le plus </a:t>
            </a:r>
            <a:r>
              <a:rPr lang="en-ZA" sz="1600" b="0" i="0" dirty="0" err="1">
                <a:solidFill>
                  <a:srgbClr val="212D3A"/>
                </a:solidFill>
                <a:effectLst/>
                <a:latin typeface="Open Sans" panose="020B0606030504020204" pitchFamily="34" charset="0"/>
              </a:rPr>
              <a:t>peuplé</a:t>
            </a:r>
            <a:r>
              <a:rPr lang="en-ZA" sz="1600" b="0" i="0" dirty="0">
                <a:solidFill>
                  <a:srgbClr val="212D3A"/>
                </a:solidFill>
                <a:effectLst/>
                <a:latin typeface="Open Sans" panose="020B0606030504020204" pitchFamily="34" charset="0"/>
              </a:rPr>
              <a:t> du monde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2023.</a:t>
            </a:r>
            <a:endParaRPr lang="fr-CA" sz="2500" dirty="0">
              <a:latin typeface="Arial" pitchFamily="34" charset="0"/>
              <a:cs typeface="Arial" pitchFamily="34" charset="0"/>
            </a:endParaRPr>
          </a:p>
        </p:txBody>
      </p:sp>
      <p:sp>
        <p:nvSpPr>
          <p:cNvPr id="4" name="Rectangle 2">
            <a:extLst>
              <a:ext uri="{FF2B5EF4-FFF2-40B4-BE49-F238E27FC236}">
                <a16:creationId xmlns:a16="http://schemas.microsoft.com/office/drawing/2014/main" id="{8F06A9F8-BFCA-810E-AF31-E9D78E296EE8}"/>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9917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fontScale="92500" lnSpcReduction="20000"/>
          </a:bodyPr>
          <a:lstStyle/>
          <a:p>
            <a:pPr marL="0" indent="0">
              <a:buNone/>
            </a:pPr>
            <a:r>
              <a:rPr lang="en-ZA" sz="2000" b="1" dirty="0">
                <a:solidFill>
                  <a:srgbClr val="212D3A"/>
                </a:solidFill>
                <a:latin typeface="Open Sans" panose="020B0606030504020204" pitchFamily="34" charset="0"/>
              </a:rPr>
              <a:t>3</a:t>
            </a:r>
            <a:r>
              <a:rPr lang="en-ZA" sz="2000" b="1" i="0" dirty="0">
                <a:solidFill>
                  <a:srgbClr val="212D3A"/>
                </a:solidFill>
                <a:effectLst/>
                <a:latin typeface="Open Sans" panose="020B0606030504020204" pitchFamily="34" charset="0"/>
              </a:rPr>
              <a:t>. Les femmes </a:t>
            </a:r>
            <a:r>
              <a:rPr lang="en-ZA" sz="2000" b="1" i="0" dirty="0" err="1">
                <a:solidFill>
                  <a:srgbClr val="212D3A"/>
                </a:solidFill>
                <a:effectLst/>
                <a:latin typeface="Open Sans" panose="020B0606030504020204" pitchFamily="34" charset="0"/>
              </a:rPr>
              <a:t>ont</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moins</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d’enfants</a:t>
            </a:r>
            <a:r>
              <a:rPr lang="en-ZA" sz="2000" b="1" i="0" dirty="0">
                <a:solidFill>
                  <a:srgbClr val="212D3A"/>
                </a:solidFill>
                <a:effectLst/>
                <a:latin typeface="Open Sans" panose="020B0606030504020204" pitchFamily="34" charset="0"/>
              </a:rPr>
              <a:t> dans </a:t>
            </a:r>
            <a:r>
              <a:rPr lang="en-ZA" sz="2000" b="1" i="0" dirty="0" err="1">
                <a:solidFill>
                  <a:srgbClr val="212D3A"/>
                </a:solidFill>
                <a:effectLst/>
                <a:latin typeface="Open Sans" panose="020B0606030504020204" pitchFamily="34" charset="0"/>
              </a:rPr>
              <a:t>l’ensemble</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mais</a:t>
            </a:r>
            <a:r>
              <a:rPr lang="en-ZA" sz="2000" b="1" i="0" dirty="0">
                <a:solidFill>
                  <a:srgbClr val="212D3A"/>
                </a:solidFill>
                <a:effectLst/>
                <a:latin typeface="Open Sans" panose="020B0606030504020204" pitchFamily="34" charset="0"/>
              </a:rPr>
              <a:t> les </a:t>
            </a:r>
            <a:r>
              <a:rPr lang="en-ZA" sz="2000" b="1" i="0" dirty="0" err="1">
                <a:solidFill>
                  <a:srgbClr val="212D3A"/>
                </a:solidFill>
                <a:effectLst/>
                <a:latin typeface="Open Sans" panose="020B0606030504020204" pitchFamily="34" charset="0"/>
              </a:rPr>
              <a:t>taux</a:t>
            </a:r>
            <a:r>
              <a:rPr lang="en-ZA" sz="2000" b="1" i="0" dirty="0">
                <a:solidFill>
                  <a:srgbClr val="212D3A"/>
                </a:solidFill>
                <a:effectLst/>
                <a:latin typeface="Open Sans" panose="020B0606030504020204" pitchFamily="34" charset="0"/>
              </a:rPr>
              <a:t> de </a:t>
            </a:r>
            <a:r>
              <a:rPr lang="en-ZA" sz="2000" b="1" i="0" dirty="0" err="1">
                <a:solidFill>
                  <a:srgbClr val="212D3A"/>
                </a:solidFill>
                <a:effectLst/>
                <a:latin typeface="Open Sans" panose="020B0606030504020204" pitchFamily="34" charset="0"/>
              </a:rPr>
              <a:t>fécondité</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restent</a:t>
            </a:r>
            <a:r>
              <a:rPr lang="en-ZA" sz="2000" b="1" i="0" dirty="0">
                <a:solidFill>
                  <a:srgbClr val="212D3A"/>
                </a:solidFill>
                <a:effectLst/>
                <a:latin typeface="Open Sans" panose="020B0606030504020204" pitchFamily="34" charset="0"/>
              </a:rPr>
              <a:t> </a:t>
            </a:r>
            <a:r>
              <a:rPr lang="en-ZA" sz="2000" b="1" i="0" dirty="0" err="1">
                <a:solidFill>
                  <a:srgbClr val="212D3A"/>
                </a:solidFill>
                <a:effectLst/>
                <a:latin typeface="Open Sans" panose="020B0606030504020204" pitchFamily="34" charset="0"/>
              </a:rPr>
              <a:t>élevés</a:t>
            </a:r>
            <a:r>
              <a:rPr lang="en-ZA" sz="2000" b="1" i="0" dirty="0">
                <a:solidFill>
                  <a:srgbClr val="212D3A"/>
                </a:solidFill>
                <a:effectLst/>
                <a:latin typeface="Open Sans" panose="020B0606030504020204" pitchFamily="34" charset="0"/>
              </a:rPr>
              <a:t> dans </a:t>
            </a:r>
            <a:r>
              <a:rPr lang="en-ZA" sz="2000" b="1" i="0" dirty="0" err="1">
                <a:solidFill>
                  <a:srgbClr val="212D3A"/>
                </a:solidFill>
                <a:effectLst/>
                <a:latin typeface="Open Sans" panose="020B0606030504020204" pitchFamily="34" charset="0"/>
              </a:rPr>
              <a:t>certaines</a:t>
            </a:r>
            <a:r>
              <a:rPr lang="en-ZA" sz="2000" b="1" i="0" dirty="0">
                <a:solidFill>
                  <a:srgbClr val="212D3A"/>
                </a:solidFill>
                <a:effectLst/>
                <a:latin typeface="Open Sans" panose="020B0606030504020204" pitchFamily="34" charset="0"/>
              </a:rPr>
              <a:t> parties du monde</a:t>
            </a:r>
          </a:p>
          <a:p>
            <a:pPr marL="0" indent="0" eaLnBrk="1" hangingPunct="1">
              <a:buNone/>
            </a:pPr>
            <a:endParaRPr lang="fr-CA" sz="2100" dirty="0">
              <a:latin typeface="Arial" pitchFamily="34" charset="0"/>
              <a:cs typeface="Arial" pitchFamily="34" charset="0"/>
            </a:endParaRPr>
          </a:p>
          <a:p>
            <a:pPr lvl="1" eaLnBrk="1" hangingPunct="1"/>
            <a:r>
              <a:rPr lang="en-ZA" sz="1800" b="0" i="0" dirty="0" err="1">
                <a:solidFill>
                  <a:srgbClr val="212D3A"/>
                </a:solidFill>
                <a:effectLst/>
                <a:latin typeface="Open Sans" panose="020B0606030504020204" pitchFamily="34" charset="0"/>
              </a:rPr>
              <a:t>Aujourd’hui</a:t>
            </a:r>
            <a:r>
              <a:rPr lang="en-ZA" sz="1800" b="0" i="0" dirty="0">
                <a:solidFill>
                  <a:srgbClr val="212D3A"/>
                </a:solidFill>
                <a:effectLst/>
                <a:latin typeface="Open Sans" panose="020B0606030504020204" pitchFamily="34" charset="0"/>
              </a:rPr>
              <a:t>, </a:t>
            </a:r>
            <a:r>
              <a:rPr lang="en-ZA" sz="1800" b="1" i="0" dirty="0">
                <a:solidFill>
                  <a:srgbClr val="212D3A"/>
                </a:solidFill>
                <a:effectLst/>
                <a:latin typeface="Open Sans" panose="020B0606030504020204" pitchFamily="34" charset="0"/>
              </a:rPr>
              <a:t>deux tiers </a:t>
            </a:r>
            <a:r>
              <a:rPr lang="en-ZA" sz="1800" b="0" i="0" dirty="0">
                <a:solidFill>
                  <a:srgbClr val="212D3A"/>
                </a:solidFill>
                <a:effectLst/>
                <a:latin typeface="Open Sans" panose="020B0606030504020204" pitchFamily="34" charset="0"/>
              </a:rPr>
              <a:t>de la population </a:t>
            </a:r>
            <a:r>
              <a:rPr lang="en-ZA" sz="1800" b="0" i="0" dirty="0" err="1">
                <a:solidFill>
                  <a:srgbClr val="212D3A"/>
                </a:solidFill>
                <a:effectLst/>
                <a:latin typeface="Open Sans" panose="020B0606030504020204" pitchFamily="34" charset="0"/>
              </a:rPr>
              <a:t>mondiale</a:t>
            </a:r>
            <a:r>
              <a:rPr lang="en-ZA" sz="1800" b="0" i="0" dirty="0">
                <a:solidFill>
                  <a:srgbClr val="212D3A"/>
                </a:solidFill>
                <a:effectLst/>
                <a:latin typeface="Open Sans" panose="020B0606030504020204" pitchFamily="34" charset="0"/>
              </a:rPr>
              <a:t> vit dans un pays </a:t>
            </a:r>
            <a:r>
              <a:rPr lang="en-ZA" sz="1800" b="0" i="0" dirty="0" err="1">
                <a:solidFill>
                  <a:srgbClr val="212D3A"/>
                </a:solidFill>
                <a:effectLst/>
                <a:latin typeface="Open Sans" panose="020B0606030504020204" pitchFamily="34" charset="0"/>
              </a:rPr>
              <a:t>ou</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une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région</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où</a:t>
            </a:r>
            <a:r>
              <a:rPr lang="en-ZA" sz="1800" b="0" i="0" dirty="0">
                <a:solidFill>
                  <a:srgbClr val="212D3A"/>
                </a:solidFill>
                <a:effectLst/>
                <a:latin typeface="Open Sans" panose="020B0606030504020204" pitchFamily="34" charset="0"/>
              </a:rPr>
              <a:t> la </a:t>
            </a:r>
            <a:r>
              <a:rPr lang="en-ZA" sz="1800" b="0" i="0" dirty="0" err="1">
                <a:solidFill>
                  <a:srgbClr val="212D3A"/>
                </a:solidFill>
                <a:effectLst/>
                <a:latin typeface="Open Sans" panose="020B0606030504020204" pitchFamily="34" charset="0"/>
              </a:rPr>
              <a:t>fécondité</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est</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inférieure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à</a:t>
            </a:r>
            <a:r>
              <a:rPr lang="en-ZA" sz="1800" b="0" i="0" dirty="0">
                <a:solidFill>
                  <a:srgbClr val="212D3A"/>
                </a:solidFill>
                <a:effectLst/>
                <a:latin typeface="Open Sans" panose="020B0606030504020204" pitchFamily="34" charset="0"/>
              </a:rPr>
              <a:t> 2,1 enfants par femme. </a:t>
            </a:r>
          </a:p>
          <a:p>
            <a:pPr lvl="1" eaLnBrk="1" hangingPunct="1"/>
            <a:r>
              <a:rPr lang="en-ZA" sz="1800" b="0" i="0" dirty="0" err="1">
                <a:solidFill>
                  <a:srgbClr val="212D3A"/>
                </a:solidFill>
                <a:effectLst/>
                <a:latin typeface="Open Sans" panose="020B0606030504020204" pitchFamily="34" charset="0"/>
              </a:rPr>
              <a:t>En</a:t>
            </a:r>
            <a:r>
              <a:rPr lang="en-ZA" sz="1800" b="0" i="0" dirty="0">
                <a:solidFill>
                  <a:srgbClr val="212D3A"/>
                </a:solidFill>
                <a:effectLst/>
                <a:latin typeface="Open Sans" panose="020B0606030504020204" pitchFamily="34" charset="0"/>
              </a:rPr>
              <a:t> 2021, la </a:t>
            </a:r>
            <a:r>
              <a:rPr lang="en-ZA" sz="1800" b="0" i="0" dirty="0" err="1">
                <a:solidFill>
                  <a:srgbClr val="212D3A"/>
                </a:solidFill>
                <a:effectLst/>
                <a:latin typeface="Open Sans" panose="020B0606030504020204" pitchFamily="34" charset="0"/>
              </a:rPr>
              <a:t>fécondité</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reste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en</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moyenne</a:t>
            </a:r>
            <a:r>
              <a:rPr lang="en-ZA" sz="1800" b="0" i="0" dirty="0">
                <a:solidFill>
                  <a:srgbClr val="212D3A"/>
                </a:solidFill>
                <a:effectLst/>
                <a:latin typeface="Open Sans" panose="020B0606030504020204" pitchFamily="34" charset="0"/>
              </a:rPr>
              <a:t> supérieure </a:t>
            </a:r>
            <a:r>
              <a:rPr lang="en-ZA" sz="1800" b="0" i="0" dirty="0" err="1">
                <a:solidFill>
                  <a:srgbClr val="212D3A"/>
                </a:solidFill>
                <a:effectLst/>
                <a:latin typeface="Open Sans" panose="020B0606030504020204" pitchFamily="34" charset="0"/>
              </a:rPr>
              <a:t>à</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ce</a:t>
            </a:r>
            <a:r>
              <a:rPr lang="en-ZA" sz="1800" b="0" i="0" dirty="0">
                <a:solidFill>
                  <a:srgbClr val="212D3A"/>
                </a:solidFill>
                <a:effectLst/>
                <a:latin typeface="Open Sans" panose="020B0606030504020204" pitchFamily="34" charset="0"/>
              </a:rPr>
              <a:t> </a:t>
            </a:r>
            <a:r>
              <a:rPr lang="en-ZA" sz="1800" b="0" i="0" dirty="0" err="1">
                <a:solidFill>
                  <a:srgbClr val="212D3A"/>
                </a:solidFill>
                <a:effectLst/>
                <a:latin typeface="Open Sans" panose="020B0606030504020204" pitchFamily="34" charset="0"/>
              </a:rPr>
              <a:t>niveau</a:t>
            </a:r>
            <a:r>
              <a:rPr lang="en-ZA" sz="1800" b="0" i="0" dirty="0">
                <a:solidFill>
                  <a:srgbClr val="212D3A"/>
                </a:solidFill>
                <a:effectLst/>
                <a:latin typeface="Open Sans" panose="020B0606030504020204" pitchFamily="34" charset="0"/>
              </a:rPr>
              <a:t>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Afrique </a:t>
            </a:r>
            <a:r>
              <a:rPr lang="en-ZA" sz="1200" b="0" i="0" dirty="0" err="1">
                <a:solidFill>
                  <a:srgbClr val="212D3A"/>
                </a:solidFill>
                <a:effectLst/>
                <a:latin typeface="Open Sans" panose="020B0606030504020204" pitchFamily="34" charset="0"/>
              </a:rPr>
              <a:t>subsaharienne</a:t>
            </a:r>
            <a:r>
              <a:rPr lang="en-ZA" sz="1200" b="0" i="0" dirty="0">
                <a:solidFill>
                  <a:srgbClr val="212D3A"/>
                </a:solidFill>
                <a:effectLst/>
                <a:latin typeface="Open Sans" panose="020B0606030504020204" pitchFamily="34" charset="0"/>
              </a:rPr>
              <a:t> (4,6 enfants),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Océanie</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à</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l’exclusion</a:t>
            </a:r>
            <a:r>
              <a:rPr lang="en-ZA" sz="1200" b="0" i="0" dirty="0">
                <a:solidFill>
                  <a:srgbClr val="212D3A"/>
                </a:solidFill>
                <a:effectLst/>
                <a:latin typeface="Open Sans" panose="020B0606030504020204" pitchFamily="34" charset="0"/>
              </a:rPr>
              <a:t> de </a:t>
            </a:r>
            <a:r>
              <a:rPr lang="en-ZA" sz="1200" b="0" i="0" dirty="0" err="1">
                <a:solidFill>
                  <a:srgbClr val="212D3A"/>
                </a:solidFill>
                <a:effectLst/>
                <a:latin typeface="Open Sans" panose="020B0606030504020204" pitchFamily="34" charset="0"/>
              </a:rPr>
              <a:t>l’Australie</a:t>
            </a:r>
            <a:r>
              <a:rPr lang="en-ZA" sz="1200" b="0" i="0" dirty="0">
                <a:solidFill>
                  <a:srgbClr val="212D3A"/>
                </a:solidFill>
                <a:effectLst/>
                <a:latin typeface="Open Sans" panose="020B0606030504020204" pitchFamily="34" charset="0"/>
              </a:rPr>
              <a:t> / Nouvelle-</a:t>
            </a:r>
            <a:r>
              <a:rPr lang="en-ZA" sz="1200" b="0" i="0" dirty="0" err="1">
                <a:solidFill>
                  <a:srgbClr val="212D3A"/>
                </a:solidFill>
                <a:effectLst/>
                <a:latin typeface="Open Sans" panose="020B0606030504020204" pitchFamily="34" charset="0"/>
              </a:rPr>
              <a:t>Zélande</a:t>
            </a:r>
            <a:r>
              <a:rPr lang="en-ZA" sz="1200" b="0" i="0" dirty="0">
                <a:solidFill>
                  <a:srgbClr val="212D3A"/>
                </a:solidFill>
                <a:effectLst/>
                <a:latin typeface="Open Sans" panose="020B0606030504020204" pitchFamily="34" charset="0"/>
              </a:rPr>
              <a:t> (3,1),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Afrique du Nord et </a:t>
            </a:r>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Asie</a:t>
            </a:r>
            <a:r>
              <a:rPr lang="en-ZA" sz="1200" b="0" i="0" dirty="0">
                <a:solidFill>
                  <a:srgbClr val="212D3A"/>
                </a:solidFill>
                <a:effectLst/>
                <a:latin typeface="Open Sans" panose="020B0606030504020204" pitchFamily="34" charset="0"/>
              </a:rPr>
              <a:t> occidentale (2,8) et </a:t>
            </a:r>
          </a:p>
          <a:p>
            <a:pPr lvl="2"/>
            <a:r>
              <a:rPr lang="en-ZA" sz="1200" b="0" i="0" dirty="0" err="1">
                <a:solidFill>
                  <a:srgbClr val="212D3A"/>
                </a:solidFill>
                <a:effectLst/>
                <a:latin typeface="Open Sans" panose="020B0606030504020204" pitchFamily="34" charset="0"/>
              </a:rPr>
              <a:t>en</a:t>
            </a:r>
            <a:r>
              <a:rPr lang="en-ZA" sz="1200" b="0" i="0" dirty="0">
                <a:solidFill>
                  <a:srgbClr val="212D3A"/>
                </a:solidFill>
                <a:effectLst/>
                <a:latin typeface="Open Sans" panose="020B0606030504020204" pitchFamily="34" charset="0"/>
              </a:rPr>
              <a:t> </a:t>
            </a:r>
            <a:r>
              <a:rPr lang="en-ZA" sz="1200" b="0" i="0" dirty="0" err="1">
                <a:solidFill>
                  <a:srgbClr val="212D3A"/>
                </a:solidFill>
                <a:effectLst/>
                <a:latin typeface="Open Sans" panose="020B0606030504020204" pitchFamily="34" charset="0"/>
              </a:rPr>
              <a:t>Asie</a:t>
            </a:r>
            <a:r>
              <a:rPr lang="en-ZA" sz="1200" b="0" i="0" dirty="0">
                <a:solidFill>
                  <a:srgbClr val="212D3A"/>
                </a:solidFill>
                <a:effectLst/>
                <a:latin typeface="Open Sans" panose="020B0606030504020204" pitchFamily="34" charset="0"/>
              </a:rPr>
              <a:t> centrale et </a:t>
            </a:r>
            <a:r>
              <a:rPr lang="en-ZA" sz="1200" b="0" i="0" dirty="0" err="1">
                <a:solidFill>
                  <a:srgbClr val="212D3A"/>
                </a:solidFill>
                <a:effectLst/>
                <a:latin typeface="Open Sans" panose="020B0606030504020204" pitchFamily="34" charset="0"/>
              </a:rPr>
              <a:t>méridionale</a:t>
            </a:r>
            <a:r>
              <a:rPr lang="en-ZA" sz="1200" b="0" i="0" dirty="0">
                <a:solidFill>
                  <a:srgbClr val="212D3A"/>
                </a:solidFill>
                <a:effectLst/>
                <a:latin typeface="Open Sans" panose="020B0606030504020204" pitchFamily="34" charset="0"/>
              </a:rPr>
              <a:t> (2,3). </a:t>
            </a:r>
          </a:p>
          <a:p>
            <a:pPr lvl="1"/>
            <a:r>
              <a:rPr lang="en-ZA" sz="1600" b="0" i="0" dirty="0">
                <a:solidFill>
                  <a:srgbClr val="212D3A"/>
                </a:solidFill>
                <a:effectLst/>
                <a:latin typeface="Open Sans" panose="020B0606030504020204" pitchFamily="34" charset="0"/>
              </a:rPr>
              <a:t>Le </a:t>
            </a:r>
            <a:r>
              <a:rPr lang="en-ZA" sz="1600" b="0" i="0" dirty="0" err="1">
                <a:solidFill>
                  <a:srgbClr val="212D3A"/>
                </a:solidFill>
                <a:effectLst/>
                <a:latin typeface="Open Sans" panose="020B0606030504020204" pitchFamily="34" charset="0"/>
              </a:rPr>
              <a:t>taux</a:t>
            </a:r>
            <a:r>
              <a:rPr lang="en-ZA" sz="1600" b="0" i="0" dirty="0">
                <a:solidFill>
                  <a:srgbClr val="212D3A"/>
                </a:solidFill>
                <a:effectLst/>
                <a:latin typeface="Open Sans" panose="020B0606030504020204" pitchFamily="34" charset="0"/>
              </a:rPr>
              <a:t> de </a:t>
            </a:r>
            <a:r>
              <a:rPr lang="en-ZA" sz="1600" b="0" i="0" dirty="0" err="1">
                <a:solidFill>
                  <a:srgbClr val="212D3A"/>
                </a:solidFill>
                <a:effectLst/>
                <a:latin typeface="Open Sans" panose="020B0606030504020204" pitchFamily="34" charset="0"/>
              </a:rPr>
              <a:t>fécondité</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mondial</a:t>
            </a:r>
            <a:r>
              <a:rPr lang="en-ZA" sz="1600" b="0" i="0" dirty="0">
                <a:solidFill>
                  <a:srgbClr val="212D3A"/>
                </a:solidFill>
                <a:effectLst/>
                <a:latin typeface="Open Sans" panose="020B0606030504020204" pitchFamily="34" charset="0"/>
              </a:rPr>
              <a:t>, qui </a:t>
            </a:r>
            <a:r>
              <a:rPr lang="en-ZA" sz="1600" b="0" i="0" dirty="0" err="1">
                <a:solidFill>
                  <a:srgbClr val="212D3A"/>
                </a:solidFill>
                <a:effectLst/>
                <a:latin typeface="Open Sans" panose="020B0606030504020204" pitchFamily="34" charset="0"/>
              </a:rPr>
              <a:t>est</a:t>
            </a:r>
            <a:r>
              <a:rPr lang="en-ZA" sz="1600" b="0" i="0" dirty="0">
                <a:solidFill>
                  <a:srgbClr val="212D3A"/>
                </a:solidFill>
                <a:effectLst/>
                <a:latin typeface="Open Sans" panose="020B0606030504020204" pitchFamily="34" charset="0"/>
              </a:rPr>
              <a:t> passé de 3,3 enfants par femme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1990 </a:t>
            </a:r>
            <a:r>
              <a:rPr lang="en-ZA" sz="1600" b="0" i="0" dirty="0" err="1">
                <a:solidFill>
                  <a:srgbClr val="212D3A"/>
                </a:solidFill>
                <a:effectLst/>
                <a:latin typeface="Open Sans" panose="020B0606030504020204" pitchFamily="34" charset="0"/>
              </a:rPr>
              <a:t>à</a:t>
            </a:r>
            <a:r>
              <a:rPr lang="en-ZA" sz="1600" b="0" i="0" dirty="0">
                <a:solidFill>
                  <a:srgbClr val="212D3A"/>
                </a:solidFill>
                <a:effectLst/>
                <a:latin typeface="Open Sans" panose="020B0606030504020204" pitchFamily="34" charset="0"/>
              </a:rPr>
              <a:t> 2,3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2021, </a:t>
            </a:r>
            <a:r>
              <a:rPr lang="en-ZA" sz="1600" b="0" i="0" dirty="0" err="1">
                <a:solidFill>
                  <a:srgbClr val="212D3A"/>
                </a:solidFill>
                <a:effectLst/>
                <a:latin typeface="Open Sans" panose="020B0606030504020204" pitchFamily="34" charset="0"/>
              </a:rPr>
              <a:t>devrait</a:t>
            </a:r>
            <a:r>
              <a:rPr lang="en-ZA" sz="1600" b="0" i="0" dirty="0">
                <a:solidFill>
                  <a:srgbClr val="212D3A"/>
                </a:solidFill>
                <a:effectLst/>
                <a:latin typeface="Open Sans" panose="020B0606030504020204" pitchFamily="34" charset="0"/>
              </a:rPr>
              <a:t> encore </a:t>
            </a:r>
            <a:r>
              <a:rPr lang="en-ZA" sz="1600" b="0" i="0" dirty="0" err="1">
                <a:solidFill>
                  <a:srgbClr val="212D3A"/>
                </a:solidFill>
                <a:effectLst/>
                <a:latin typeface="Open Sans" panose="020B0606030504020204" pitchFamily="34" charset="0"/>
              </a:rPr>
              <a:t>reculer</a:t>
            </a:r>
            <a:r>
              <a:rPr lang="en-ZA" sz="1600" b="0" i="0" dirty="0">
                <a:solidFill>
                  <a:srgbClr val="212D3A"/>
                </a:solidFill>
                <a:effectLst/>
                <a:latin typeface="Open Sans" panose="020B0606030504020204" pitchFamily="34" charset="0"/>
              </a:rPr>
              <a:t> </a:t>
            </a:r>
            <a:r>
              <a:rPr lang="en-ZA" sz="1600" b="0" i="0" dirty="0" err="1">
                <a:solidFill>
                  <a:srgbClr val="212D3A"/>
                </a:solidFill>
                <a:effectLst/>
                <a:latin typeface="Open Sans" panose="020B0606030504020204" pitchFamily="34" charset="0"/>
              </a:rPr>
              <a:t>à</a:t>
            </a:r>
            <a:r>
              <a:rPr lang="en-ZA" sz="1600" b="0" i="0" dirty="0">
                <a:solidFill>
                  <a:srgbClr val="212D3A"/>
                </a:solidFill>
                <a:effectLst/>
                <a:latin typeface="Open Sans" panose="020B0606030504020204" pitchFamily="34" charset="0"/>
              </a:rPr>
              <a:t> 2,1 </a:t>
            </a:r>
            <a:r>
              <a:rPr lang="en-ZA" sz="1600" b="0" i="0" dirty="0" err="1">
                <a:solidFill>
                  <a:srgbClr val="212D3A"/>
                </a:solidFill>
                <a:effectLst/>
                <a:latin typeface="Open Sans" panose="020B0606030504020204" pitchFamily="34" charset="0"/>
              </a:rPr>
              <a:t>en</a:t>
            </a:r>
            <a:r>
              <a:rPr lang="en-ZA" sz="1600" b="0" i="0" dirty="0">
                <a:solidFill>
                  <a:srgbClr val="212D3A"/>
                </a:solidFill>
                <a:effectLst/>
                <a:latin typeface="Open Sans" panose="020B0606030504020204" pitchFamily="34" charset="0"/>
              </a:rPr>
              <a:t> 2050.</a:t>
            </a:r>
            <a:endParaRPr lang="fr-CA" sz="1600" dirty="0">
              <a:latin typeface="Arial" pitchFamily="34" charset="0"/>
              <a:cs typeface="Arial" pitchFamily="34" charset="0"/>
            </a:endParaRPr>
          </a:p>
        </p:txBody>
      </p:sp>
      <p:sp>
        <p:nvSpPr>
          <p:cNvPr id="4" name="Rectangle 2">
            <a:extLst>
              <a:ext uri="{FF2B5EF4-FFF2-40B4-BE49-F238E27FC236}">
                <a16:creationId xmlns:a16="http://schemas.microsoft.com/office/drawing/2014/main" id="{8EFD150A-D7A0-D5DA-7D3C-98055EC3F0B8}"/>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3793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buNone/>
            </a:pPr>
            <a:r>
              <a:rPr lang="en-ZA" sz="2000" b="1" i="0" dirty="0">
                <a:solidFill>
                  <a:srgbClr val="212D3A"/>
                </a:solidFill>
                <a:effectLst/>
                <a:latin typeface="Arial" panose="020B0604020202020204" pitchFamily="34" charset="0"/>
                <a:cs typeface="Arial" panose="020B0604020202020204" pitchFamily="34" charset="0"/>
              </a:rPr>
              <a:t>4. Les </a:t>
            </a:r>
            <a:r>
              <a:rPr lang="en-ZA" sz="2000" b="1" i="0" dirty="0" err="1">
                <a:solidFill>
                  <a:srgbClr val="212D3A"/>
                </a:solidFill>
                <a:effectLst/>
                <a:latin typeface="Arial" panose="020B0604020202020204" pitchFamily="34" charset="0"/>
                <a:cs typeface="Arial" panose="020B0604020202020204" pitchFamily="34" charset="0"/>
              </a:rPr>
              <a:t>personnes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vivent</a:t>
            </a:r>
            <a:r>
              <a:rPr lang="en-ZA" sz="2000" b="1" i="0" dirty="0">
                <a:solidFill>
                  <a:srgbClr val="212D3A"/>
                </a:solidFill>
                <a:effectLst/>
                <a:latin typeface="Arial" panose="020B0604020202020204" pitchFamily="34" charset="0"/>
                <a:cs typeface="Arial" panose="020B0604020202020204" pitchFamily="34" charset="0"/>
              </a:rPr>
              <a:t> plus </a:t>
            </a:r>
            <a:r>
              <a:rPr lang="en-ZA" sz="2000" b="1" i="0" dirty="0" err="1">
                <a:solidFill>
                  <a:srgbClr val="212D3A"/>
                </a:solidFill>
                <a:effectLst/>
                <a:latin typeface="Arial" panose="020B0604020202020204" pitchFamily="34" charset="0"/>
                <a:cs typeface="Arial" panose="020B0604020202020204" pitchFamily="34" charset="0"/>
              </a:rPr>
              <a:t>longtemps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mais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celles</a:t>
            </a:r>
            <a:r>
              <a:rPr lang="en-ZA" sz="2000" b="1" i="0" dirty="0">
                <a:solidFill>
                  <a:srgbClr val="212D3A"/>
                </a:solidFill>
                <a:effectLst/>
                <a:latin typeface="Arial" panose="020B0604020202020204" pitchFamily="34" charset="0"/>
                <a:cs typeface="Arial" panose="020B0604020202020204" pitchFamily="34" charset="0"/>
              </a:rPr>
              <a:t> des pays les plus </a:t>
            </a:r>
            <a:r>
              <a:rPr lang="en-ZA" sz="2000" b="1" i="0" dirty="0" err="1">
                <a:solidFill>
                  <a:srgbClr val="212D3A"/>
                </a:solidFill>
                <a:effectLst/>
                <a:latin typeface="Arial" panose="020B0604020202020204" pitchFamily="34" charset="0"/>
                <a:cs typeface="Arial" panose="020B0604020202020204" pitchFamily="34" charset="0"/>
              </a:rPr>
              <a:t>pauvres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vivent</a:t>
            </a:r>
            <a:r>
              <a:rPr lang="en-ZA" sz="2000" b="1" i="0" dirty="0">
                <a:solidFill>
                  <a:srgbClr val="212D3A"/>
                </a:solidFill>
                <a:effectLst/>
                <a:latin typeface="Arial" panose="020B0604020202020204" pitchFamily="34" charset="0"/>
                <a:cs typeface="Arial" panose="020B0604020202020204" pitchFamily="34" charset="0"/>
              </a:rPr>
              <a:t> encore sept </a:t>
            </a:r>
            <a:r>
              <a:rPr lang="en-ZA" sz="2000" b="1" i="0" dirty="0" err="1">
                <a:solidFill>
                  <a:srgbClr val="212D3A"/>
                </a:solidFill>
                <a:effectLst/>
                <a:latin typeface="Arial" panose="020B0604020202020204" pitchFamily="34" charset="0"/>
                <a:cs typeface="Arial" panose="020B0604020202020204" pitchFamily="34" charset="0"/>
              </a:rPr>
              <a:t>ans</a:t>
            </a:r>
            <a:r>
              <a:rPr lang="en-ZA" sz="2000" b="1" i="0" dirty="0">
                <a:solidFill>
                  <a:srgbClr val="212D3A"/>
                </a:solidFill>
                <a:effectLst/>
                <a:latin typeface="Arial" panose="020B0604020202020204" pitchFamily="34" charset="0"/>
                <a:cs typeface="Arial" panose="020B0604020202020204" pitchFamily="34" charset="0"/>
              </a:rPr>
              <a:t> de </a:t>
            </a:r>
            <a:r>
              <a:rPr lang="en-ZA" sz="2000" b="1" i="0" dirty="0" err="1">
                <a:solidFill>
                  <a:srgbClr val="212D3A"/>
                </a:solidFill>
                <a:effectLst/>
                <a:latin typeface="Arial" panose="020B0604020202020204" pitchFamily="34" charset="0"/>
                <a:cs typeface="Arial" panose="020B0604020202020204" pitchFamily="34" charset="0"/>
              </a:rPr>
              <a:t>moins</a:t>
            </a:r>
            <a:r>
              <a:rPr lang="en-ZA" sz="2000" b="1" i="0" dirty="0">
                <a:solidFill>
                  <a:srgbClr val="212D3A"/>
                </a:solidFill>
                <a:effectLst/>
                <a:latin typeface="Arial" panose="020B0604020202020204" pitchFamily="34" charset="0"/>
                <a:cs typeface="Arial" panose="020B0604020202020204" pitchFamily="34" charset="0"/>
              </a:rPr>
              <a:t> que la </a:t>
            </a:r>
            <a:r>
              <a:rPr lang="en-ZA" sz="2000" b="1" i="0" dirty="0" err="1">
                <a:solidFill>
                  <a:srgbClr val="212D3A"/>
                </a:solidFill>
                <a:effectLst/>
                <a:latin typeface="Arial" panose="020B0604020202020204" pitchFamily="34" charset="0"/>
                <a:cs typeface="Arial" panose="020B0604020202020204" pitchFamily="34" charset="0"/>
              </a:rPr>
              <a:t>moyenne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mondiale</a:t>
            </a:r>
            <a:endParaRPr lang="en-ZA" sz="2000" b="1" i="0" dirty="0">
              <a:solidFill>
                <a:srgbClr val="212D3A"/>
              </a:solidFill>
              <a:effectLst/>
              <a:latin typeface="Arial" panose="020B0604020202020204" pitchFamily="34" charset="0"/>
              <a:cs typeface="Arial" panose="020B0604020202020204" pitchFamily="34" charset="0"/>
            </a:endParaRPr>
          </a:p>
          <a:p>
            <a:pPr marL="0" indent="0" eaLnBrk="1" hangingPunct="1">
              <a:buNone/>
            </a:pPr>
            <a:endParaRPr lang="fr-CA" sz="1800" dirty="0">
              <a:latin typeface="Arial" panose="020B0604020202020204" pitchFamily="34" charset="0"/>
              <a:cs typeface="Arial" pitchFamily="34" charset="0"/>
            </a:endParaRPr>
          </a:p>
          <a:p>
            <a:pPr lvl="1" eaLnBrk="1" hangingPunct="1"/>
            <a:r>
              <a:rPr lang="en-ZA" sz="1800" b="0" i="0" dirty="0" err="1">
                <a:solidFill>
                  <a:srgbClr val="212D3A"/>
                </a:solidFill>
                <a:effectLst/>
                <a:latin typeface="Arial" panose="020B0604020202020204" pitchFamily="34" charset="0"/>
                <a:cs typeface="Arial" panose="020B0604020202020204" pitchFamily="34" charset="0"/>
              </a:rPr>
              <a:t>L’espérance</a:t>
            </a:r>
            <a:r>
              <a:rPr lang="en-ZA" sz="1800" b="0" i="0" dirty="0">
                <a:solidFill>
                  <a:srgbClr val="212D3A"/>
                </a:solidFill>
                <a:effectLst/>
                <a:latin typeface="Arial" panose="020B0604020202020204" pitchFamily="34" charset="0"/>
                <a:cs typeface="Arial" panose="020B0604020202020204" pitchFamily="34" charset="0"/>
              </a:rPr>
              <a:t> de vie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la naissance </a:t>
            </a:r>
            <a:r>
              <a:rPr lang="en-ZA" sz="1800" b="0" i="0" dirty="0" err="1">
                <a:solidFill>
                  <a:srgbClr val="212D3A"/>
                </a:solidFill>
                <a:effectLst/>
                <a:latin typeface="Arial" panose="020B0604020202020204" pitchFamily="34" charset="0"/>
                <a:cs typeface="Arial" panose="020B0604020202020204" pitchFamily="34" charset="0"/>
              </a:rPr>
              <a:t>mondiale</a:t>
            </a:r>
            <a:r>
              <a:rPr lang="en-ZA" sz="1800" b="0" i="0" dirty="0">
                <a:solidFill>
                  <a:srgbClr val="212D3A"/>
                </a:solidFill>
                <a:effectLst/>
                <a:latin typeface="Arial" panose="020B0604020202020204" pitchFamily="34" charset="0"/>
                <a:cs typeface="Arial" panose="020B0604020202020204" pitchFamily="34" charset="0"/>
              </a:rPr>
              <a:t>, qui </a:t>
            </a:r>
            <a:r>
              <a:rPr lang="en-ZA" sz="1800" b="0" i="0" dirty="0" err="1">
                <a:solidFill>
                  <a:srgbClr val="212D3A"/>
                </a:solidFill>
                <a:effectLst/>
                <a:latin typeface="Arial" panose="020B0604020202020204" pitchFamily="34" charset="0"/>
                <a:cs typeface="Arial" panose="020B0604020202020204" pitchFamily="34" charset="0"/>
              </a:rPr>
              <a:t>est</a:t>
            </a:r>
            <a:r>
              <a:rPr lang="en-ZA" sz="1800" b="0" i="0" dirty="0">
                <a:solidFill>
                  <a:srgbClr val="212D3A"/>
                </a:solidFill>
                <a:effectLst/>
                <a:latin typeface="Arial" panose="020B0604020202020204" pitchFamily="34" charset="0"/>
                <a:cs typeface="Arial" panose="020B0604020202020204" pitchFamily="34" charset="0"/>
              </a:rPr>
              <a:t> passée de 64,0 </a:t>
            </a:r>
            <a:r>
              <a:rPr lang="en-ZA" sz="1800" b="0" i="0" dirty="0" err="1">
                <a:solidFill>
                  <a:srgbClr val="212D3A"/>
                </a:solidFill>
                <a:effectLst/>
                <a:latin typeface="Arial" panose="020B0604020202020204" pitchFamily="34" charset="0"/>
                <a:cs typeface="Arial" panose="020B0604020202020204" pitchFamily="34" charset="0"/>
              </a:rPr>
              <a:t>ans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1990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72,8 </a:t>
            </a:r>
            <a:r>
              <a:rPr lang="en-ZA" sz="1800" b="0" i="0" dirty="0" err="1">
                <a:solidFill>
                  <a:srgbClr val="212D3A"/>
                </a:solidFill>
                <a:effectLst/>
                <a:latin typeface="Arial" panose="020B0604020202020204" pitchFamily="34" charset="0"/>
                <a:cs typeface="Arial" panose="020B0604020202020204" pitchFamily="34" charset="0"/>
              </a:rPr>
              <a:t>ans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2019, </a:t>
            </a:r>
            <a:r>
              <a:rPr lang="en-ZA" sz="1800" b="0" i="0" dirty="0" err="1">
                <a:solidFill>
                  <a:srgbClr val="212D3A"/>
                </a:solidFill>
                <a:effectLst/>
                <a:latin typeface="Arial" panose="020B0604020202020204" pitchFamily="34" charset="0"/>
                <a:cs typeface="Arial" panose="020B0604020202020204" pitchFamily="34" charset="0"/>
              </a:rPr>
              <a:t>devrait</a:t>
            </a:r>
            <a:r>
              <a:rPr lang="en-ZA" sz="1800" b="0" i="0" dirty="0">
                <a:solidFill>
                  <a:srgbClr val="212D3A"/>
                </a:solidFill>
                <a:effectLst/>
                <a:latin typeface="Arial" panose="020B0604020202020204" pitchFamily="34" charset="0"/>
                <a:cs typeface="Arial" panose="020B0604020202020204" pitchFamily="34" charset="0"/>
              </a:rPr>
              <a:t> encore augmenter pour </a:t>
            </a:r>
            <a:r>
              <a:rPr lang="en-ZA" sz="1800" b="0" i="0" dirty="0" err="1">
                <a:solidFill>
                  <a:srgbClr val="212D3A"/>
                </a:solidFill>
                <a:effectLst/>
                <a:latin typeface="Arial" panose="020B0604020202020204" pitchFamily="34" charset="0"/>
                <a:cs typeface="Arial" panose="020B0604020202020204" pitchFamily="34" charset="0"/>
              </a:rPr>
              <a:t>s’établir</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77,2 </a:t>
            </a:r>
            <a:r>
              <a:rPr lang="en-ZA" sz="1800" b="0" i="0" dirty="0" err="1">
                <a:solidFill>
                  <a:srgbClr val="212D3A"/>
                </a:solidFill>
                <a:effectLst/>
                <a:latin typeface="Arial" panose="020B0604020202020204" pitchFamily="34" charset="0"/>
                <a:cs typeface="Arial" panose="020B0604020202020204" pitchFamily="34" charset="0"/>
              </a:rPr>
              <a:t>ans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2050. </a:t>
            </a:r>
          </a:p>
          <a:p>
            <a:pPr lvl="1" eaLnBrk="1" hangingPunct="1"/>
            <a:r>
              <a:rPr lang="en-ZA" sz="1800" b="0" i="0" dirty="0">
                <a:solidFill>
                  <a:srgbClr val="212D3A"/>
                </a:solidFill>
                <a:effectLst/>
                <a:latin typeface="Arial" panose="020B0604020202020204" pitchFamily="34" charset="0"/>
                <a:cs typeface="Arial" panose="020B0604020202020204" pitchFamily="34" charset="0"/>
              </a:rPr>
              <a:t>Des </a:t>
            </a:r>
            <a:r>
              <a:rPr lang="en-ZA" sz="1800" b="0" i="0" dirty="0" err="1">
                <a:solidFill>
                  <a:srgbClr val="212D3A"/>
                </a:solidFill>
                <a:effectLst/>
                <a:latin typeface="Arial" panose="020B0604020202020204" pitchFamily="34" charset="0"/>
                <a:cs typeface="Arial" panose="020B0604020202020204" pitchFamily="34" charset="0"/>
              </a:rPr>
              <a:t>progrès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considérables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ont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été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accomplis</a:t>
            </a:r>
            <a:r>
              <a:rPr lang="en-ZA" sz="1800" b="0" i="0" dirty="0">
                <a:solidFill>
                  <a:srgbClr val="212D3A"/>
                </a:solidFill>
                <a:effectLst/>
                <a:latin typeface="Arial" panose="020B0604020202020204" pitchFamily="34" charset="0"/>
                <a:cs typeface="Arial" panose="020B0604020202020204" pitchFamily="34" charset="0"/>
              </a:rPr>
              <a:t> dans la </a:t>
            </a:r>
            <a:r>
              <a:rPr lang="en-ZA" sz="1800" b="0" i="0" dirty="0" err="1">
                <a:solidFill>
                  <a:srgbClr val="212D3A"/>
                </a:solidFill>
                <a:effectLst/>
                <a:latin typeface="Arial" panose="020B0604020202020204" pitchFamily="34" charset="0"/>
                <a:cs typeface="Arial" panose="020B0604020202020204" pitchFamily="34" charset="0"/>
              </a:rPr>
              <a:t>réduction</a:t>
            </a:r>
            <a:r>
              <a:rPr lang="en-ZA" sz="1800" b="0" i="0" dirty="0">
                <a:solidFill>
                  <a:srgbClr val="212D3A"/>
                </a:solidFill>
                <a:effectLst/>
                <a:latin typeface="Arial" panose="020B0604020202020204" pitchFamily="34" charset="0"/>
                <a:cs typeface="Arial" panose="020B0604020202020204" pitchFamily="34" charset="0"/>
              </a:rPr>
              <a:t> des </a:t>
            </a:r>
            <a:r>
              <a:rPr lang="en-ZA" sz="1800" b="0" i="0" dirty="0" err="1">
                <a:solidFill>
                  <a:srgbClr val="212D3A"/>
                </a:solidFill>
                <a:effectLst/>
                <a:latin typeface="Arial" panose="020B0604020202020204" pitchFamily="34" charset="0"/>
                <a:cs typeface="Arial" panose="020B0604020202020204" pitchFamily="34" charset="0"/>
              </a:rPr>
              <a:t>écarts</a:t>
            </a:r>
            <a:r>
              <a:rPr lang="en-ZA" sz="1800" b="0" i="0" dirty="0">
                <a:solidFill>
                  <a:srgbClr val="212D3A"/>
                </a:solidFill>
                <a:effectLst/>
                <a:latin typeface="Arial" panose="020B0604020202020204" pitchFamily="34" charset="0"/>
                <a:cs typeface="Arial" panose="020B0604020202020204" pitchFamily="34" charset="0"/>
              </a:rPr>
              <a:t> entre pays </a:t>
            </a:r>
            <a:r>
              <a:rPr lang="en-ZA" sz="1800" b="0" i="0" dirty="0" err="1">
                <a:solidFill>
                  <a:srgbClr val="212D3A"/>
                </a:solidFill>
                <a:effectLst/>
                <a:latin typeface="Arial" panose="020B0604020202020204" pitchFamily="34" charset="0"/>
                <a:cs typeface="Arial" panose="020B0604020202020204" pitchFamily="34" charset="0"/>
              </a:rPr>
              <a:t>même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s’ils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subsistent </a:t>
            </a:r>
            <a:r>
              <a:rPr lang="en-ZA" sz="1800" b="0" i="0" dirty="0" err="1">
                <a:solidFill>
                  <a:srgbClr val="212D3A"/>
                </a:solidFill>
                <a:effectLst/>
                <a:latin typeface="Arial" panose="020B0604020202020204" pitchFamily="34" charset="0"/>
                <a:cs typeface="Arial" panose="020B0604020202020204" pitchFamily="34" charset="0"/>
              </a:rPr>
              <a:t>d’importants</a:t>
            </a:r>
            <a:r>
              <a:rPr lang="en-ZA" sz="1800" b="0" i="0" dirty="0">
                <a:solidFill>
                  <a:srgbClr val="212D3A"/>
                </a:solidFill>
                <a:effectLst/>
                <a:latin typeface="Arial" panose="020B0604020202020204" pitchFamily="34" charset="0"/>
                <a:cs typeface="Arial" panose="020B0604020202020204" pitchFamily="34" charset="0"/>
              </a:rPr>
              <a:t>. </a:t>
            </a:r>
          </a:p>
          <a:p>
            <a:pPr lvl="2"/>
            <a:r>
              <a:rPr lang="en-ZA" sz="1400" b="0" i="0" dirty="0" err="1">
                <a:solidFill>
                  <a:srgbClr val="212D3A"/>
                </a:solidFill>
                <a:effectLst/>
                <a:latin typeface="Arial" panose="020B0604020202020204" pitchFamily="34" charset="0"/>
                <a:cs typeface="Arial" panose="020B0604020202020204" pitchFamily="34" charset="0"/>
              </a:rPr>
              <a:t>En</a:t>
            </a:r>
            <a:r>
              <a:rPr lang="en-ZA" sz="1400" b="0" i="0" dirty="0">
                <a:solidFill>
                  <a:srgbClr val="212D3A"/>
                </a:solidFill>
                <a:effectLst/>
                <a:latin typeface="Arial" panose="020B0604020202020204" pitchFamily="34" charset="0"/>
                <a:cs typeface="Arial" panose="020B0604020202020204" pitchFamily="34" charset="0"/>
              </a:rPr>
              <a:t> 2021, </a:t>
            </a:r>
            <a:r>
              <a:rPr lang="en-ZA" sz="1400" b="0" i="0" dirty="0" err="1">
                <a:solidFill>
                  <a:srgbClr val="212D3A"/>
                </a:solidFill>
                <a:effectLst/>
                <a:latin typeface="Arial" panose="020B0604020202020204" pitchFamily="34" charset="0"/>
                <a:cs typeface="Arial" panose="020B0604020202020204" pitchFamily="34" charset="0"/>
              </a:rPr>
              <a:t>l’espérance</a:t>
            </a:r>
            <a:r>
              <a:rPr lang="en-ZA" sz="1400" b="0" i="0" dirty="0">
                <a:solidFill>
                  <a:srgbClr val="212D3A"/>
                </a:solidFill>
                <a:effectLst/>
                <a:latin typeface="Arial" panose="020B0604020202020204" pitchFamily="34" charset="0"/>
                <a:cs typeface="Arial" panose="020B0604020202020204" pitchFamily="34" charset="0"/>
              </a:rPr>
              <a:t> de vie </a:t>
            </a:r>
            <a:r>
              <a:rPr lang="en-ZA" sz="1400" b="0" i="0" dirty="0" err="1">
                <a:solidFill>
                  <a:srgbClr val="212D3A"/>
                </a:solidFill>
                <a:effectLst/>
                <a:latin typeface="Arial" panose="020B0604020202020204" pitchFamily="34" charset="0"/>
                <a:cs typeface="Arial" panose="020B0604020202020204" pitchFamily="34" charset="0"/>
              </a:rPr>
              <a:t>à</a:t>
            </a:r>
            <a:r>
              <a:rPr lang="en-ZA" sz="1400" b="0" i="0" dirty="0">
                <a:solidFill>
                  <a:srgbClr val="212D3A"/>
                </a:solidFill>
                <a:effectLst/>
                <a:latin typeface="Arial" panose="020B0604020202020204" pitchFamily="34" charset="0"/>
                <a:cs typeface="Arial" panose="020B0604020202020204" pitchFamily="34" charset="0"/>
              </a:rPr>
              <a:t> la naissance dans les pays les </a:t>
            </a:r>
            <a:r>
              <a:rPr lang="en-ZA" sz="1400" b="0" i="0" dirty="0" err="1">
                <a:solidFill>
                  <a:srgbClr val="212D3A"/>
                </a:solidFill>
                <a:effectLst/>
                <a:latin typeface="Arial" panose="020B0604020202020204" pitchFamily="34" charset="0"/>
                <a:cs typeface="Arial" panose="020B0604020202020204" pitchFamily="34" charset="0"/>
              </a:rPr>
              <a:t>moins</a:t>
            </a:r>
            <a:r>
              <a:rPr lang="en-ZA" sz="1400" b="0" i="0" dirty="0">
                <a:solidFill>
                  <a:srgbClr val="212D3A"/>
                </a:solidFill>
                <a:effectLst/>
                <a:latin typeface="Arial" panose="020B0604020202020204" pitchFamily="34" charset="0"/>
                <a:cs typeface="Arial" panose="020B0604020202020204" pitchFamily="34" charset="0"/>
              </a:rPr>
              <a:t> </a:t>
            </a:r>
            <a:r>
              <a:rPr lang="en-ZA" sz="1400" b="0" i="0" dirty="0" err="1">
                <a:solidFill>
                  <a:srgbClr val="212D3A"/>
                </a:solidFill>
                <a:effectLst/>
                <a:latin typeface="Arial" panose="020B0604020202020204" pitchFamily="34" charset="0"/>
                <a:cs typeface="Arial" panose="020B0604020202020204" pitchFamily="34" charset="0"/>
              </a:rPr>
              <a:t>avancés</a:t>
            </a:r>
            <a:r>
              <a:rPr lang="en-ZA" sz="1400" b="0" i="0" dirty="0">
                <a:solidFill>
                  <a:srgbClr val="212D3A"/>
                </a:solidFill>
                <a:effectLst/>
                <a:latin typeface="Arial" panose="020B0604020202020204" pitchFamily="34" charset="0"/>
                <a:cs typeface="Arial" panose="020B0604020202020204" pitchFamily="34" charset="0"/>
              </a:rPr>
              <a:t> accuse un retard de 7 </a:t>
            </a:r>
            <a:r>
              <a:rPr lang="en-ZA" sz="1400" b="0" i="0" dirty="0" err="1">
                <a:solidFill>
                  <a:srgbClr val="212D3A"/>
                </a:solidFill>
                <a:effectLst/>
                <a:latin typeface="Arial" panose="020B0604020202020204" pitchFamily="34" charset="0"/>
                <a:cs typeface="Arial" panose="020B0604020202020204" pitchFamily="34" charset="0"/>
              </a:rPr>
              <a:t>ans</a:t>
            </a:r>
            <a:r>
              <a:rPr lang="en-ZA" sz="1400" b="0" i="0" dirty="0">
                <a:solidFill>
                  <a:srgbClr val="212D3A"/>
                </a:solidFill>
                <a:effectLst/>
                <a:latin typeface="Arial" panose="020B0604020202020204" pitchFamily="34" charset="0"/>
                <a:cs typeface="Arial" panose="020B0604020202020204" pitchFamily="34" charset="0"/>
              </a:rPr>
              <a:t> par rapport </a:t>
            </a:r>
            <a:r>
              <a:rPr lang="en-ZA" sz="1400" b="0" i="0" dirty="0" err="1">
                <a:solidFill>
                  <a:srgbClr val="212D3A"/>
                </a:solidFill>
                <a:effectLst/>
                <a:latin typeface="Arial" panose="020B0604020202020204" pitchFamily="34" charset="0"/>
                <a:cs typeface="Arial" panose="020B0604020202020204" pitchFamily="34" charset="0"/>
              </a:rPr>
              <a:t>à</a:t>
            </a:r>
            <a:r>
              <a:rPr lang="en-ZA" sz="1400" b="0" i="0" dirty="0">
                <a:solidFill>
                  <a:srgbClr val="212D3A"/>
                </a:solidFill>
                <a:effectLst/>
                <a:latin typeface="Arial" panose="020B0604020202020204" pitchFamily="34" charset="0"/>
                <a:cs typeface="Arial" panose="020B0604020202020204" pitchFamily="34" charset="0"/>
              </a:rPr>
              <a:t> la </a:t>
            </a:r>
            <a:r>
              <a:rPr lang="en-ZA" sz="1400" b="0" i="0" dirty="0" err="1">
                <a:solidFill>
                  <a:srgbClr val="212D3A"/>
                </a:solidFill>
                <a:effectLst/>
                <a:latin typeface="Arial" panose="020B0604020202020204" pitchFamily="34" charset="0"/>
                <a:cs typeface="Arial" panose="020B0604020202020204" pitchFamily="34" charset="0"/>
              </a:rPr>
              <a:t>moyenne</a:t>
            </a:r>
            <a:r>
              <a:rPr lang="en-ZA" sz="1400" b="0" i="0" dirty="0">
                <a:solidFill>
                  <a:srgbClr val="212D3A"/>
                </a:solidFill>
                <a:effectLst/>
                <a:latin typeface="Arial" panose="020B0604020202020204" pitchFamily="34" charset="0"/>
                <a:cs typeface="Arial" panose="020B0604020202020204" pitchFamily="34" charset="0"/>
              </a:rPr>
              <a:t> </a:t>
            </a:r>
            <a:r>
              <a:rPr lang="en-ZA" sz="1400" b="0" i="0" dirty="0" err="1">
                <a:solidFill>
                  <a:srgbClr val="212D3A"/>
                </a:solidFill>
                <a:effectLst/>
                <a:latin typeface="Arial" panose="020B0604020202020204" pitchFamily="34" charset="0"/>
                <a:cs typeface="Arial" panose="020B0604020202020204" pitchFamily="34" charset="0"/>
              </a:rPr>
              <a:t>mondiale</a:t>
            </a:r>
            <a:r>
              <a:rPr lang="en-ZA" sz="1400" b="0" i="0" dirty="0">
                <a:solidFill>
                  <a:srgbClr val="212D3A"/>
                </a:solidFill>
                <a:effectLst/>
                <a:latin typeface="Arial" panose="020B0604020202020204" pitchFamily="34" charset="0"/>
                <a:cs typeface="Arial" panose="020B0604020202020204" pitchFamily="34" charset="0"/>
              </a:rPr>
              <a:t>.</a:t>
            </a:r>
            <a:endParaRPr lang="fr-CA" sz="14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3EE98D6C-A809-8CEB-D136-38E38819923B}"/>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308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lgn="l" fontAlgn="base">
              <a:buNone/>
            </a:pPr>
            <a:r>
              <a:rPr lang="en-ZA" sz="2000" b="1" dirty="0">
                <a:solidFill>
                  <a:srgbClr val="212D3A"/>
                </a:solidFill>
                <a:latin typeface="Arial" panose="020B0604020202020204" pitchFamily="34" charset="0"/>
                <a:cs typeface="Arial" panose="020B0604020202020204" pitchFamily="34" charset="0"/>
              </a:rPr>
              <a:t>5</a:t>
            </a:r>
            <a:r>
              <a:rPr lang="en-ZA" sz="2000" b="1" i="0" dirty="0">
                <a:solidFill>
                  <a:srgbClr val="212D3A"/>
                </a:solidFill>
                <a:effectLst/>
                <a:latin typeface="Arial" panose="020B0604020202020204" pitchFamily="34" charset="0"/>
                <a:cs typeface="Arial" panose="020B0604020202020204" pitchFamily="34" charset="0"/>
              </a:rPr>
              <a:t>. La population </a:t>
            </a:r>
            <a:r>
              <a:rPr lang="en-ZA" sz="2000" b="1" i="0" dirty="0" err="1">
                <a:solidFill>
                  <a:srgbClr val="212D3A"/>
                </a:solidFill>
                <a:effectLst/>
                <a:latin typeface="Arial" panose="020B0604020202020204" pitchFamily="34" charset="0"/>
                <a:cs typeface="Arial" panose="020B0604020202020204" pitchFamily="34" charset="0"/>
              </a:rPr>
              <a:t>mondiale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vieillit</a:t>
            </a:r>
            <a:r>
              <a:rPr lang="en-ZA" sz="2000" b="1" i="0" dirty="0">
                <a:solidFill>
                  <a:srgbClr val="212D3A"/>
                </a:solidFill>
                <a:effectLst/>
                <a:latin typeface="Arial" panose="020B0604020202020204" pitchFamily="34" charset="0"/>
                <a:cs typeface="Arial" panose="020B0604020202020204" pitchFamily="34" charset="0"/>
              </a:rPr>
              <a:t>, les </a:t>
            </a:r>
            <a:r>
              <a:rPr lang="en-ZA" sz="2000" b="1" i="0" dirty="0" err="1">
                <a:solidFill>
                  <a:srgbClr val="212D3A"/>
                </a:solidFill>
                <a:effectLst/>
                <a:latin typeface="Arial" panose="020B0604020202020204" pitchFamily="34" charset="0"/>
                <a:cs typeface="Arial" panose="020B0604020202020204" pitchFamily="34" charset="0"/>
              </a:rPr>
              <a:t>personnes</a:t>
            </a:r>
            <a:r>
              <a:rPr lang="en-ZA" sz="2000" b="1" i="0" dirty="0">
                <a:solidFill>
                  <a:srgbClr val="212D3A"/>
                </a:solidFill>
                <a:effectLst/>
                <a:latin typeface="Arial" panose="020B0604020202020204" pitchFamily="34" charset="0"/>
                <a:cs typeface="Arial" panose="020B0604020202020204" pitchFamily="34" charset="0"/>
              </a:rPr>
              <a:t> de plus de 65 </a:t>
            </a:r>
            <a:r>
              <a:rPr lang="en-ZA" sz="2000" b="1" i="0" dirty="0" err="1">
                <a:solidFill>
                  <a:srgbClr val="212D3A"/>
                </a:solidFill>
                <a:effectLst/>
                <a:latin typeface="Arial" panose="020B0604020202020204" pitchFamily="34" charset="0"/>
                <a:cs typeface="Arial" panose="020B0604020202020204" pitchFamily="34" charset="0"/>
              </a:rPr>
              <a:t>ans</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constituant</a:t>
            </a:r>
            <a:r>
              <a:rPr lang="en-ZA" sz="2000" b="1" i="0" dirty="0">
                <a:solidFill>
                  <a:srgbClr val="212D3A"/>
                </a:solidFill>
                <a:effectLst/>
                <a:latin typeface="Arial" panose="020B0604020202020204" pitchFamily="34" charset="0"/>
                <a:cs typeface="Arial" panose="020B0604020202020204" pitchFamily="34" charset="0"/>
              </a:rPr>
              <a:t> le </a:t>
            </a:r>
            <a:r>
              <a:rPr lang="en-ZA" sz="2000" b="1" i="0" dirty="0" err="1">
                <a:solidFill>
                  <a:srgbClr val="212D3A"/>
                </a:solidFill>
                <a:effectLst/>
                <a:latin typeface="Arial" panose="020B0604020202020204" pitchFamily="34" charset="0"/>
                <a:cs typeface="Arial" panose="020B0604020202020204" pitchFamily="34" charset="0"/>
              </a:rPr>
              <a:t>groupe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d’âge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dont</a:t>
            </a:r>
            <a:r>
              <a:rPr lang="en-ZA" sz="2000" b="1" i="0" dirty="0">
                <a:solidFill>
                  <a:srgbClr val="212D3A"/>
                </a:solidFill>
                <a:effectLst/>
                <a:latin typeface="Arial" panose="020B0604020202020204" pitchFamily="34" charset="0"/>
                <a:cs typeface="Arial" panose="020B0604020202020204" pitchFamily="34" charset="0"/>
              </a:rPr>
              <a:t> la </a:t>
            </a:r>
            <a:r>
              <a:rPr lang="en-ZA" sz="2000" b="1" i="0" dirty="0" err="1">
                <a:solidFill>
                  <a:srgbClr val="212D3A"/>
                </a:solidFill>
                <a:effectLst/>
                <a:latin typeface="Arial" panose="020B0604020202020204" pitchFamily="34" charset="0"/>
                <a:cs typeface="Arial" panose="020B0604020202020204" pitchFamily="34" charset="0"/>
              </a:rPr>
              <a:t>croissance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est</a:t>
            </a:r>
            <a:r>
              <a:rPr lang="en-ZA" sz="2000" b="1" i="0" dirty="0">
                <a:solidFill>
                  <a:srgbClr val="212D3A"/>
                </a:solidFill>
                <a:effectLst/>
                <a:latin typeface="Arial" panose="020B0604020202020204" pitchFamily="34" charset="0"/>
                <a:cs typeface="Arial" panose="020B0604020202020204" pitchFamily="34" charset="0"/>
              </a:rPr>
              <a:t> la plus </a:t>
            </a:r>
            <a:r>
              <a:rPr lang="en-ZA" sz="2000" b="1" i="0" dirty="0" err="1">
                <a:solidFill>
                  <a:srgbClr val="212D3A"/>
                </a:solidFill>
                <a:effectLst/>
                <a:latin typeface="Arial" panose="020B0604020202020204" pitchFamily="34" charset="0"/>
                <a:cs typeface="Arial" panose="020B0604020202020204" pitchFamily="34" charset="0"/>
              </a:rPr>
              <a:t>rapide</a:t>
            </a:r>
            <a:endParaRPr lang="en-ZA" sz="2000" b="1" i="0" dirty="0">
              <a:solidFill>
                <a:srgbClr val="212D3A"/>
              </a:solidFill>
              <a:effectLst/>
              <a:latin typeface="Arial" panose="020B0604020202020204" pitchFamily="34" charset="0"/>
              <a:cs typeface="Arial" panose="020B0604020202020204" pitchFamily="34" charset="0"/>
            </a:endParaRPr>
          </a:p>
          <a:p>
            <a:pPr marL="0" indent="0" eaLnBrk="1" hangingPunct="1">
              <a:buNone/>
            </a:pPr>
            <a:endParaRPr lang="fr-CA" sz="2100" dirty="0">
              <a:latin typeface="Arial" panose="020B0604020202020204" pitchFamily="34" charset="0"/>
              <a:cs typeface="Arial" pitchFamily="34" charset="0"/>
            </a:endParaRPr>
          </a:p>
          <a:p>
            <a:pPr lvl="1" eaLnBrk="1" hangingPunct="1"/>
            <a:r>
              <a:rPr lang="en-ZA" sz="1600" b="0" i="0" dirty="0" err="1">
                <a:solidFill>
                  <a:srgbClr val="212D3A"/>
                </a:solidFill>
                <a:effectLst/>
                <a:latin typeface="Arial" panose="020B0604020202020204" pitchFamily="34" charset="0"/>
                <a:cs typeface="Arial" panose="020B0604020202020204" pitchFamily="34" charset="0"/>
              </a:rPr>
              <a:t>D’ici</a:t>
            </a:r>
            <a:r>
              <a:rPr lang="en-ZA" sz="1600" b="0" i="0" dirty="0">
                <a:solidFill>
                  <a:srgbClr val="212D3A"/>
                </a:solidFill>
                <a:effectLst/>
                <a:latin typeface="Arial" panose="020B0604020202020204" pitchFamily="34" charset="0"/>
                <a:cs typeface="Arial" panose="020B0604020202020204" pitchFamily="34" charset="0"/>
              </a:rPr>
              <a:t> 2050, </a:t>
            </a:r>
            <a:r>
              <a:rPr lang="en-ZA" sz="1600" b="0" i="0" dirty="0" err="1">
                <a:solidFill>
                  <a:srgbClr val="212D3A"/>
                </a:solidFill>
                <a:effectLst/>
                <a:latin typeface="Arial" panose="020B0604020202020204" pitchFamily="34" charset="0"/>
                <a:cs typeface="Arial" panose="020B0604020202020204" pitchFamily="34" charset="0"/>
              </a:rPr>
              <a:t>une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personne</a:t>
            </a:r>
            <a:r>
              <a:rPr lang="en-ZA" sz="1600" b="0" i="0" dirty="0">
                <a:solidFill>
                  <a:srgbClr val="212D3A"/>
                </a:solidFill>
                <a:effectLst/>
                <a:latin typeface="Arial" panose="020B0604020202020204" pitchFamily="34" charset="0"/>
                <a:cs typeface="Arial" panose="020B0604020202020204" pitchFamily="34" charset="0"/>
              </a:rPr>
              <a:t> sur six dans le monde aura plus de 65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(16%), </a:t>
            </a:r>
            <a:r>
              <a:rPr lang="en-ZA" sz="1600" b="0" i="0" dirty="0" err="1">
                <a:solidFill>
                  <a:srgbClr val="212D3A"/>
                </a:solidFill>
                <a:effectLst/>
                <a:latin typeface="Arial" panose="020B0604020202020204" pitchFamily="34" charset="0"/>
                <a:cs typeface="Arial" panose="020B0604020202020204" pitchFamily="34" charset="0"/>
              </a:rPr>
              <a:t>contre</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une</a:t>
            </a:r>
            <a:r>
              <a:rPr lang="en-ZA" sz="1600" b="0" i="0" dirty="0">
                <a:solidFill>
                  <a:srgbClr val="212D3A"/>
                </a:solidFill>
                <a:effectLst/>
                <a:latin typeface="Arial" panose="020B0604020202020204" pitchFamily="34" charset="0"/>
                <a:cs typeface="Arial" panose="020B0604020202020204" pitchFamily="34" charset="0"/>
              </a:rPr>
              <a:t> sur 10 </a:t>
            </a:r>
            <a:r>
              <a:rPr lang="en-ZA" sz="1600" b="0" i="0" dirty="0" err="1">
                <a:solidFill>
                  <a:srgbClr val="212D3A"/>
                </a:solidFill>
                <a:effectLst/>
                <a:latin typeface="Arial" panose="020B0604020202020204" pitchFamily="34" charset="0"/>
                <a:cs typeface="Arial" panose="020B0604020202020204" pitchFamily="34" charset="0"/>
              </a:rPr>
              <a:t>en</a:t>
            </a:r>
            <a:r>
              <a:rPr lang="en-ZA" sz="1600" b="0" i="0" dirty="0">
                <a:solidFill>
                  <a:srgbClr val="212D3A"/>
                </a:solidFill>
                <a:effectLst/>
                <a:latin typeface="Arial" panose="020B0604020202020204" pitchFamily="34" charset="0"/>
                <a:cs typeface="Arial" panose="020B0604020202020204" pitchFamily="34" charset="0"/>
              </a:rPr>
              <a:t> 2022 (10%). </a:t>
            </a:r>
          </a:p>
          <a:p>
            <a:pPr lvl="1" eaLnBrk="1" hangingPunct="1"/>
            <a:r>
              <a:rPr lang="en-ZA" sz="1600" b="0" i="0" dirty="0" err="1">
                <a:solidFill>
                  <a:srgbClr val="212D3A"/>
                </a:solidFill>
                <a:effectLst/>
                <a:latin typeface="Arial" panose="020B0604020202020204" pitchFamily="34" charset="0"/>
                <a:cs typeface="Arial" panose="020B0604020202020204" pitchFamily="34" charset="0"/>
              </a:rPr>
              <a:t>D’ici</a:t>
            </a:r>
            <a:r>
              <a:rPr lang="en-ZA" sz="1600" b="0" i="0" dirty="0">
                <a:solidFill>
                  <a:srgbClr val="212D3A"/>
                </a:solidFill>
                <a:effectLst/>
                <a:latin typeface="Arial" panose="020B0604020202020204" pitchFamily="34" charset="0"/>
                <a:cs typeface="Arial" panose="020B0604020202020204" pitchFamily="34" charset="0"/>
              </a:rPr>
              <a:t> 2050, les </a:t>
            </a:r>
            <a:r>
              <a:rPr lang="en-ZA" sz="1600" b="0" i="0" dirty="0" err="1">
                <a:solidFill>
                  <a:srgbClr val="212D3A"/>
                </a:solidFill>
                <a:effectLst/>
                <a:latin typeface="Arial" panose="020B0604020202020204" pitchFamily="34" charset="0"/>
                <a:cs typeface="Arial" panose="020B0604020202020204" pitchFamily="34" charset="0"/>
              </a:rPr>
              <a:t>personnes</a:t>
            </a:r>
            <a:r>
              <a:rPr lang="en-ZA" sz="1600" b="0" i="0" dirty="0">
                <a:solidFill>
                  <a:srgbClr val="212D3A"/>
                </a:solidFill>
                <a:effectLst/>
                <a:latin typeface="Arial" panose="020B0604020202020204" pitchFamily="34" charset="0"/>
                <a:cs typeface="Arial" panose="020B0604020202020204" pitchFamily="34" charset="0"/>
              </a:rPr>
              <a:t> de 65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ou</a:t>
            </a:r>
            <a:r>
              <a:rPr lang="en-ZA" sz="1600" b="0" i="0" dirty="0">
                <a:solidFill>
                  <a:srgbClr val="212D3A"/>
                </a:solidFill>
                <a:effectLst/>
                <a:latin typeface="Arial" panose="020B0604020202020204" pitchFamily="34" charset="0"/>
                <a:cs typeface="Arial" panose="020B0604020202020204" pitchFamily="34" charset="0"/>
              </a:rPr>
              <a:t> plus </a:t>
            </a:r>
            <a:r>
              <a:rPr lang="en-ZA" sz="1600" b="0" i="0" dirty="0" err="1">
                <a:solidFill>
                  <a:srgbClr val="212D3A"/>
                </a:solidFill>
                <a:effectLst/>
                <a:latin typeface="Arial" panose="020B0604020202020204" pitchFamily="34" charset="0"/>
                <a:cs typeface="Arial" panose="020B0604020202020204" pitchFamily="34" charset="0"/>
              </a:rPr>
              <a:t>devraient</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être</a:t>
            </a:r>
            <a:r>
              <a:rPr lang="en-ZA" sz="1600" b="0" i="0" dirty="0">
                <a:solidFill>
                  <a:srgbClr val="212D3A"/>
                </a:solidFill>
                <a:effectLst/>
                <a:latin typeface="Arial" panose="020B0604020202020204" pitchFamily="34" charset="0"/>
                <a:cs typeface="Arial" panose="020B0604020202020204" pitchFamily="34" charset="0"/>
              </a:rPr>
              <a:t> plus de deux </a:t>
            </a:r>
            <a:r>
              <a:rPr lang="en-ZA" sz="1600" b="0" i="0" dirty="0" err="1">
                <a:solidFill>
                  <a:srgbClr val="212D3A"/>
                </a:solidFill>
                <a:effectLst/>
                <a:latin typeface="Arial" panose="020B0604020202020204" pitchFamily="34" charset="0"/>
                <a:cs typeface="Arial" panose="020B0604020202020204" pitchFamily="34" charset="0"/>
              </a:rPr>
              <a:t>fois</a:t>
            </a:r>
            <a:r>
              <a:rPr lang="en-ZA" sz="1600" b="0" i="0" dirty="0">
                <a:solidFill>
                  <a:srgbClr val="212D3A"/>
                </a:solidFill>
                <a:effectLst/>
                <a:latin typeface="Arial" panose="020B0604020202020204" pitchFamily="34" charset="0"/>
                <a:cs typeface="Arial" panose="020B0604020202020204" pitchFamily="34" charset="0"/>
              </a:rPr>
              <a:t> plus </a:t>
            </a:r>
            <a:r>
              <a:rPr lang="en-ZA" sz="1600" b="0" i="0" dirty="0" err="1">
                <a:solidFill>
                  <a:srgbClr val="212D3A"/>
                </a:solidFill>
                <a:effectLst/>
                <a:latin typeface="Arial" panose="020B0604020202020204" pitchFamily="34" charset="0"/>
                <a:cs typeface="Arial" panose="020B0604020202020204" pitchFamily="34" charset="0"/>
              </a:rPr>
              <a:t>nombreuses</a:t>
            </a:r>
            <a:r>
              <a:rPr lang="en-ZA" sz="1600" b="0" i="0" dirty="0">
                <a:solidFill>
                  <a:srgbClr val="212D3A"/>
                </a:solidFill>
                <a:effectLst/>
                <a:latin typeface="Arial" panose="020B0604020202020204" pitchFamily="34" charset="0"/>
                <a:cs typeface="Arial" panose="020B0604020202020204" pitchFamily="34" charset="0"/>
              </a:rPr>
              <a:t> que les enfants de </a:t>
            </a:r>
            <a:r>
              <a:rPr lang="en-ZA" sz="1600" b="0" i="0" dirty="0" err="1">
                <a:solidFill>
                  <a:srgbClr val="212D3A"/>
                </a:solidFill>
                <a:effectLst/>
                <a:latin typeface="Arial" panose="020B0604020202020204" pitchFamily="34" charset="0"/>
                <a:cs typeface="Arial" panose="020B0604020202020204" pitchFamily="34" charset="0"/>
              </a:rPr>
              <a:t>moins</a:t>
            </a:r>
            <a:r>
              <a:rPr lang="en-ZA" sz="1600" b="0" i="0" dirty="0">
                <a:solidFill>
                  <a:srgbClr val="212D3A"/>
                </a:solidFill>
                <a:effectLst/>
                <a:latin typeface="Arial" panose="020B0604020202020204" pitchFamily="34" charset="0"/>
                <a:cs typeface="Arial" panose="020B0604020202020204" pitchFamily="34" charset="0"/>
              </a:rPr>
              <a:t> de cinq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et </a:t>
            </a:r>
            <a:r>
              <a:rPr lang="en-ZA" sz="1600" b="0" i="0" dirty="0" err="1">
                <a:solidFill>
                  <a:srgbClr val="212D3A"/>
                </a:solidFill>
                <a:effectLst/>
                <a:latin typeface="Arial" panose="020B0604020202020204" pitchFamily="34" charset="0"/>
                <a:cs typeface="Arial" panose="020B0604020202020204" pitchFamily="34" charset="0"/>
              </a:rPr>
              <a:t>aussi</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nombreuses</a:t>
            </a:r>
            <a:r>
              <a:rPr lang="en-ZA" sz="1600" b="0" i="0" dirty="0">
                <a:solidFill>
                  <a:srgbClr val="212D3A"/>
                </a:solidFill>
                <a:effectLst/>
                <a:latin typeface="Arial" panose="020B0604020202020204" pitchFamily="34" charset="0"/>
                <a:cs typeface="Arial" panose="020B0604020202020204" pitchFamily="34" charset="0"/>
              </a:rPr>
              <a:t> que </a:t>
            </a:r>
            <a:r>
              <a:rPr lang="en-ZA" sz="1600" b="0" i="0" dirty="0" err="1">
                <a:solidFill>
                  <a:srgbClr val="212D3A"/>
                </a:solidFill>
                <a:effectLst/>
                <a:latin typeface="Arial" panose="020B0604020202020204" pitchFamily="34" charset="0"/>
                <a:cs typeface="Arial" panose="020B0604020202020204" pitchFamily="34" charset="0"/>
              </a:rPr>
              <a:t>ceux</a:t>
            </a:r>
            <a:r>
              <a:rPr lang="en-ZA" sz="1600" b="0" i="0" dirty="0">
                <a:solidFill>
                  <a:srgbClr val="212D3A"/>
                </a:solidFill>
                <a:effectLst/>
                <a:latin typeface="Arial" panose="020B0604020202020204" pitchFamily="34" charset="0"/>
                <a:cs typeface="Arial" panose="020B0604020202020204" pitchFamily="34" charset="0"/>
              </a:rPr>
              <a:t> de </a:t>
            </a:r>
            <a:r>
              <a:rPr lang="en-ZA" sz="1600" b="0" i="0" dirty="0" err="1">
                <a:solidFill>
                  <a:srgbClr val="212D3A"/>
                </a:solidFill>
                <a:effectLst/>
                <a:latin typeface="Arial" panose="020B0604020202020204" pitchFamily="34" charset="0"/>
                <a:cs typeface="Arial" panose="020B0604020202020204" pitchFamily="34" charset="0"/>
              </a:rPr>
              <a:t>moins</a:t>
            </a:r>
            <a:r>
              <a:rPr lang="en-ZA" sz="1600" b="0" i="0" dirty="0">
                <a:solidFill>
                  <a:srgbClr val="212D3A"/>
                </a:solidFill>
                <a:effectLst/>
                <a:latin typeface="Arial" panose="020B0604020202020204" pitchFamily="34" charset="0"/>
                <a:cs typeface="Arial" panose="020B0604020202020204" pitchFamily="34" charset="0"/>
              </a:rPr>
              <a:t> de 12 ans. </a:t>
            </a:r>
          </a:p>
          <a:p>
            <a:pPr lvl="1" eaLnBrk="1" hangingPunct="1"/>
            <a:r>
              <a:rPr lang="en-ZA" sz="1600" b="0" i="0" dirty="0">
                <a:solidFill>
                  <a:srgbClr val="212D3A"/>
                </a:solidFill>
                <a:effectLst/>
                <a:latin typeface="Arial" panose="020B0604020202020204" pitchFamily="34" charset="0"/>
                <a:cs typeface="Arial" panose="020B0604020202020204" pitchFamily="34" charset="0"/>
              </a:rPr>
              <a:t>Le </a:t>
            </a:r>
            <a:r>
              <a:rPr lang="en-ZA" sz="1600" b="0" i="0" dirty="0" err="1">
                <a:solidFill>
                  <a:srgbClr val="212D3A"/>
                </a:solidFill>
                <a:effectLst/>
                <a:latin typeface="Arial" panose="020B0604020202020204" pitchFamily="34" charset="0"/>
                <a:cs typeface="Arial" panose="020B0604020202020204" pitchFamily="34" charset="0"/>
              </a:rPr>
              <a:t>nombre</a:t>
            </a:r>
            <a:r>
              <a:rPr lang="en-ZA" sz="1600" b="0" i="0" dirty="0">
                <a:solidFill>
                  <a:srgbClr val="212D3A"/>
                </a:solidFill>
                <a:effectLst/>
                <a:latin typeface="Arial" panose="020B0604020202020204" pitchFamily="34" charset="0"/>
                <a:cs typeface="Arial" panose="020B0604020202020204" pitchFamily="34" charset="0"/>
              </a:rPr>
              <a:t> de </a:t>
            </a:r>
            <a:r>
              <a:rPr lang="en-ZA" sz="1600" b="0" i="0" dirty="0" err="1">
                <a:solidFill>
                  <a:srgbClr val="212D3A"/>
                </a:solidFill>
                <a:effectLst/>
                <a:latin typeface="Arial" panose="020B0604020202020204" pitchFamily="34" charset="0"/>
                <a:cs typeface="Arial" panose="020B0604020202020204" pitchFamily="34" charset="0"/>
              </a:rPr>
              <a:t>personnes</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âgées</a:t>
            </a:r>
            <a:r>
              <a:rPr lang="en-ZA" sz="1600" b="0" i="0" dirty="0">
                <a:solidFill>
                  <a:srgbClr val="212D3A"/>
                </a:solidFill>
                <a:effectLst/>
                <a:latin typeface="Arial" panose="020B0604020202020204" pitchFamily="34" charset="0"/>
                <a:cs typeface="Arial" panose="020B0604020202020204" pitchFamily="34" charset="0"/>
              </a:rPr>
              <a:t> de 80 </a:t>
            </a:r>
            <a:r>
              <a:rPr lang="en-ZA" sz="1600" b="0" i="0" dirty="0" err="1">
                <a:solidFill>
                  <a:srgbClr val="212D3A"/>
                </a:solidFill>
                <a:effectLst/>
                <a:latin typeface="Arial" panose="020B0604020202020204" pitchFamily="34" charset="0"/>
                <a:cs typeface="Arial" panose="020B0604020202020204" pitchFamily="34" charset="0"/>
              </a:rPr>
              <a:t>ans</a:t>
            </a:r>
            <a:r>
              <a:rPr lang="en-ZA" sz="1600" b="0" i="0" dirty="0">
                <a:solidFill>
                  <a:srgbClr val="212D3A"/>
                </a:solidFill>
                <a:effectLst/>
                <a:latin typeface="Arial" panose="020B0604020202020204" pitchFamily="34" charset="0"/>
                <a:cs typeface="Arial" panose="020B0604020202020204" pitchFamily="34" charset="0"/>
              </a:rPr>
              <a:t> et plus </a:t>
            </a:r>
            <a:r>
              <a:rPr lang="en-ZA" sz="1600" b="0" i="0" dirty="0" err="1">
                <a:solidFill>
                  <a:srgbClr val="212D3A"/>
                </a:solidFill>
                <a:effectLst/>
                <a:latin typeface="Arial" panose="020B0604020202020204" pitchFamily="34" charset="0"/>
                <a:cs typeface="Arial" panose="020B0604020202020204" pitchFamily="34" charset="0"/>
              </a:rPr>
              <a:t>devrait</a:t>
            </a:r>
            <a:r>
              <a:rPr lang="en-ZA" sz="1600" b="0" i="0" dirty="0">
                <a:solidFill>
                  <a:srgbClr val="212D3A"/>
                </a:solidFill>
                <a:effectLst/>
                <a:latin typeface="Arial" panose="020B0604020202020204" pitchFamily="34" charset="0"/>
                <a:cs typeface="Arial" panose="020B0604020202020204" pitchFamily="34" charset="0"/>
              </a:rPr>
              <a:t> </a:t>
            </a:r>
            <a:r>
              <a:rPr lang="en-ZA" sz="1600" b="0" i="0" dirty="0" err="1">
                <a:solidFill>
                  <a:srgbClr val="212D3A"/>
                </a:solidFill>
                <a:effectLst/>
                <a:latin typeface="Arial" panose="020B0604020202020204" pitchFamily="34" charset="0"/>
                <a:cs typeface="Arial" panose="020B0604020202020204" pitchFamily="34" charset="0"/>
              </a:rPr>
              <a:t>tripler</a:t>
            </a:r>
            <a:r>
              <a:rPr lang="en-ZA" sz="1600" b="0" i="0" dirty="0">
                <a:solidFill>
                  <a:srgbClr val="212D3A"/>
                </a:solidFill>
                <a:effectLst/>
                <a:latin typeface="Arial" panose="020B0604020202020204" pitchFamily="34" charset="0"/>
                <a:cs typeface="Arial" panose="020B0604020202020204" pitchFamily="34" charset="0"/>
              </a:rPr>
              <a:t>, passant de 157 millions </a:t>
            </a:r>
            <a:r>
              <a:rPr lang="en-ZA" sz="1600" b="0" i="0" dirty="0" err="1">
                <a:solidFill>
                  <a:srgbClr val="212D3A"/>
                </a:solidFill>
                <a:effectLst/>
                <a:latin typeface="Arial" panose="020B0604020202020204" pitchFamily="34" charset="0"/>
                <a:cs typeface="Arial" panose="020B0604020202020204" pitchFamily="34" charset="0"/>
              </a:rPr>
              <a:t>en</a:t>
            </a:r>
            <a:r>
              <a:rPr lang="en-ZA" sz="1600" b="0" i="0" dirty="0">
                <a:solidFill>
                  <a:srgbClr val="212D3A"/>
                </a:solidFill>
                <a:effectLst/>
                <a:latin typeface="Arial" panose="020B0604020202020204" pitchFamily="34" charset="0"/>
                <a:cs typeface="Arial" panose="020B0604020202020204" pitchFamily="34" charset="0"/>
              </a:rPr>
              <a:t> 2022 </a:t>
            </a:r>
            <a:r>
              <a:rPr lang="en-ZA" sz="1600" b="0" i="0" dirty="0" err="1">
                <a:solidFill>
                  <a:srgbClr val="212D3A"/>
                </a:solidFill>
                <a:effectLst/>
                <a:latin typeface="Arial" panose="020B0604020202020204" pitchFamily="34" charset="0"/>
                <a:cs typeface="Arial" panose="020B0604020202020204" pitchFamily="34" charset="0"/>
              </a:rPr>
              <a:t>à</a:t>
            </a:r>
            <a:r>
              <a:rPr lang="en-ZA" sz="1600" b="0" i="0" dirty="0">
                <a:solidFill>
                  <a:srgbClr val="212D3A"/>
                </a:solidFill>
                <a:effectLst/>
                <a:latin typeface="Arial" panose="020B0604020202020204" pitchFamily="34" charset="0"/>
                <a:cs typeface="Arial" panose="020B0604020202020204" pitchFamily="34" charset="0"/>
              </a:rPr>
              <a:t> 459 millions </a:t>
            </a:r>
            <a:r>
              <a:rPr lang="en-ZA" sz="1600" b="0" i="0" dirty="0" err="1">
                <a:solidFill>
                  <a:srgbClr val="212D3A"/>
                </a:solidFill>
                <a:effectLst/>
                <a:latin typeface="Arial" panose="020B0604020202020204" pitchFamily="34" charset="0"/>
                <a:cs typeface="Arial" panose="020B0604020202020204" pitchFamily="34" charset="0"/>
              </a:rPr>
              <a:t>en</a:t>
            </a:r>
            <a:r>
              <a:rPr lang="en-ZA" sz="1600" b="0" i="0" dirty="0">
                <a:solidFill>
                  <a:srgbClr val="212D3A"/>
                </a:solidFill>
                <a:effectLst/>
                <a:latin typeface="Arial" panose="020B0604020202020204" pitchFamily="34" charset="0"/>
                <a:cs typeface="Arial" panose="020B0604020202020204" pitchFamily="34" charset="0"/>
              </a:rPr>
              <a:t> 2050.</a:t>
            </a:r>
            <a:endParaRPr lang="fr-CA" sz="16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2CCDA6B0-9B94-590F-97F0-4B1E8583579E}"/>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4999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a:bodyPr>
          <a:lstStyle/>
          <a:p>
            <a:pPr marL="0" indent="0" algn="l" fontAlgn="base">
              <a:buNone/>
            </a:pPr>
            <a:r>
              <a:rPr lang="en-ZA" sz="2000" b="1" i="0" dirty="0">
                <a:solidFill>
                  <a:srgbClr val="212D3A"/>
                </a:solidFill>
                <a:effectLst/>
                <a:latin typeface="Arial" panose="020B0604020202020204" pitchFamily="34" charset="0"/>
                <a:cs typeface="Arial" panose="020B0604020202020204" pitchFamily="34" charset="0"/>
              </a:rPr>
              <a:t>6. Un </a:t>
            </a:r>
            <a:r>
              <a:rPr lang="en-ZA" sz="2000" b="1" i="0" dirty="0" err="1">
                <a:solidFill>
                  <a:srgbClr val="212D3A"/>
                </a:solidFill>
                <a:effectLst/>
                <a:latin typeface="Arial" panose="020B0604020202020204" pitchFamily="34" charset="0"/>
                <a:cs typeface="Arial" panose="020B0604020202020204" pitchFamily="34" charset="0"/>
              </a:rPr>
              <a:t>nombre</a:t>
            </a:r>
            <a:r>
              <a:rPr lang="en-ZA" sz="2000" b="1" i="0" dirty="0">
                <a:solidFill>
                  <a:srgbClr val="212D3A"/>
                </a:solidFill>
                <a:effectLst/>
                <a:latin typeface="Arial" panose="020B0604020202020204" pitchFamily="34" charset="0"/>
                <a:cs typeface="Arial" panose="020B0604020202020204" pitchFamily="34" charset="0"/>
              </a:rPr>
              <a:t> croissant de pays </a:t>
            </a:r>
            <a:r>
              <a:rPr lang="en-ZA" sz="2000" b="1" i="0" dirty="0" err="1">
                <a:solidFill>
                  <a:srgbClr val="212D3A"/>
                </a:solidFill>
                <a:effectLst/>
                <a:latin typeface="Arial" panose="020B0604020202020204" pitchFamily="34" charset="0"/>
                <a:cs typeface="Arial" panose="020B0604020202020204" pitchFamily="34" charset="0"/>
              </a:rPr>
              <a:t>connaissent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une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réduction</a:t>
            </a:r>
            <a:r>
              <a:rPr lang="en-ZA" sz="2000" b="1" i="0" dirty="0">
                <a:solidFill>
                  <a:srgbClr val="212D3A"/>
                </a:solidFill>
                <a:effectLst/>
                <a:latin typeface="Arial" panose="020B0604020202020204" pitchFamily="34" charset="0"/>
                <a:cs typeface="Arial" panose="020B0604020202020204" pitchFamily="34" charset="0"/>
              </a:rPr>
              <a:t> de la taille de </a:t>
            </a:r>
            <a:r>
              <a:rPr lang="en-ZA" sz="2000" b="1" i="0" dirty="0" err="1">
                <a:solidFill>
                  <a:srgbClr val="212D3A"/>
                </a:solidFill>
                <a:effectLst/>
                <a:latin typeface="Arial" panose="020B0604020202020204" pitchFamily="34" charset="0"/>
                <a:cs typeface="Arial" panose="020B0604020202020204" pitchFamily="34" charset="0"/>
              </a:rPr>
              <a:t>leur</a:t>
            </a:r>
            <a:r>
              <a:rPr lang="en-ZA" sz="2000" b="1" i="0" dirty="0">
                <a:solidFill>
                  <a:srgbClr val="212D3A"/>
                </a:solidFill>
                <a:effectLst/>
                <a:latin typeface="Arial" panose="020B0604020202020204" pitchFamily="34" charset="0"/>
                <a:cs typeface="Arial" panose="020B0604020202020204" pitchFamily="34" charset="0"/>
              </a:rPr>
              <a:t> population.</a:t>
            </a:r>
          </a:p>
          <a:p>
            <a:pPr marL="0" indent="0" eaLnBrk="1" hangingPunct="1">
              <a:buNone/>
            </a:pPr>
            <a:endParaRPr lang="fr-CA" sz="2100" dirty="0">
              <a:latin typeface="Arial" panose="020B0604020202020204" pitchFamily="34" charset="0"/>
              <a:cs typeface="Arial" pitchFamily="34" charset="0"/>
            </a:endParaRPr>
          </a:p>
          <a:p>
            <a:pPr lvl="1" eaLnBrk="1" hangingPunct="1"/>
            <a:r>
              <a:rPr lang="en-ZA" sz="1800" b="0" i="0" dirty="0">
                <a:solidFill>
                  <a:srgbClr val="212D3A"/>
                </a:solidFill>
                <a:effectLst/>
                <a:latin typeface="Arial" panose="020B0604020202020204" pitchFamily="34" charset="0"/>
                <a:cs typeface="Arial" panose="020B0604020202020204" pitchFamily="34" charset="0"/>
              </a:rPr>
              <a:t>De plus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plus de pays </a:t>
            </a:r>
            <a:r>
              <a:rPr lang="en-ZA" sz="1800" b="0" i="0" dirty="0" err="1">
                <a:solidFill>
                  <a:srgbClr val="212D3A"/>
                </a:solidFill>
                <a:effectLst/>
                <a:latin typeface="Arial" panose="020B0604020202020204" pitchFamily="34" charset="0"/>
                <a:cs typeface="Arial" panose="020B0604020202020204" pitchFamily="34" charset="0"/>
              </a:rPr>
              <a:t>ou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régions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voient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leur</a:t>
            </a:r>
            <a:r>
              <a:rPr lang="en-ZA" sz="1800" b="0" i="0" dirty="0">
                <a:solidFill>
                  <a:srgbClr val="212D3A"/>
                </a:solidFill>
                <a:effectLst/>
                <a:latin typeface="Arial" panose="020B0604020202020204" pitchFamily="34" charset="0"/>
                <a:cs typeface="Arial" panose="020B0604020202020204" pitchFamily="34" charset="0"/>
              </a:rPr>
              <a:t> population </a:t>
            </a:r>
            <a:r>
              <a:rPr lang="en-ZA" sz="1800" b="0" i="0" dirty="0" err="1">
                <a:solidFill>
                  <a:srgbClr val="212D3A"/>
                </a:solidFill>
                <a:effectLst/>
                <a:latin typeface="Arial" panose="020B0604020202020204" pitchFamily="34" charset="0"/>
                <a:cs typeface="Arial" panose="020B0604020202020204" pitchFamily="34" charset="0"/>
              </a:rPr>
              <a:t>diminuer</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raison </a:t>
            </a:r>
            <a:r>
              <a:rPr lang="en-ZA" sz="1800" b="0" i="0" dirty="0" err="1">
                <a:solidFill>
                  <a:srgbClr val="212D3A"/>
                </a:solidFill>
                <a:effectLst/>
                <a:latin typeface="Arial" panose="020B0604020202020204" pitchFamily="34" charset="0"/>
                <a:cs typeface="Arial" panose="020B0604020202020204" pitchFamily="34" charset="0"/>
              </a:rPr>
              <a:t>d’une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fécondité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faible</a:t>
            </a:r>
            <a:r>
              <a:rPr lang="en-ZA" sz="1800" b="0" i="0" dirty="0">
                <a:solidFill>
                  <a:srgbClr val="212D3A"/>
                </a:solidFill>
                <a:effectLst/>
                <a:latin typeface="Arial" panose="020B0604020202020204" pitchFamily="34" charset="0"/>
                <a:cs typeface="Arial" panose="020B0604020202020204" pitchFamily="34" charset="0"/>
              </a:rPr>
              <a:t> et, </a:t>
            </a:r>
            <a:r>
              <a:rPr lang="en-ZA" sz="1800" b="0" i="0" dirty="0" err="1">
                <a:solidFill>
                  <a:srgbClr val="212D3A"/>
                </a:solidFill>
                <a:effectLst/>
                <a:latin typeface="Arial" panose="020B0604020202020204" pitchFamily="34" charset="0"/>
                <a:cs typeface="Arial" panose="020B0604020202020204" pitchFamily="34" charset="0"/>
              </a:rPr>
              <a:t>parfois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d’une</a:t>
            </a:r>
            <a:r>
              <a:rPr lang="en-ZA" sz="1800" b="0" i="0" dirty="0">
                <a:solidFill>
                  <a:srgbClr val="212D3A"/>
                </a:solidFill>
                <a:effectLst/>
                <a:latin typeface="Arial" panose="020B0604020202020204" pitchFamily="34" charset="0"/>
                <a:cs typeface="Arial" panose="020B0604020202020204" pitchFamily="34" charset="0"/>
              </a:rPr>
              <a:t> forte </a:t>
            </a:r>
            <a:r>
              <a:rPr lang="en-ZA" sz="1800" b="0" i="0" dirty="0" err="1">
                <a:solidFill>
                  <a:srgbClr val="212D3A"/>
                </a:solidFill>
                <a:effectLst/>
                <a:latin typeface="Arial" panose="020B0604020202020204" pitchFamily="34" charset="0"/>
                <a:cs typeface="Arial" panose="020B0604020202020204" pitchFamily="34" charset="0"/>
              </a:rPr>
              <a:t>émigration</a:t>
            </a:r>
            <a:r>
              <a:rPr lang="en-ZA" sz="1800" b="0" i="0" dirty="0">
                <a:solidFill>
                  <a:srgbClr val="212D3A"/>
                </a:solidFill>
                <a:effectLst/>
                <a:latin typeface="Arial" panose="020B0604020202020204" pitchFamily="34" charset="0"/>
                <a:cs typeface="Arial" panose="020B0604020202020204" pitchFamily="34" charset="0"/>
              </a:rPr>
              <a:t>. </a:t>
            </a:r>
          </a:p>
          <a:p>
            <a:pPr lvl="1" eaLnBrk="1" hangingPunct="1"/>
            <a:r>
              <a:rPr lang="en-ZA" sz="1800" b="0" i="0" dirty="0">
                <a:solidFill>
                  <a:srgbClr val="212D3A"/>
                </a:solidFill>
                <a:effectLst/>
                <a:latin typeface="Arial" panose="020B0604020202020204" pitchFamily="34" charset="0"/>
                <a:cs typeface="Arial" panose="020B0604020202020204" pitchFamily="34" charset="0"/>
              </a:rPr>
              <a:t>Entre 2022 et 2050, la population </a:t>
            </a:r>
            <a:r>
              <a:rPr lang="en-ZA" sz="1800" b="0" i="0" dirty="0" err="1">
                <a:solidFill>
                  <a:srgbClr val="212D3A"/>
                </a:solidFill>
                <a:effectLst/>
                <a:latin typeface="Arial" panose="020B0604020202020204" pitchFamily="34" charset="0"/>
                <a:cs typeface="Arial" panose="020B0604020202020204" pitchFamily="34" charset="0"/>
              </a:rPr>
              <a:t>devrait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diminuer</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d’au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moins</a:t>
            </a:r>
            <a:r>
              <a:rPr lang="en-ZA" sz="1800" b="0" i="0" dirty="0">
                <a:solidFill>
                  <a:srgbClr val="212D3A"/>
                </a:solidFill>
                <a:effectLst/>
                <a:latin typeface="Arial" panose="020B0604020202020204" pitchFamily="34" charset="0"/>
                <a:cs typeface="Arial" panose="020B0604020202020204" pitchFamily="34" charset="0"/>
              </a:rPr>
              <a:t> 1% dans 61 pays </a:t>
            </a:r>
            <a:r>
              <a:rPr lang="en-ZA" sz="1800" b="0" i="0" dirty="0" err="1">
                <a:solidFill>
                  <a:srgbClr val="212D3A"/>
                </a:solidFill>
                <a:effectLst/>
                <a:latin typeface="Arial" panose="020B0604020202020204" pitchFamily="34" charset="0"/>
                <a:cs typeface="Arial" panose="020B0604020202020204" pitchFamily="34" charset="0"/>
              </a:rPr>
              <a:t>ou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régions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dont</a:t>
            </a:r>
            <a:r>
              <a:rPr lang="en-ZA" sz="1800" b="0" i="0" dirty="0">
                <a:solidFill>
                  <a:srgbClr val="212D3A"/>
                </a:solidFill>
                <a:effectLst/>
                <a:latin typeface="Arial" panose="020B0604020202020204" pitchFamily="34" charset="0"/>
                <a:cs typeface="Arial" panose="020B0604020202020204" pitchFamily="34" charset="0"/>
              </a:rPr>
              <a:t> la </a:t>
            </a:r>
            <a:r>
              <a:rPr lang="en-ZA" sz="1800" b="0" i="0" dirty="0" err="1">
                <a:solidFill>
                  <a:srgbClr val="212D3A"/>
                </a:solidFill>
                <a:effectLst/>
                <a:latin typeface="Arial" panose="020B0604020202020204" pitchFamily="34" charset="0"/>
                <a:cs typeface="Arial" panose="020B0604020202020204" pitchFamily="34" charset="0"/>
              </a:rPr>
              <a:t>moitié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pourrait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connaître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une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réduction</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d’au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moins</a:t>
            </a:r>
            <a:r>
              <a:rPr lang="en-ZA" sz="1800" b="0" i="0" dirty="0">
                <a:solidFill>
                  <a:srgbClr val="212D3A"/>
                </a:solidFill>
                <a:effectLst/>
                <a:latin typeface="Arial" panose="020B0604020202020204" pitchFamily="34" charset="0"/>
                <a:cs typeface="Arial" panose="020B0604020202020204" pitchFamily="34" charset="0"/>
              </a:rPr>
              <a:t> 10%. </a:t>
            </a:r>
          </a:p>
          <a:p>
            <a:pPr lvl="1" eaLnBrk="1" hangingPunct="1"/>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Chine, la population </a:t>
            </a:r>
            <a:r>
              <a:rPr lang="en-ZA" sz="1800" b="0" i="0" dirty="0" err="1">
                <a:solidFill>
                  <a:srgbClr val="212D3A"/>
                </a:solidFill>
                <a:effectLst/>
                <a:latin typeface="Arial" panose="020B0604020202020204" pitchFamily="34" charset="0"/>
                <a:cs typeface="Arial" panose="020B0604020202020204" pitchFamily="34" charset="0"/>
              </a:rPr>
              <a:t>devrait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diminuer</a:t>
            </a:r>
            <a:r>
              <a:rPr lang="en-ZA" sz="1800" b="0" i="0" dirty="0">
                <a:solidFill>
                  <a:srgbClr val="212D3A"/>
                </a:solidFill>
                <a:effectLst/>
                <a:latin typeface="Arial" panose="020B0604020202020204" pitchFamily="34" charset="0"/>
                <a:cs typeface="Arial" panose="020B0604020202020204" pitchFamily="34" charset="0"/>
              </a:rPr>
              <a:t> de 110 millions, </a:t>
            </a:r>
            <a:r>
              <a:rPr lang="en-ZA" sz="1800" b="0" i="0" dirty="0" err="1">
                <a:solidFill>
                  <a:srgbClr val="212D3A"/>
                </a:solidFill>
                <a:effectLst/>
                <a:latin typeface="Arial" panose="020B0604020202020204" pitchFamily="34" charset="0"/>
                <a:cs typeface="Arial" panose="020B0604020202020204" pitchFamily="34" charset="0"/>
              </a:rPr>
              <a:t>soit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près</a:t>
            </a:r>
            <a:r>
              <a:rPr lang="en-ZA" sz="1800" b="0" i="0" dirty="0">
                <a:solidFill>
                  <a:srgbClr val="212D3A"/>
                </a:solidFill>
                <a:effectLst/>
                <a:latin typeface="Arial" panose="020B0604020202020204" pitchFamily="34" charset="0"/>
                <a:cs typeface="Arial" panose="020B0604020202020204" pitchFamily="34" charset="0"/>
              </a:rPr>
              <a:t> de 8%, entre 2022 et 2050.</a:t>
            </a:r>
            <a:endParaRPr lang="fr-CA" sz="18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3EEA195F-9CCF-E64F-1AD0-0022394A1E36}"/>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3624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type="body" idx="1"/>
          </p:nvPr>
        </p:nvSpPr>
        <p:spPr>
          <a:xfrm>
            <a:off x="1143000" y="2399099"/>
            <a:ext cx="7099173" cy="3400969"/>
          </a:xfrm>
        </p:spPr>
        <p:txBody>
          <a:bodyPr>
            <a:normAutofit lnSpcReduction="10000"/>
          </a:bodyPr>
          <a:lstStyle/>
          <a:p>
            <a:pPr marL="0" indent="0" algn="l" fontAlgn="base">
              <a:buNone/>
            </a:pPr>
            <a:r>
              <a:rPr lang="en-ZA" sz="2000" b="1" i="0" dirty="0">
                <a:solidFill>
                  <a:srgbClr val="212D3A"/>
                </a:solidFill>
                <a:effectLst/>
                <a:latin typeface="Arial" panose="020B0604020202020204" pitchFamily="34" charset="0"/>
                <a:cs typeface="Arial" panose="020B0604020202020204" pitchFamily="34" charset="0"/>
              </a:rPr>
              <a:t>6. La migration </a:t>
            </a:r>
            <a:r>
              <a:rPr lang="en-ZA" sz="2000" b="1" i="0" dirty="0" err="1">
                <a:solidFill>
                  <a:srgbClr val="212D3A"/>
                </a:solidFill>
                <a:effectLst/>
                <a:latin typeface="Arial" panose="020B0604020202020204" pitchFamily="34" charset="0"/>
                <a:cs typeface="Arial" panose="020B0604020202020204" pitchFamily="34" charset="0"/>
              </a:rPr>
              <a:t>est</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devenue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une</a:t>
            </a:r>
            <a:r>
              <a:rPr lang="en-ZA" sz="2000" b="1" i="0" dirty="0">
                <a:solidFill>
                  <a:srgbClr val="212D3A"/>
                </a:solidFill>
                <a:effectLst/>
                <a:latin typeface="Arial" panose="020B0604020202020204" pitchFamily="34" charset="0"/>
                <a:cs typeface="Arial" panose="020B0604020202020204" pitchFamily="34" charset="0"/>
              </a:rPr>
              <a:t> </a:t>
            </a:r>
            <a:r>
              <a:rPr lang="en-ZA" sz="2000" b="1" i="0" dirty="0" err="1">
                <a:solidFill>
                  <a:srgbClr val="212D3A"/>
                </a:solidFill>
                <a:effectLst/>
                <a:latin typeface="Arial" panose="020B0604020202020204" pitchFamily="34" charset="0"/>
                <a:cs typeface="Arial" panose="020B0604020202020204" pitchFamily="34" charset="0"/>
              </a:rPr>
              <a:t>composante</a:t>
            </a:r>
            <a:r>
              <a:rPr lang="en-ZA" sz="2000" b="1" i="0" dirty="0">
                <a:solidFill>
                  <a:srgbClr val="212D3A"/>
                </a:solidFill>
                <a:effectLst/>
                <a:latin typeface="Arial" panose="020B0604020202020204" pitchFamily="34" charset="0"/>
                <a:cs typeface="Arial" panose="020B0604020202020204" pitchFamily="34" charset="0"/>
              </a:rPr>
              <a:t> majeure de </a:t>
            </a:r>
            <a:r>
              <a:rPr lang="en-ZA" sz="2000" b="1" i="0" dirty="0" err="1">
                <a:solidFill>
                  <a:srgbClr val="212D3A"/>
                </a:solidFill>
                <a:effectLst/>
                <a:latin typeface="Arial" panose="020B0604020202020204" pitchFamily="34" charset="0"/>
                <a:cs typeface="Arial" panose="020B0604020202020204" pitchFamily="34" charset="0"/>
              </a:rPr>
              <a:t>l’évolution</a:t>
            </a:r>
            <a:r>
              <a:rPr lang="en-ZA" sz="2000" b="1" i="0" dirty="0">
                <a:solidFill>
                  <a:srgbClr val="212D3A"/>
                </a:solidFill>
                <a:effectLst/>
                <a:latin typeface="Arial" panose="020B0604020202020204" pitchFamily="34" charset="0"/>
                <a:cs typeface="Arial" panose="020B0604020202020204" pitchFamily="34" charset="0"/>
              </a:rPr>
              <a:t> de la population dans </a:t>
            </a:r>
            <a:r>
              <a:rPr lang="en-ZA" sz="2000" b="1" i="0" dirty="0" err="1">
                <a:solidFill>
                  <a:srgbClr val="212D3A"/>
                </a:solidFill>
                <a:effectLst/>
                <a:latin typeface="Arial" panose="020B0604020202020204" pitchFamily="34" charset="0"/>
                <a:cs typeface="Arial" panose="020B0604020202020204" pitchFamily="34" charset="0"/>
              </a:rPr>
              <a:t>certains</a:t>
            </a:r>
            <a:r>
              <a:rPr lang="en-ZA" sz="2000" b="1" i="0" dirty="0">
                <a:solidFill>
                  <a:srgbClr val="212D3A"/>
                </a:solidFill>
                <a:effectLst/>
                <a:latin typeface="Arial" panose="020B0604020202020204" pitchFamily="34" charset="0"/>
                <a:cs typeface="Arial" panose="020B0604020202020204" pitchFamily="34" charset="0"/>
              </a:rPr>
              <a:t> pays.</a:t>
            </a:r>
          </a:p>
          <a:p>
            <a:pPr marL="0" indent="0" eaLnBrk="1" hangingPunct="1">
              <a:buNone/>
            </a:pPr>
            <a:endParaRPr lang="fr-CA" sz="2100" dirty="0">
              <a:latin typeface="Arial" panose="020B0604020202020204" pitchFamily="34" charset="0"/>
              <a:cs typeface="Arial" pitchFamily="34" charset="0"/>
            </a:endParaRPr>
          </a:p>
          <a:p>
            <a:pPr lvl="1" eaLnBrk="1" hangingPunct="1"/>
            <a:r>
              <a:rPr lang="en-ZA" sz="1800" b="0" i="0" dirty="0">
                <a:solidFill>
                  <a:srgbClr val="212D3A"/>
                </a:solidFill>
                <a:effectLst/>
                <a:latin typeface="Arial" panose="020B0604020202020204" pitchFamily="34" charset="0"/>
                <a:cs typeface="Arial" panose="020B0604020202020204" pitchFamily="34" charset="0"/>
              </a:rPr>
              <a:t>Entre 2000 et 2020, les pays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revenus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élevés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ont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connu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globalement</a:t>
            </a:r>
            <a:r>
              <a:rPr lang="en-ZA" sz="1800" b="0" i="0" dirty="0">
                <a:solidFill>
                  <a:srgbClr val="212D3A"/>
                </a:solidFill>
                <a:effectLst/>
                <a:latin typeface="Arial" panose="020B0604020202020204" pitchFamily="34" charset="0"/>
                <a:cs typeface="Arial" panose="020B0604020202020204" pitchFamily="34" charset="0"/>
              </a:rPr>
              <a:t> un </a:t>
            </a:r>
            <a:r>
              <a:rPr lang="en-ZA" sz="1800" b="0" i="0" dirty="0" err="1">
                <a:solidFill>
                  <a:srgbClr val="212D3A"/>
                </a:solidFill>
                <a:effectLst/>
                <a:latin typeface="Arial" panose="020B0604020202020204" pitchFamily="34" charset="0"/>
                <a:cs typeface="Arial" panose="020B0604020202020204" pitchFamily="34" charset="0"/>
              </a:rPr>
              <a:t>solde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migratoire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positif</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ayant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dépassé</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en</a:t>
            </a:r>
            <a:r>
              <a:rPr lang="en-ZA" sz="1800" b="0" i="0" dirty="0">
                <a:solidFill>
                  <a:srgbClr val="212D3A"/>
                </a:solidFill>
                <a:effectLst/>
                <a:latin typeface="Arial" panose="020B0604020202020204" pitchFamily="34" charset="0"/>
                <a:cs typeface="Arial" panose="020B0604020202020204" pitchFamily="34" charset="0"/>
              </a:rPr>
              <a:t> importance un </a:t>
            </a:r>
            <a:r>
              <a:rPr lang="en-ZA" sz="1800" b="0" i="0" dirty="0" err="1">
                <a:solidFill>
                  <a:srgbClr val="212D3A"/>
                </a:solidFill>
                <a:effectLst/>
                <a:latin typeface="Arial" panose="020B0604020202020204" pitchFamily="34" charset="0"/>
                <a:cs typeface="Arial" panose="020B0604020202020204" pitchFamily="34" charset="0"/>
              </a:rPr>
              <a:t>solde</a:t>
            </a:r>
            <a:r>
              <a:rPr lang="en-ZA" sz="1800" b="0" i="0" dirty="0">
                <a:solidFill>
                  <a:srgbClr val="212D3A"/>
                </a:solidFill>
                <a:effectLst/>
                <a:latin typeface="Arial" panose="020B0604020202020204" pitchFamily="34" charset="0"/>
                <a:cs typeface="Arial" panose="020B0604020202020204" pitchFamily="34" charset="0"/>
              </a:rPr>
              <a:t> naturel </a:t>
            </a:r>
            <a:r>
              <a:rPr lang="en-ZA" sz="1800" b="0" i="0" dirty="0" err="1">
                <a:solidFill>
                  <a:srgbClr val="212D3A"/>
                </a:solidFill>
                <a:effectLst/>
                <a:latin typeface="Arial" panose="020B0604020202020204" pitchFamily="34" charset="0"/>
                <a:cs typeface="Arial" panose="020B0604020202020204" pitchFamily="34" charset="0"/>
              </a:rPr>
              <a:t>positif</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excédent</a:t>
            </a:r>
            <a:r>
              <a:rPr lang="en-ZA" sz="1800" b="0" i="0" dirty="0">
                <a:solidFill>
                  <a:srgbClr val="212D3A"/>
                </a:solidFill>
                <a:effectLst/>
                <a:latin typeface="Arial" panose="020B0604020202020204" pitchFamily="34" charset="0"/>
                <a:cs typeface="Arial" panose="020B0604020202020204" pitchFamily="34" charset="0"/>
              </a:rPr>
              <a:t> des naissances sur les </a:t>
            </a:r>
            <a:r>
              <a:rPr lang="en-ZA" sz="1800" b="0" i="0" dirty="0" err="1">
                <a:solidFill>
                  <a:srgbClr val="212D3A"/>
                </a:solidFill>
                <a:effectLst/>
                <a:latin typeface="Arial" panose="020B0604020202020204" pitchFamily="34" charset="0"/>
                <a:cs typeface="Arial" panose="020B0604020202020204" pitchFamily="34" charset="0"/>
              </a:rPr>
              <a:t>décès</a:t>
            </a:r>
            <a:r>
              <a:rPr lang="en-ZA" sz="1800" b="0" i="0" dirty="0">
                <a:solidFill>
                  <a:srgbClr val="212D3A"/>
                </a:solidFill>
                <a:effectLst/>
                <a:latin typeface="Arial" panose="020B0604020202020204" pitchFamily="34" charset="0"/>
                <a:cs typeface="Arial" panose="020B0604020202020204" pitchFamily="34" charset="0"/>
              </a:rPr>
              <a:t>). </a:t>
            </a:r>
          </a:p>
          <a:p>
            <a:pPr lvl="1" eaLnBrk="1" hangingPunct="1"/>
            <a:r>
              <a:rPr lang="en-ZA" sz="1800" b="0" i="0" dirty="0" err="1">
                <a:solidFill>
                  <a:srgbClr val="212D3A"/>
                </a:solidFill>
                <a:effectLst/>
                <a:latin typeface="Arial" panose="020B0604020202020204" pitchFamily="34" charset="0"/>
                <a:cs typeface="Arial" panose="020B0604020202020204" pitchFamily="34" charset="0"/>
              </a:rPr>
              <a:t>Certains</a:t>
            </a:r>
            <a:r>
              <a:rPr lang="en-ZA" sz="1800" b="0" i="0" dirty="0">
                <a:solidFill>
                  <a:srgbClr val="212D3A"/>
                </a:solidFill>
                <a:effectLst/>
                <a:latin typeface="Arial" panose="020B0604020202020204" pitchFamily="34" charset="0"/>
                <a:cs typeface="Arial" panose="020B0604020202020204" pitchFamily="34" charset="0"/>
              </a:rPr>
              <a:t> des </a:t>
            </a:r>
            <a:r>
              <a:rPr lang="en-ZA" sz="1800" b="0" i="0" dirty="0" err="1">
                <a:solidFill>
                  <a:srgbClr val="212D3A"/>
                </a:solidFill>
                <a:effectLst/>
                <a:latin typeface="Arial" panose="020B0604020202020204" pitchFamily="34" charset="0"/>
                <a:cs typeface="Arial" panose="020B0604020202020204" pitchFamily="34" charset="0"/>
              </a:rPr>
              <a:t>mouvements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migratoires</a:t>
            </a:r>
            <a:r>
              <a:rPr lang="en-ZA" sz="1800" b="0" i="0" dirty="0">
                <a:solidFill>
                  <a:srgbClr val="212D3A"/>
                </a:solidFill>
                <a:effectLst/>
                <a:latin typeface="Arial" panose="020B0604020202020204" pitchFamily="34" charset="0"/>
                <a:cs typeface="Arial" panose="020B0604020202020204" pitchFamily="34" charset="0"/>
              </a:rPr>
              <a:t> les plus </a:t>
            </a:r>
            <a:r>
              <a:rPr lang="en-ZA" sz="1800" b="0" i="0" dirty="0" err="1">
                <a:solidFill>
                  <a:srgbClr val="212D3A"/>
                </a:solidFill>
                <a:effectLst/>
                <a:latin typeface="Arial" panose="020B0604020202020204" pitchFamily="34" charset="0"/>
                <a:cs typeface="Arial" panose="020B0604020202020204" pitchFamily="34" charset="0"/>
              </a:rPr>
              <a:t>importants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sont</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liés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une</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demande</a:t>
            </a:r>
            <a:r>
              <a:rPr lang="en-ZA" sz="1800" b="0" i="0" dirty="0">
                <a:solidFill>
                  <a:srgbClr val="212D3A"/>
                </a:solidFill>
                <a:effectLst/>
                <a:latin typeface="Arial" panose="020B0604020202020204" pitchFamily="34" charset="0"/>
                <a:cs typeface="Arial" panose="020B0604020202020204" pitchFamily="34" charset="0"/>
              </a:rPr>
              <a:t> de main d’oeuvre (migrations </a:t>
            </a:r>
            <a:r>
              <a:rPr lang="en-ZA" sz="1800" b="0" i="0" dirty="0" err="1">
                <a:solidFill>
                  <a:srgbClr val="212D3A"/>
                </a:solidFill>
                <a:effectLst/>
                <a:latin typeface="Arial" panose="020B0604020202020204" pitchFamily="34" charset="0"/>
                <a:cs typeface="Arial" panose="020B0604020202020204" pitchFamily="34" charset="0"/>
              </a:rPr>
              <a:t>originaires</a:t>
            </a:r>
            <a:r>
              <a:rPr lang="en-ZA" sz="1800" b="0" i="0" dirty="0">
                <a:solidFill>
                  <a:srgbClr val="212D3A"/>
                </a:solidFill>
                <a:effectLst/>
                <a:latin typeface="Arial" panose="020B0604020202020204" pitchFamily="34" charset="0"/>
                <a:cs typeface="Arial" panose="020B0604020202020204" pitchFamily="34" charset="0"/>
              </a:rPr>
              <a:t> du Bangladesh, </a:t>
            </a:r>
            <a:r>
              <a:rPr lang="en-ZA" sz="1800" b="0" i="0" dirty="0" err="1">
                <a:solidFill>
                  <a:srgbClr val="212D3A"/>
                </a:solidFill>
                <a:effectLst/>
                <a:latin typeface="Arial" panose="020B0604020202020204" pitchFamily="34" charset="0"/>
                <a:cs typeface="Arial" panose="020B0604020202020204" pitchFamily="34" charset="0"/>
              </a:rPr>
              <a:t>Népal</a:t>
            </a:r>
            <a:r>
              <a:rPr lang="en-ZA" sz="1800" b="0" i="0" dirty="0">
                <a:solidFill>
                  <a:srgbClr val="212D3A"/>
                </a:solidFill>
                <a:effectLst/>
                <a:latin typeface="Arial" panose="020B0604020202020204" pitchFamily="34" charset="0"/>
                <a:cs typeface="Arial" panose="020B0604020202020204" pitchFamily="34" charset="0"/>
              </a:rPr>
              <a:t> et Sri-Lanka) </a:t>
            </a:r>
            <a:r>
              <a:rPr lang="en-ZA" sz="1800" b="0" i="0" dirty="0" err="1">
                <a:solidFill>
                  <a:srgbClr val="212D3A"/>
                </a:solidFill>
                <a:effectLst/>
                <a:latin typeface="Arial" panose="020B0604020202020204" pitchFamily="34" charset="0"/>
                <a:cs typeface="Arial" panose="020B0604020202020204" pitchFamily="34" charset="0"/>
              </a:rPr>
              <a:t>ou</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à</a:t>
            </a:r>
            <a:r>
              <a:rPr lang="en-ZA" sz="1800" b="0" i="0" dirty="0">
                <a:solidFill>
                  <a:srgbClr val="212D3A"/>
                </a:solidFill>
                <a:effectLst/>
                <a:latin typeface="Arial" panose="020B0604020202020204" pitchFamily="34" charset="0"/>
                <a:cs typeface="Arial" panose="020B0604020202020204" pitchFamily="34" charset="0"/>
              </a:rPr>
              <a:t> la violence et aux </a:t>
            </a:r>
            <a:r>
              <a:rPr lang="en-ZA" sz="1800" b="0" i="0" dirty="0" err="1">
                <a:solidFill>
                  <a:srgbClr val="212D3A"/>
                </a:solidFill>
                <a:effectLst/>
                <a:latin typeface="Arial" panose="020B0604020202020204" pitchFamily="34" charset="0"/>
                <a:cs typeface="Arial" panose="020B0604020202020204" pitchFamily="34" charset="0"/>
              </a:rPr>
              <a:t>conflits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armés</a:t>
            </a:r>
            <a:r>
              <a:rPr lang="en-ZA" sz="1800" b="0" i="0" dirty="0">
                <a:solidFill>
                  <a:srgbClr val="212D3A"/>
                </a:solidFill>
                <a:effectLst/>
                <a:latin typeface="Arial" panose="020B0604020202020204" pitchFamily="34" charset="0"/>
                <a:cs typeface="Arial" panose="020B0604020202020204" pitchFamily="34" charset="0"/>
              </a:rPr>
              <a:t> (</a:t>
            </a:r>
            <a:r>
              <a:rPr lang="en-ZA" sz="1800" b="0" i="0" dirty="0" err="1">
                <a:solidFill>
                  <a:srgbClr val="212D3A"/>
                </a:solidFill>
                <a:effectLst/>
                <a:latin typeface="Arial" panose="020B0604020202020204" pitchFamily="34" charset="0"/>
                <a:cs typeface="Arial" panose="020B0604020202020204" pitchFamily="34" charset="0"/>
              </a:rPr>
              <a:t>Syrie</a:t>
            </a:r>
            <a:r>
              <a:rPr lang="en-ZA" sz="1800" b="0" i="0" dirty="0">
                <a:solidFill>
                  <a:srgbClr val="212D3A"/>
                </a:solidFill>
                <a:effectLst/>
                <a:latin typeface="Arial" panose="020B0604020202020204" pitchFamily="34" charset="0"/>
                <a:cs typeface="Arial" panose="020B0604020202020204" pitchFamily="34" charset="0"/>
              </a:rPr>
              <a:t>, Venezuela et Myanmar).</a:t>
            </a:r>
            <a:endParaRPr lang="fr-CA" sz="1800" dirty="0">
              <a:latin typeface="Arial" panose="020B0604020202020204" pitchFamily="34" charset="0"/>
              <a:cs typeface="Arial" pitchFamily="34" charset="0"/>
            </a:endParaRPr>
          </a:p>
        </p:txBody>
      </p:sp>
      <p:sp>
        <p:nvSpPr>
          <p:cNvPr id="4" name="Rectangle 2">
            <a:extLst>
              <a:ext uri="{FF2B5EF4-FFF2-40B4-BE49-F238E27FC236}">
                <a16:creationId xmlns:a16="http://schemas.microsoft.com/office/drawing/2014/main" id="{27E6FC26-4C0B-6AAC-A9E8-6D7F7A234D48}"/>
              </a:ext>
            </a:extLst>
          </p:cNvPr>
          <p:cNvSpPr txBox="1">
            <a:spLocks noChangeArrowheads="1"/>
          </p:cNvSpPr>
          <p:nvPr/>
        </p:nvSpPr>
        <p:spPr>
          <a:xfrm>
            <a:off x="1142988" y="1054121"/>
            <a:ext cx="7098848" cy="1184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ZA" sz="3200" b="1">
                <a:solidFill>
                  <a:srgbClr val="212D3A"/>
                </a:solidFill>
                <a:latin typeface="Arial" panose="020B0604020202020204" pitchFamily="34" charset="0"/>
                <a:cs typeface="Arial" panose="020B0604020202020204" pitchFamily="34" charset="0"/>
              </a:rPr>
              <a:t>7 LEÇONS (Résumé de Pison):</a:t>
            </a:r>
            <a:endParaRPr lang="en-ZA" sz="3200" b="1" dirty="0">
              <a:solidFill>
                <a:srgbClr val="212D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080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06"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Les projections de l’ONU: </a:t>
            </a:r>
            <a:br>
              <a:rPr lang="fr-CA" sz="3700"/>
            </a:br>
            <a:r>
              <a:rPr lang="fr-CA" sz="3700"/>
              <a:t>sont-elles solides?</a:t>
            </a:r>
            <a:endParaRPr lang="fr-FR" sz="3700"/>
          </a:p>
        </p:txBody>
      </p:sp>
      <p:sp>
        <p:nvSpPr>
          <p:cNvPr id="72707" name="Rectangle 3"/>
          <p:cNvSpPr>
            <a:spLocks noGrp="1" noChangeArrowheads="1"/>
          </p:cNvSpPr>
          <p:nvPr>
            <p:ph type="body" idx="1"/>
          </p:nvPr>
        </p:nvSpPr>
        <p:spPr>
          <a:xfrm>
            <a:off x="1143000" y="2399099"/>
            <a:ext cx="7099173" cy="3400969"/>
          </a:xfrm>
        </p:spPr>
        <p:txBody>
          <a:bodyPr>
            <a:normAutofit/>
          </a:bodyPr>
          <a:lstStyle/>
          <a:p>
            <a:pPr eaLnBrk="1" hangingPunct="1"/>
            <a:r>
              <a:rPr lang="fr-CA" sz="2100">
                <a:latin typeface="Arial" pitchFamily="34" charset="0"/>
                <a:cs typeface="Arial" pitchFamily="34" charset="0"/>
              </a:rPr>
              <a:t>On peut confronter rétrospectivement les projections antérieures aux réalités déjà acquises</a:t>
            </a:r>
          </a:p>
          <a:p>
            <a:pPr eaLnBrk="1" hangingPunct="1"/>
            <a:endParaRPr lang="fr-CA" sz="2100">
              <a:latin typeface="Arial" pitchFamily="34" charset="0"/>
              <a:cs typeface="Arial" pitchFamily="34" charset="0"/>
            </a:endParaRPr>
          </a:p>
          <a:p>
            <a:pPr eaLnBrk="1" hangingPunct="1"/>
            <a:r>
              <a:rPr lang="fr-CA" sz="2100">
                <a:latin typeface="Arial" pitchFamily="34" charset="0"/>
                <a:cs typeface="Arial" pitchFamily="34" charset="0"/>
              </a:rPr>
              <a:t>Résultats:</a:t>
            </a:r>
          </a:p>
          <a:p>
            <a:pPr lvl="1" eaLnBrk="1" hangingPunct="1"/>
            <a:r>
              <a:rPr lang="fr-CA" sz="2100">
                <a:latin typeface="Arial" pitchFamily="34" charset="0"/>
                <a:cs typeface="Arial" pitchFamily="34" charset="0"/>
              </a:rPr>
              <a:t>Extraordinaire réussite de la prévision de l’an 2000 en 1958</a:t>
            </a:r>
          </a:p>
          <a:p>
            <a:pPr lvl="1" eaLnBrk="1" hangingPunct="1"/>
            <a:r>
              <a:rPr lang="fr-CA" sz="2100">
                <a:latin typeface="Arial" pitchFamily="34" charset="0"/>
                <a:cs typeface="Arial" pitchFamily="34" charset="0"/>
              </a:rPr>
              <a:t>Mais: grande incertitude sur le futur</a:t>
            </a:r>
          </a:p>
        </p:txBody>
      </p:sp>
    </p:spTree>
    <p:extLst>
      <p:ext uri="{BB962C8B-B14F-4D97-AF65-F5344CB8AC3E}">
        <p14:creationId xmlns:p14="http://schemas.microsoft.com/office/powerpoint/2010/main" val="29624735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fr-CA">
                <a:solidFill>
                  <a:srgbClr val="6F88E3"/>
                </a:solidFill>
              </a:rPr>
              <a:t>L’évolution de projections</a:t>
            </a:r>
            <a:endParaRPr lang="fr-FR">
              <a:solidFill>
                <a:srgbClr val="6F88E3"/>
              </a:solidFill>
            </a:endParaRPr>
          </a:p>
        </p:txBody>
      </p:sp>
      <p:pic>
        <p:nvPicPr>
          <p:cNvPr id="74755" name="Picture 3" descr="fig13"/>
          <p:cNvPicPr>
            <a:picLocks noGrp="1" noChangeAspect="1" noChangeArrowheads="1"/>
          </p:cNvPicPr>
          <p:nvPr>
            <p:ph idx="1"/>
          </p:nvPr>
        </p:nvPicPr>
        <p:blipFill>
          <a:blip r:embed="rId3"/>
          <a:srcRect/>
          <a:stretch>
            <a:fillRect/>
          </a:stretch>
        </p:blipFill>
        <p:spPr>
          <a:xfrm rot="21528511">
            <a:off x="2438400" y="1828800"/>
            <a:ext cx="3978275" cy="4572000"/>
          </a:xfrm>
        </p:spPr>
      </p:pic>
    </p:spTree>
    <p:extLst>
      <p:ext uri="{BB962C8B-B14F-4D97-AF65-F5344CB8AC3E}">
        <p14:creationId xmlns:p14="http://schemas.microsoft.com/office/powerpoint/2010/main" val="2117692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r>
              <a:rPr lang="fr-CA">
                <a:solidFill>
                  <a:srgbClr val="6F88E3"/>
                </a:solidFill>
              </a:rPr>
              <a:t>L’extraordinaire réussite de la prévision de l’an 2000</a:t>
            </a:r>
            <a:endParaRPr lang="fr-FR"/>
          </a:p>
        </p:txBody>
      </p:sp>
      <p:pic>
        <p:nvPicPr>
          <p:cNvPr id="76803" name="Picture 5" descr="fig12"/>
          <p:cNvPicPr>
            <a:picLocks noGrp="1" noChangeAspect="1" noChangeArrowheads="1"/>
          </p:cNvPicPr>
          <p:nvPr>
            <p:ph idx="1"/>
          </p:nvPr>
        </p:nvPicPr>
        <p:blipFill>
          <a:blip r:embed="rId3"/>
          <a:srcRect/>
          <a:stretch>
            <a:fillRect/>
          </a:stretch>
        </p:blipFill>
        <p:spPr>
          <a:xfrm rot="55191">
            <a:off x="1524000" y="1981200"/>
            <a:ext cx="6146800" cy="4406900"/>
          </a:xfrm>
        </p:spPr>
      </p:pic>
      <p:sp>
        <p:nvSpPr>
          <p:cNvPr id="4" name="Ellipse 3"/>
          <p:cNvSpPr/>
          <p:nvPr/>
        </p:nvSpPr>
        <p:spPr bwMode="auto">
          <a:xfrm>
            <a:off x="2411760" y="3212976"/>
            <a:ext cx="360040"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cxnSp>
        <p:nvCxnSpPr>
          <p:cNvPr id="3" name="Connecteur droit 2"/>
          <p:cNvCxnSpPr/>
          <p:nvPr/>
        </p:nvCxnSpPr>
        <p:spPr bwMode="auto">
          <a:xfrm flipH="1">
            <a:off x="2267744" y="3717032"/>
            <a:ext cx="45365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741352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476672"/>
            <a:ext cx="7772400" cy="875184"/>
          </a:xfrm>
        </p:spPr>
        <p:txBody>
          <a:bodyPr>
            <a:normAutofit fontScale="90000"/>
          </a:bodyPr>
          <a:lstStyle/>
          <a:p>
            <a:pPr eaLnBrk="1" hangingPunct="1"/>
            <a:r>
              <a:rPr lang="fr-CA" dirty="0">
                <a:solidFill>
                  <a:srgbClr val="6F88E3"/>
                </a:solidFill>
                <a:latin typeface="Arial" pitchFamily="34" charset="0"/>
                <a:cs typeface="Arial" pitchFamily="34" charset="0"/>
              </a:rPr>
              <a:t>L’extraordinaire réussite de la prévision de l’an 2000 (suite)</a:t>
            </a:r>
            <a:endParaRPr lang="fr-FR" dirty="0">
              <a:solidFill>
                <a:srgbClr val="6F88E3"/>
              </a:solidFill>
              <a:latin typeface="Arial" pitchFamily="34" charset="0"/>
              <a:cs typeface="Arial" pitchFamily="34" charset="0"/>
            </a:endParaRPr>
          </a:p>
        </p:txBody>
      </p:sp>
      <p:pic>
        <p:nvPicPr>
          <p:cNvPr id="78851" name="Picture 3" descr="fig14"/>
          <p:cNvPicPr>
            <a:picLocks noGrp="1" noChangeAspect="1" noChangeArrowheads="1"/>
          </p:cNvPicPr>
          <p:nvPr>
            <p:ph idx="1"/>
          </p:nvPr>
        </p:nvPicPr>
        <p:blipFill>
          <a:blip r:embed="rId3"/>
          <a:srcRect t="44444" b="12962"/>
          <a:stretch>
            <a:fillRect/>
          </a:stretch>
        </p:blipFill>
        <p:spPr>
          <a:xfrm>
            <a:off x="685800" y="1556792"/>
            <a:ext cx="7772400" cy="4081463"/>
          </a:xfrm>
        </p:spPr>
      </p:pic>
      <p:sp>
        <p:nvSpPr>
          <p:cNvPr id="6" name="Ellipse 5"/>
          <p:cNvSpPr/>
          <p:nvPr/>
        </p:nvSpPr>
        <p:spPr bwMode="auto">
          <a:xfrm>
            <a:off x="1907704" y="2708920"/>
            <a:ext cx="360040"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7" name="Ellipse 6"/>
          <p:cNvSpPr/>
          <p:nvPr/>
        </p:nvSpPr>
        <p:spPr bwMode="auto">
          <a:xfrm>
            <a:off x="6660232" y="4293096"/>
            <a:ext cx="360040" cy="57606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25627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Pourquoi une ‘</a:t>
            </a:r>
            <a:r>
              <a:rPr lang="fr-CA" sz="3700" i="1"/>
              <a:t>théorie</a:t>
            </a:r>
            <a:r>
              <a:rPr lang="fr-CA" sz="3700"/>
              <a:t>’ de la transition démographique?</a:t>
            </a:r>
            <a:endParaRPr lang="fr-FR" sz="3700"/>
          </a:p>
        </p:txBody>
      </p:sp>
      <p:sp>
        <p:nvSpPr>
          <p:cNvPr id="29699" name="Rectangle 3"/>
          <p:cNvSpPr>
            <a:spLocks noGrp="1" noChangeArrowheads="1"/>
          </p:cNvSpPr>
          <p:nvPr>
            <p:ph type="body" idx="1"/>
          </p:nvPr>
        </p:nvSpPr>
        <p:spPr>
          <a:xfrm>
            <a:off x="1143000" y="2399099"/>
            <a:ext cx="7099173" cy="3400969"/>
          </a:xfrm>
        </p:spPr>
        <p:txBody>
          <a:bodyPr>
            <a:normAutofit/>
          </a:bodyPr>
          <a:lstStyle/>
          <a:p>
            <a:pPr>
              <a:spcBef>
                <a:spcPct val="0"/>
              </a:spcBef>
              <a:spcAft>
                <a:spcPts val="600"/>
              </a:spcAft>
            </a:pPr>
            <a:r>
              <a:rPr lang="fr-FR" sz="2100">
                <a:latin typeface="Arial" pitchFamily="34" charset="0"/>
                <a:cs typeface="Arial" pitchFamily="34" charset="0"/>
              </a:rPr>
              <a:t>Progrès sanitaires et éducatifs après la seconde guerre mondiale partout dans le monde </a:t>
            </a:r>
            <a:r>
              <a:rPr lang="fr-FR" sz="2100">
                <a:latin typeface="Arial" pitchFamily="34" charset="0"/>
                <a:cs typeface="Arial" pitchFamily="34" charset="0"/>
                <a:sym typeface="Wingdings" pitchFamily="2" charset="2"/>
              </a:rPr>
              <a:t> recul de la mortalité et augmentation de l’espérance de vie</a:t>
            </a:r>
            <a:r>
              <a:rPr lang="fr-FR" sz="2100">
                <a:latin typeface="Arial" pitchFamily="34" charset="0"/>
                <a:cs typeface="Arial" pitchFamily="34" charset="0"/>
              </a:rPr>
              <a:t> </a:t>
            </a:r>
          </a:p>
          <a:p>
            <a:pPr lvl="1">
              <a:spcBef>
                <a:spcPct val="0"/>
              </a:spcBef>
              <a:spcAft>
                <a:spcPts val="600"/>
              </a:spcAft>
            </a:pPr>
            <a:r>
              <a:rPr lang="fr-FR" sz="2100">
                <a:latin typeface="Arial" pitchFamily="34" charset="0"/>
                <a:cs typeface="Arial" pitchFamily="34" charset="0"/>
              </a:rPr>
              <a:t>Exemples: Sri Lanka, Mexique</a:t>
            </a:r>
          </a:p>
          <a:p>
            <a:pPr lvl="1">
              <a:spcBef>
                <a:spcPct val="0"/>
              </a:spcBef>
              <a:spcAft>
                <a:spcPts val="600"/>
              </a:spcAft>
            </a:pPr>
            <a:endParaRPr lang="fr-FR" sz="2100">
              <a:latin typeface="Arial" pitchFamily="34" charset="0"/>
              <a:cs typeface="Arial" pitchFamily="34" charset="0"/>
            </a:endParaRPr>
          </a:p>
          <a:p>
            <a:pPr>
              <a:spcBef>
                <a:spcPct val="0"/>
              </a:spcBef>
              <a:spcAft>
                <a:spcPts val="600"/>
              </a:spcAft>
            </a:pPr>
            <a:r>
              <a:rPr lang="fr-FR" sz="2100">
                <a:latin typeface="Arial" pitchFamily="34" charset="0"/>
                <a:cs typeface="Arial" pitchFamily="34" charset="0"/>
              </a:rPr>
              <a:t>Forte demande contraceptive </a:t>
            </a:r>
            <a:r>
              <a:rPr lang="fr-FR" sz="2100">
                <a:latin typeface="Arial" pitchFamily="34" charset="0"/>
                <a:cs typeface="Arial" pitchFamily="34" charset="0"/>
                <a:sym typeface="Wingdings" pitchFamily="2" charset="2"/>
              </a:rPr>
              <a:t>baisse de la fécondité</a:t>
            </a:r>
          </a:p>
          <a:p>
            <a:pPr>
              <a:spcBef>
                <a:spcPct val="0"/>
              </a:spcBef>
              <a:spcAft>
                <a:spcPts val="600"/>
              </a:spcAft>
            </a:pPr>
            <a:endParaRPr lang="fr-FR" sz="2100">
              <a:latin typeface="Arial" pitchFamily="34" charset="0"/>
              <a:cs typeface="Arial" pitchFamily="34" charset="0"/>
            </a:endParaRPr>
          </a:p>
          <a:p>
            <a:pPr>
              <a:spcBef>
                <a:spcPct val="0"/>
              </a:spcBef>
              <a:spcAft>
                <a:spcPts val="600"/>
              </a:spcAft>
            </a:pPr>
            <a:r>
              <a:rPr lang="fr-FR" sz="2100">
                <a:latin typeface="Arial" pitchFamily="34" charset="0"/>
                <a:cs typeface="Arial" pitchFamily="34" charset="0"/>
              </a:rPr>
              <a:t>Mais, niveau toujours élevé de la fécondité </a:t>
            </a:r>
            <a:r>
              <a:rPr lang="fr-FR" sz="2100">
                <a:latin typeface="Arial" pitchFamily="34" charset="0"/>
                <a:cs typeface="Arial" pitchFamily="34" charset="0"/>
                <a:sym typeface="Wingdings" pitchFamily="2" charset="2"/>
              </a:rPr>
              <a:t> « </a:t>
            </a:r>
            <a:r>
              <a:rPr lang="fr-FR" altLang="ja-JP" sz="2100">
                <a:latin typeface="Arial" pitchFamily="34" charset="0"/>
                <a:cs typeface="Arial" pitchFamily="34" charset="0"/>
              </a:rPr>
              <a:t>explosion » démographique du Tiers Monde</a:t>
            </a:r>
            <a:endParaRPr lang="fr-FR" sz="2100">
              <a:latin typeface="Arial" pitchFamily="34" charset="0"/>
              <a:cs typeface="Arial" pitchFamily="34" charset="0"/>
            </a:endParaRPr>
          </a:p>
        </p:txBody>
      </p:sp>
    </p:spTree>
    <p:extLst>
      <p:ext uri="{BB962C8B-B14F-4D97-AF65-F5344CB8AC3E}">
        <p14:creationId xmlns:p14="http://schemas.microsoft.com/office/powerpoint/2010/main" val="2469725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fr-CA">
                <a:solidFill>
                  <a:srgbClr val="6F88E3"/>
                </a:solidFill>
              </a:rPr>
              <a:t>L’extraordinaire réussite de la prévision de l’an 2000 (suite)</a:t>
            </a:r>
            <a:endParaRPr lang="fr-FR">
              <a:solidFill>
                <a:srgbClr val="6F88E3"/>
              </a:solidFill>
            </a:endParaRPr>
          </a:p>
        </p:txBody>
      </p:sp>
      <p:pic>
        <p:nvPicPr>
          <p:cNvPr id="80899" name="Picture 7" descr="fig14"/>
          <p:cNvPicPr>
            <a:picLocks noGrp="1" noChangeAspect="1" noChangeArrowheads="1"/>
          </p:cNvPicPr>
          <p:nvPr>
            <p:ph idx="1"/>
          </p:nvPr>
        </p:nvPicPr>
        <p:blipFill>
          <a:blip r:embed="rId3"/>
          <a:srcRect b="54688"/>
          <a:stretch>
            <a:fillRect/>
          </a:stretch>
        </p:blipFill>
        <p:spPr>
          <a:xfrm>
            <a:off x="890588" y="1981200"/>
            <a:ext cx="7361237" cy="4114800"/>
          </a:xfrm>
          <a:noFill/>
        </p:spPr>
      </p:pic>
    </p:spTree>
    <p:extLst>
      <p:ext uri="{BB962C8B-B14F-4D97-AF65-F5344CB8AC3E}">
        <p14:creationId xmlns:p14="http://schemas.microsoft.com/office/powerpoint/2010/main" val="2150449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eaLnBrk="1" hangingPunct="1"/>
            <a:r>
              <a:rPr lang="fr-CA">
                <a:solidFill>
                  <a:srgbClr val="6F88E3"/>
                </a:solidFill>
              </a:rPr>
              <a:t>Un avenir plus incertain que jamais</a:t>
            </a:r>
            <a:endParaRPr lang="fr-FR">
              <a:solidFill>
                <a:srgbClr val="6F88E3"/>
              </a:solidFill>
            </a:endParaRPr>
          </a:p>
        </p:txBody>
      </p:sp>
      <p:pic>
        <p:nvPicPr>
          <p:cNvPr id="82947" name="Picture 7" descr="lastfigs"/>
          <p:cNvPicPr>
            <a:picLocks noGrp="1" noChangeAspect="1" noChangeArrowheads="1"/>
          </p:cNvPicPr>
          <p:nvPr>
            <p:ph idx="1"/>
          </p:nvPr>
        </p:nvPicPr>
        <p:blipFill>
          <a:blip r:embed="rId3"/>
          <a:srcRect t="45313"/>
          <a:stretch>
            <a:fillRect/>
          </a:stretch>
        </p:blipFill>
        <p:spPr>
          <a:xfrm rot="1936">
            <a:off x="1360488" y="1981200"/>
            <a:ext cx="6564312" cy="4306888"/>
          </a:xfrm>
          <a:noFill/>
        </p:spPr>
      </p:pic>
    </p:spTree>
    <p:extLst>
      <p:ext uri="{BB962C8B-B14F-4D97-AF65-F5344CB8AC3E}">
        <p14:creationId xmlns:p14="http://schemas.microsoft.com/office/powerpoint/2010/main" val="1700495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0"/>
            <a:ext cx="8688775"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2" name="Rectangle 2"/>
          <p:cNvSpPr>
            <a:spLocks noGrp="1" noChangeArrowheads="1"/>
          </p:cNvSpPr>
          <p:nvPr>
            <p:ph type="title"/>
          </p:nvPr>
        </p:nvSpPr>
        <p:spPr>
          <a:xfrm>
            <a:off x="874986" y="721805"/>
            <a:ext cx="7694049" cy="2147520"/>
          </a:xfrm>
        </p:spPr>
        <p:txBody>
          <a:bodyPr anchor="b">
            <a:normAutofit/>
          </a:bodyPr>
          <a:lstStyle/>
          <a:p>
            <a:pPr eaLnBrk="1" hangingPunct="1"/>
            <a:r>
              <a:rPr lang="fr-CA" sz="5200"/>
              <a:t>Du moyen à long terme</a:t>
            </a:r>
            <a:endParaRPr lang="fr-FR" sz="5200"/>
          </a:p>
        </p:txBody>
      </p:sp>
      <p:grpSp>
        <p:nvGrpSpPr>
          <p:cNvPr id="78" name="Group 77">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79"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3" name="Rectangle 3"/>
          <p:cNvSpPr>
            <a:spLocks noGrp="1" noChangeArrowheads="1"/>
          </p:cNvSpPr>
          <p:nvPr>
            <p:ph type="body" idx="1"/>
          </p:nvPr>
        </p:nvSpPr>
        <p:spPr>
          <a:xfrm>
            <a:off x="874986" y="3509010"/>
            <a:ext cx="7694050" cy="3057328"/>
          </a:xfrm>
        </p:spPr>
        <p:txBody>
          <a:bodyPr anchor="ctr">
            <a:normAutofit/>
          </a:bodyPr>
          <a:lstStyle/>
          <a:p>
            <a:pPr eaLnBrk="1" hangingPunct="1"/>
            <a:r>
              <a:rPr lang="fr-CA" sz="1700" u="sng"/>
              <a:t>Thème de discussion</a:t>
            </a:r>
            <a:r>
              <a:rPr lang="fr-CA" sz="1700"/>
              <a:t>: </a:t>
            </a:r>
            <a:r>
              <a:rPr lang="fr-FR" sz="1700"/>
              <a:t>Les changements démographiques au canada</a:t>
            </a:r>
            <a:endParaRPr lang="fr-CA" sz="1700"/>
          </a:p>
          <a:p>
            <a:pPr eaLnBrk="1" hangingPunct="1"/>
            <a:endParaRPr lang="fr-CA" sz="1700"/>
          </a:p>
          <a:p>
            <a:pPr eaLnBrk="1" hangingPunct="1"/>
            <a:r>
              <a:rPr lang="fr-CA" sz="1700"/>
              <a:t>Lecture : </a:t>
            </a:r>
            <a:r>
              <a:rPr lang="fr-FR" sz="1700"/>
              <a:t>Beaujot, R., McQuillan, K. et Ravanera, Z. (2007). «Les changements démographiques au Canada d’ici 2017 et après: Un défi en matière de politiques publiques», </a:t>
            </a:r>
            <a:r>
              <a:rPr lang="fr-FR" sz="1700" i="1"/>
              <a:t>Horizonz,</a:t>
            </a:r>
            <a:r>
              <a:rPr lang="fr-FR" sz="1700"/>
              <a:t> Volume 9, Numéro 4</a:t>
            </a:r>
            <a:r>
              <a:rPr lang="fr-CA" sz="1700"/>
              <a:t>.</a:t>
            </a:r>
          </a:p>
        </p:txBody>
      </p:sp>
    </p:spTree>
    <p:extLst>
      <p:ext uri="{BB962C8B-B14F-4D97-AF65-F5344CB8AC3E}">
        <p14:creationId xmlns:p14="http://schemas.microsoft.com/office/powerpoint/2010/main" val="32197434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0F-0555-4300-859D-F6FB314DD9D6}"/>
              </a:ext>
            </a:extLst>
          </p:cNvPr>
          <p:cNvSpPr>
            <a:spLocks noGrp="1"/>
          </p:cNvSpPr>
          <p:nvPr>
            <p:ph type="title"/>
          </p:nvPr>
        </p:nvSpPr>
        <p:spPr/>
        <p:txBody>
          <a:bodyPr/>
          <a:lstStyle/>
          <a:p>
            <a:r>
              <a:rPr lang="en-US" dirty="0"/>
              <a:t>Projection de population des Nations </a:t>
            </a:r>
            <a:r>
              <a:rPr lang="en-US" dirty="0" err="1"/>
              <a:t>Unies</a:t>
            </a:r>
            <a:r>
              <a:rPr lang="en-US" dirty="0"/>
              <a:t>: </a:t>
            </a:r>
            <a:r>
              <a:rPr lang="en-US" dirty="0" err="1"/>
              <a:t>année</a:t>
            </a:r>
            <a:r>
              <a:rPr lang="en-US" dirty="0"/>
              <a:t> 2010</a:t>
            </a:r>
          </a:p>
        </p:txBody>
      </p:sp>
      <p:sp>
        <p:nvSpPr>
          <p:cNvPr id="3" name="Content Placeholder 2">
            <a:extLst>
              <a:ext uri="{FF2B5EF4-FFF2-40B4-BE49-F238E27FC236}">
                <a16:creationId xmlns:a16="http://schemas.microsoft.com/office/drawing/2014/main" id="{2CCEE6C2-E030-BA15-8873-8674F60A23B7}"/>
              </a:ext>
            </a:extLst>
          </p:cNvPr>
          <p:cNvSpPr>
            <a:spLocks noGrp="1"/>
          </p:cNvSpPr>
          <p:nvPr>
            <p:ph idx="1"/>
          </p:nvPr>
        </p:nvSpPr>
        <p:spPr/>
        <p:txBody>
          <a:bodyPr/>
          <a:lstStyle/>
          <a:p>
            <a:r>
              <a:rPr lang="en-US" dirty="0" err="1"/>
              <a:t>Ces</a:t>
            </a:r>
            <a:r>
              <a:rPr lang="en-US" dirty="0"/>
              <a:t> slides </a:t>
            </a:r>
            <a:r>
              <a:rPr lang="en-US" dirty="0" err="1"/>
              <a:t>sont</a:t>
            </a:r>
            <a:r>
              <a:rPr lang="en-US" dirty="0"/>
              <a:t> </a:t>
            </a:r>
            <a:r>
              <a:rPr lang="en-US" dirty="0" err="1"/>
              <a:t>laissés</a:t>
            </a:r>
            <a:r>
              <a:rPr lang="en-US" dirty="0"/>
              <a:t> pour </a:t>
            </a:r>
            <a:r>
              <a:rPr lang="en-US" dirty="0" err="1"/>
              <a:t>vous</a:t>
            </a:r>
            <a:r>
              <a:rPr lang="en-US" dirty="0"/>
              <a:t> </a:t>
            </a:r>
            <a:r>
              <a:rPr lang="en-US" dirty="0" err="1"/>
              <a:t>permettre</a:t>
            </a:r>
            <a:r>
              <a:rPr lang="en-US" dirty="0"/>
              <a:t> de </a:t>
            </a:r>
            <a:r>
              <a:rPr lang="en-US" dirty="0" err="1"/>
              <a:t>voir</a:t>
            </a:r>
            <a:r>
              <a:rPr lang="en-US" dirty="0"/>
              <a:t> que les faits </a:t>
            </a:r>
            <a:r>
              <a:rPr lang="en-US" dirty="0" err="1"/>
              <a:t>démographiques</a:t>
            </a:r>
            <a:r>
              <a:rPr lang="en-US" dirty="0"/>
              <a:t> ne </a:t>
            </a:r>
            <a:r>
              <a:rPr lang="en-US" dirty="0" err="1"/>
              <a:t>sont</a:t>
            </a:r>
            <a:r>
              <a:rPr lang="en-US" dirty="0"/>
              <a:t> pas stables.</a:t>
            </a:r>
          </a:p>
        </p:txBody>
      </p:sp>
    </p:spTree>
    <p:extLst>
      <p:ext uri="{BB962C8B-B14F-4D97-AF65-F5344CB8AC3E}">
        <p14:creationId xmlns:p14="http://schemas.microsoft.com/office/powerpoint/2010/main" val="30106903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2988" y="1054121"/>
            <a:ext cx="7098848" cy="1184111"/>
          </a:xfrm>
        </p:spPr>
        <p:txBody>
          <a:bodyPr>
            <a:normAutofit/>
          </a:bodyPr>
          <a:lstStyle/>
          <a:p>
            <a:pPr eaLnBrk="1" hangingPunct="1"/>
            <a:r>
              <a:rPr lang="fr-CA" sz="4100"/>
              <a:t>Hypothèses de fécondité (suite)</a:t>
            </a:r>
            <a:endParaRPr lang="fr-FR" sz="4100"/>
          </a:p>
        </p:txBody>
      </p:sp>
      <p:sp>
        <p:nvSpPr>
          <p:cNvPr id="66563" name="Rectangle 3"/>
          <p:cNvSpPr>
            <a:spLocks noGrp="1" noChangeArrowheads="1"/>
          </p:cNvSpPr>
          <p:nvPr>
            <p:ph type="body" idx="1"/>
          </p:nvPr>
        </p:nvSpPr>
        <p:spPr>
          <a:xfrm>
            <a:off x="1143000" y="2399099"/>
            <a:ext cx="7099173" cy="3400969"/>
          </a:xfrm>
        </p:spPr>
        <p:txBody>
          <a:bodyPr>
            <a:normAutofit/>
          </a:bodyPr>
          <a:lstStyle/>
          <a:p>
            <a:pPr eaLnBrk="1" hangingPunct="1"/>
            <a:r>
              <a:rPr lang="fr-CA" sz="2400" b="1" dirty="0">
                <a:solidFill>
                  <a:srgbClr val="FF0000"/>
                </a:solidFill>
                <a:latin typeface="Arial" pitchFamily="34" charset="0"/>
                <a:cs typeface="Arial" pitchFamily="34" charset="0"/>
              </a:rPr>
              <a:t>Hypothèses haute et basse</a:t>
            </a:r>
            <a:r>
              <a:rPr lang="fr-CA" sz="1900" dirty="0">
                <a:latin typeface="Arial" pitchFamily="34" charset="0"/>
                <a:cs typeface="Arial" pitchFamily="34" charset="0"/>
              </a:rPr>
              <a:t>: se déduisent de l’hypothèse moyenne et ne distinguent plus entre pays à forte ou faible fécondité</a:t>
            </a:r>
          </a:p>
          <a:p>
            <a:pPr eaLnBrk="1" hangingPunct="1"/>
            <a:endParaRPr lang="fr-CA" sz="1900" dirty="0">
              <a:latin typeface="Arial" pitchFamily="34" charset="0"/>
              <a:cs typeface="Arial" pitchFamily="34" charset="0"/>
            </a:endParaRPr>
          </a:p>
          <a:p>
            <a:pPr lvl="1" eaLnBrk="1" hangingPunct="1"/>
            <a:r>
              <a:rPr lang="fr-CA" sz="1900" u="sng" dirty="0">
                <a:latin typeface="Arial" pitchFamily="34" charset="0"/>
                <a:cs typeface="Arial" pitchFamily="34" charset="0"/>
              </a:rPr>
              <a:t>Hypothèse haute</a:t>
            </a:r>
            <a:r>
              <a:rPr lang="fr-CA" sz="1900" dirty="0">
                <a:latin typeface="Arial" pitchFamily="34" charset="0"/>
                <a:cs typeface="Arial" pitchFamily="34" charset="0"/>
              </a:rPr>
              <a:t>: l’ISF dépasse de 0,5 l’ISF de la variante moyenne pendant toute la période de projection et donc atteigne 2,35 à la fin de la période.</a:t>
            </a:r>
          </a:p>
          <a:p>
            <a:pPr lvl="1" eaLnBrk="1" hangingPunct="1"/>
            <a:endParaRPr lang="fr-CA" sz="1900" dirty="0">
              <a:latin typeface="Arial" pitchFamily="34" charset="0"/>
              <a:cs typeface="Arial" pitchFamily="34" charset="0"/>
            </a:endParaRPr>
          </a:p>
          <a:p>
            <a:pPr lvl="1" eaLnBrk="1" hangingPunct="1"/>
            <a:r>
              <a:rPr lang="fr-CA" sz="1900" u="sng" dirty="0">
                <a:latin typeface="Arial" pitchFamily="34" charset="0"/>
                <a:cs typeface="Arial" pitchFamily="34" charset="0"/>
              </a:rPr>
              <a:t>Hypothèse basse</a:t>
            </a:r>
            <a:r>
              <a:rPr lang="fr-CA" sz="1900" b="1" dirty="0">
                <a:latin typeface="Arial" pitchFamily="34" charset="0"/>
                <a:cs typeface="Arial" pitchFamily="34" charset="0"/>
              </a:rPr>
              <a:t>:</a:t>
            </a:r>
            <a:r>
              <a:rPr lang="fr-CA" sz="1900" dirty="0">
                <a:latin typeface="Arial" pitchFamily="34" charset="0"/>
                <a:cs typeface="Arial" pitchFamily="34" charset="0"/>
              </a:rPr>
              <a:t> l’ISF reste inférieur de 0,5 à l’ISF de la variante moyenne pendant toute la période de projection et donc atteigne 1,35 à la fin de la période.</a:t>
            </a:r>
          </a:p>
        </p:txBody>
      </p:sp>
    </p:spTree>
    <p:extLst>
      <p:ext uri="{BB962C8B-B14F-4D97-AF65-F5344CB8AC3E}">
        <p14:creationId xmlns:p14="http://schemas.microsoft.com/office/powerpoint/2010/main" val="422403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 calcmode="lin" valueType="num">
                                      <p:cBhvr additive="base">
                                        <p:cTn id="1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2988" y="1054121"/>
            <a:ext cx="7098848" cy="1184111"/>
          </a:xfrm>
        </p:spPr>
        <p:txBody>
          <a:bodyPr>
            <a:normAutofit/>
          </a:bodyPr>
          <a:lstStyle/>
          <a:p>
            <a:pPr eaLnBrk="1" hangingPunct="1"/>
            <a:r>
              <a:rPr lang="fr-CA"/>
              <a:t>Les hypothèses « normales »</a:t>
            </a:r>
            <a:endParaRPr lang="fr-FR"/>
          </a:p>
        </p:txBody>
      </p:sp>
      <p:sp>
        <p:nvSpPr>
          <p:cNvPr id="68611" name="Rectangle 3"/>
          <p:cNvSpPr>
            <a:spLocks noGrp="1" noChangeArrowheads="1"/>
          </p:cNvSpPr>
          <p:nvPr>
            <p:ph type="body" idx="1"/>
          </p:nvPr>
        </p:nvSpPr>
        <p:spPr>
          <a:xfrm>
            <a:off x="1143000" y="2399099"/>
            <a:ext cx="7099173" cy="3400969"/>
          </a:xfrm>
        </p:spPr>
        <p:txBody>
          <a:bodyPr>
            <a:normAutofit/>
          </a:bodyPr>
          <a:lstStyle/>
          <a:p>
            <a:pPr eaLnBrk="1" hangingPunct="1"/>
            <a:r>
              <a:rPr lang="fr-CA" sz="1800" b="1" dirty="0">
                <a:solidFill>
                  <a:srgbClr val="FF0000"/>
                </a:solidFill>
                <a:latin typeface="Arial" pitchFamily="34" charset="0"/>
                <a:cs typeface="Arial" pitchFamily="34" charset="0"/>
              </a:rPr>
              <a:t>Hypothèse « normale » de mortalité</a:t>
            </a:r>
            <a:r>
              <a:rPr lang="fr-CA" sz="1800" dirty="0">
                <a:latin typeface="Arial" pitchFamily="34" charset="0"/>
                <a:cs typeface="Arial" pitchFamily="34" charset="0"/>
              </a:rPr>
              <a:t>:</a:t>
            </a:r>
          </a:p>
          <a:p>
            <a:pPr eaLnBrk="1" hangingPunct="1"/>
            <a:endParaRPr lang="fr-CA" sz="1800" dirty="0">
              <a:latin typeface="Arial" pitchFamily="34" charset="0"/>
              <a:cs typeface="Arial" pitchFamily="34" charset="0"/>
            </a:endParaRPr>
          </a:p>
          <a:p>
            <a:pPr lvl="1" eaLnBrk="1" hangingPunct="1"/>
            <a:r>
              <a:rPr lang="fr-CA" sz="1800" dirty="0">
                <a:latin typeface="Arial" pitchFamily="34" charset="0"/>
                <a:cs typeface="Arial" pitchFamily="34" charset="0"/>
              </a:rPr>
              <a:t>considère que l’espérance de vie va augmenter (de façon moins marquée quand il est déjà élevé) sauf dans 62 pays fortement touchés par l’épidémie de SIDA (</a:t>
            </a:r>
            <a:r>
              <a:rPr lang="fr-CA" sz="1800" dirty="0" err="1">
                <a:latin typeface="Arial" pitchFamily="34" charset="0"/>
                <a:cs typeface="Arial" pitchFamily="34" charset="0"/>
              </a:rPr>
              <a:t>c.a.d</a:t>
            </a:r>
            <a:r>
              <a:rPr lang="fr-CA" sz="1800" dirty="0">
                <a:latin typeface="Arial" pitchFamily="34" charset="0"/>
                <a:cs typeface="Arial" pitchFamily="34" charset="0"/>
              </a:rPr>
              <a:t>. o</a:t>
            </a:r>
            <a:r>
              <a:rPr lang="fr-CA" altLang="ja-JP" sz="1800" dirty="0">
                <a:latin typeface="Arial" pitchFamily="34" charset="0"/>
                <a:cs typeface="Arial" pitchFamily="34" charset="0"/>
              </a:rPr>
              <a:t>ù la prévalence de l’infection par le VIH chez les personnes de 15-49 ans est ≥ à 1%)</a:t>
            </a:r>
          </a:p>
          <a:p>
            <a:pPr lvl="1" eaLnBrk="1" hangingPunct="1"/>
            <a:endParaRPr lang="fr-CA" altLang="ja-JP" sz="1800" dirty="0">
              <a:latin typeface="Arial" pitchFamily="34" charset="0"/>
              <a:cs typeface="Arial" pitchFamily="34" charset="0"/>
            </a:endParaRPr>
          </a:p>
          <a:p>
            <a:pPr lvl="1" eaLnBrk="1" hangingPunct="1"/>
            <a:r>
              <a:rPr lang="fr-CA" sz="1800" dirty="0">
                <a:latin typeface="Arial" pitchFamily="34" charset="0"/>
                <a:cs typeface="Arial" pitchFamily="34" charset="0"/>
              </a:rPr>
              <a:t>dans les pays fortement touchés par l’épidémie de SIDA, un modèle élaboré par le Groupe de référence d’ONUSIDA est utilisé pour déterminer la dynamique passée et future de l’épidémie</a:t>
            </a:r>
          </a:p>
        </p:txBody>
      </p:sp>
    </p:spTree>
    <p:extLst>
      <p:ext uri="{BB962C8B-B14F-4D97-AF65-F5344CB8AC3E}">
        <p14:creationId xmlns:p14="http://schemas.microsoft.com/office/powerpoint/2010/main" val="153828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anim calcmode="lin" valueType="num">
                                      <p:cBhvr additive="base">
                                        <p:cTn id="7"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3310136" cy="2171328"/>
          </a:xfrm>
        </p:spPr>
        <p:txBody>
          <a:bodyPr/>
          <a:lstStyle/>
          <a:p>
            <a:r>
              <a:rPr lang="en-US" sz="2400" dirty="0" err="1">
                <a:solidFill>
                  <a:srgbClr val="6F88E3"/>
                </a:solidFill>
              </a:rPr>
              <a:t>Évolution</a:t>
            </a:r>
            <a:r>
              <a:rPr lang="en-US" sz="2400" dirty="0">
                <a:solidFill>
                  <a:srgbClr val="6F88E3"/>
                </a:solidFill>
              </a:rPr>
              <a:t> de la population </a:t>
            </a:r>
            <a:r>
              <a:rPr lang="en-US" sz="2400" dirty="0" err="1">
                <a:solidFill>
                  <a:srgbClr val="6F88E3"/>
                </a:solidFill>
              </a:rPr>
              <a:t>mondiale</a:t>
            </a:r>
            <a:r>
              <a:rPr lang="en-US" sz="2400" dirty="0">
                <a:solidFill>
                  <a:srgbClr val="6F88E3"/>
                </a:solidFill>
              </a:rPr>
              <a:t> </a:t>
            </a:r>
            <a:r>
              <a:rPr lang="en-US" sz="2400" dirty="0" err="1">
                <a:solidFill>
                  <a:srgbClr val="6F88E3"/>
                </a:solidFill>
              </a:rPr>
              <a:t>selon</a:t>
            </a:r>
            <a:r>
              <a:rPr lang="en-US" sz="2400" dirty="0">
                <a:solidFill>
                  <a:srgbClr val="6F88E3"/>
                </a:solidFill>
              </a:rPr>
              <a:t> les </a:t>
            </a:r>
            <a:r>
              <a:rPr lang="en-US" sz="2400" dirty="0" err="1">
                <a:solidFill>
                  <a:srgbClr val="6F88E3"/>
                </a:solidFill>
              </a:rPr>
              <a:t>groupes</a:t>
            </a:r>
            <a:r>
              <a:rPr lang="en-US" sz="2400" dirty="0">
                <a:solidFill>
                  <a:srgbClr val="6F88E3"/>
                </a:solidFill>
              </a:rPr>
              <a:t> de pays</a:t>
            </a:r>
          </a:p>
        </p:txBody>
      </p:sp>
      <p:pic>
        <p:nvPicPr>
          <p:cNvPr id="114690" name="Picture 2"/>
          <p:cNvPicPr>
            <a:picLocks noChangeAspect="1" noChangeArrowheads="1"/>
          </p:cNvPicPr>
          <p:nvPr/>
        </p:nvPicPr>
        <p:blipFill>
          <a:blip r:embed="rId2"/>
          <a:srcRect/>
          <a:stretch>
            <a:fillRect/>
          </a:stretch>
        </p:blipFill>
        <p:spPr bwMode="auto">
          <a:xfrm>
            <a:off x="4572000" y="3538669"/>
            <a:ext cx="4464496" cy="2410611"/>
          </a:xfrm>
          <a:prstGeom prst="rect">
            <a:avLst/>
          </a:prstGeom>
          <a:noFill/>
          <a:ln w="9525">
            <a:noFill/>
            <a:miter lim="800000"/>
            <a:headEnd/>
            <a:tailEnd/>
          </a:ln>
        </p:spPr>
      </p:pic>
      <p:pic>
        <p:nvPicPr>
          <p:cNvPr id="114691" name="Picture 3"/>
          <p:cNvPicPr>
            <a:picLocks noChangeAspect="1" noChangeArrowheads="1"/>
          </p:cNvPicPr>
          <p:nvPr/>
        </p:nvPicPr>
        <p:blipFill>
          <a:blip r:embed="rId3"/>
          <a:srcRect/>
          <a:stretch>
            <a:fillRect/>
          </a:stretch>
        </p:blipFill>
        <p:spPr bwMode="auto">
          <a:xfrm>
            <a:off x="107504" y="3501008"/>
            <a:ext cx="4437491" cy="2448272"/>
          </a:xfrm>
          <a:prstGeom prst="rect">
            <a:avLst/>
          </a:prstGeom>
          <a:noFill/>
          <a:ln w="9525">
            <a:noFill/>
            <a:miter lim="800000"/>
            <a:headEnd/>
            <a:tailEnd/>
          </a:ln>
        </p:spPr>
      </p:pic>
      <p:pic>
        <p:nvPicPr>
          <p:cNvPr id="114692" name="Picture 4"/>
          <p:cNvPicPr>
            <a:picLocks noChangeAspect="1" noChangeArrowheads="1"/>
          </p:cNvPicPr>
          <p:nvPr/>
        </p:nvPicPr>
        <p:blipFill>
          <a:blip r:embed="rId4"/>
          <a:srcRect/>
          <a:stretch>
            <a:fillRect/>
          </a:stretch>
        </p:blipFill>
        <p:spPr bwMode="auto">
          <a:xfrm>
            <a:off x="4502986" y="692696"/>
            <a:ext cx="4533510" cy="2503165"/>
          </a:xfrm>
          <a:prstGeom prst="rect">
            <a:avLst/>
          </a:prstGeom>
          <a:noFill/>
          <a:ln w="9525">
            <a:noFill/>
            <a:miter lim="800000"/>
            <a:headEnd/>
            <a:tailEnd/>
          </a:ln>
        </p:spPr>
      </p:pic>
    </p:spTree>
    <p:extLst>
      <p:ext uri="{BB962C8B-B14F-4D97-AF65-F5344CB8AC3E}">
        <p14:creationId xmlns:p14="http://schemas.microsoft.com/office/powerpoint/2010/main" val="393948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2988" y="1054121"/>
            <a:ext cx="7098848" cy="1184111"/>
          </a:xfrm>
        </p:spPr>
        <p:txBody>
          <a:bodyPr>
            <a:normAutofit/>
          </a:bodyPr>
          <a:lstStyle/>
          <a:p>
            <a:pPr eaLnBrk="1" hangingPunct="1"/>
            <a:r>
              <a:rPr lang="fr-CA" dirty="0"/>
              <a:t>Données de base</a:t>
            </a:r>
            <a:endParaRPr lang="fr-FR" dirty="0"/>
          </a:p>
        </p:txBody>
      </p:sp>
      <p:sp>
        <p:nvSpPr>
          <p:cNvPr id="56323" name="Rectangle 3"/>
          <p:cNvSpPr>
            <a:spLocks noGrp="1" noChangeArrowheads="1"/>
          </p:cNvSpPr>
          <p:nvPr>
            <p:ph type="body" idx="1"/>
          </p:nvPr>
        </p:nvSpPr>
        <p:spPr>
          <a:xfrm>
            <a:off x="1143000" y="2399099"/>
            <a:ext cx="7099173" cy="3400969"/>
          </a:xfrm>
        </p:spPr>
        <p:txBody>
          <a:bodyPr>
            <a:normAutofit fontScale="62500" lnSpcReduction="20000"/>
          </a:bodyPr>
          <a:lstStyle/>
          <a:p>
            <a:pPr eaLnBrk="1" hangingPunct="1"/>
            <a:r>
              <a:rPr lang="fr-CA" sz="2000" dirty="0">
                <a:latin typeface="Arial" pitchFamily="34" charset="0"/>
                <a:cs typeface="Arial" pitchFamily="34" charset="0"/>
              </a:rPr>
              <a:t>Inégalité de disponibilité et qualité des données</a:t>
            </a:r>
          </a:p>
          <a:p>
            <a:pPr eaLnBrk="1" hangingPunct="1"/>
            <a:endParaRPr lang="fr-CA" sz="2000" dirty="0">
              <a:latin typeface="Arial" pitchFamily="34" charset="0"/>
              <a:cs typeface="Arial" pitchFamily="34" charset="0"/>
            </a:endParaRPr>
          </a:p>
          <a:p>
            <a:pPr eaLnBrk="1" hangingPunct="1"/>
            <a:r>
              <a:rPr lang="fr-CA" sz="2000" dirty="0">
                <a:latin typeface="Arial" pitchFamily="34" charset="0"/>
                <a:cs typeface="Arial" pitchFamily="34" charset="0"/>
              </a:rPr>
              <a:t>Estimations annuelles de population par sexe et </a:t>
            </a:r>
            <a:r>
              <a:rPr lang="fr-CA" altLang="ja-JP" sz="2000" dirty="0">
                <a:latin typeface="Arial" pitchFamily="34" charset="0"/>
                <a:cs typeface="Arial" pitchFamily="34" charset="0"/>
              </a:rPr>
              <a:t>âge, taux de fécondité et de mortalité</a:t>
            </a:r>
          </a:p>
          <a:p>
            <a:pPr lvl="1" eaLnBrk="1" hangingPunct="1"/>
            <a:r>
              <a:rPr lang="fr-CA" altLang="ja-JP" sz="2300" dirty="0">
                <a:latin typeface="Arial" pitchFamily="34" charset="0"/>
                <a:cs typeface="Arial" pitchFamily="34" charset="0"/>
              </a:rPr>
              <a:t>observations fiables dans les pays développés,</a:t>
            </a:r>
          </a:p>
          <a:p>
            <a:pPr lvl="1" eaLnBrk="1" hangingPunct="1"/>
            <a:r>
              <a:rPr lang="fr-CA" altLang="ja-JP" sz="2300" dirty="0">
                <a:latin typeface="Arial" pitchFamily="34" charset="0"/>
                <a:cs typeface="Arial" pitchFamily="34" charset="0"/>
              </a:rPr>
              <a:t>mais rares dans PED (datent souvent du dernier recensement)</a:t>
            </a:r>
          </a:p>
          <a:p>
            <a:pPr lvl="1" eaLnBrk="1" hangingPunct="1"/>
            <a:endParaRPr lang="fr-CA" altLang="ja-JP" sz="2300" dirty="0">
              <a:latin typeface="Arial" pitchFamily="34" charset="0"/>
              <a:cs typeface="Arial" pitchFamily="34" charset="0"/>
            </a:endParaRPr>
          </a:p>
          <a:p>
            <a:pPr eaLnBrk="1" hangingPunct="1"/>
            <a:r>
              <a:rPr lang="fr-CA" altLang="ja-JP" sz="2200" dirty="0">
                <a:latin typeface="Arial" pitchFamily="34" charset="0"/>
                <a:cs typeface="Arial" pitchFamily="34" charset="0"/>
              </a:rPr>
              <a:t>Mortalité infantile: mieux connue en Amérique Latine qu’en Afrique</a:t>
            </a:r>
          </a:p>
          <a:p>
            <a:pPr eaLnBrk="1" hangingPunct="1"/>
            <a:endParaRPr lang="fr-CA" altLang="ja-JP" sz="2200" dirty="0">
              <a:latin typeface="Arial" pitchFamily="34" charset="0"/>
              <a:cs typeface="Arial" pitchFamily="34" charset="0"/>
            </a:endParaRPr>
          </a:p>
          <a:p>
            <a:pPr eaLnBrk="1" hangingPunct="1"/>
            <a:r>
              <a:rPr lang="fr-CA" altLang="ja-JP" sz="2200" dirty="0">
                <a:latin typeface="Arial" pitchFamily="34" charset="0"/>
                <a:cs typeface="Arial" pitchFamily="34" charset="0"/>
              </a:rPr>
              <a:t>Mortalité adulte mieux connue en Asie</a:t>
            </a:r>
          </a:p>
          <a:p>
            <a:pPr eaLnBrk="1" hangingPunct="1"/>
            <a:endParaRPr lang="fr-CA" altLang="ja-JP" sz="1300" dirty="0">
              <a:latin typeface="Arial" pitchFamily="34" charset="0"/>
              <a:cs typeface="Arial" pitchFamily="34" charset="0"/>
            </a:endParaRPr>
          </a:p>
          <a:p>
            <a:pPr eaLnBrk="1" hangingPunct="1"/>
            <a:r>
              <a:rPr lang="fr-CA" altLang="ja-JP" sz="2600" dirty="0">
                <a:latin typeface="Arial" pitchFamily="34" charset="0"/>
                <a:cs typeface="Arial" pitchFamily="34" charset="0"/>
              </a:rPr>
              <a:t>Migration: données par âge et par sexe des entrées et sorties migratoires connue dans aucun pays. Au mieux: une estimation des soldes migratoires.</a:t>
            </a:r>
            <a:endParaRPr lang="fr-CA" sz="2600" dirty="0">
              <a:latin typeface="Arial" pitchFamily="34" charset="0"/>
              <a:cs typeface="Arial" pitchFamily="34" charset="0"/>
            </a:endParaRPr>
          </a:p>
        </p:txBody>
      </p:sp>
    </p:spTree>
    <p:extLst>
      <p:ext uri="{BB962C8B-B14F-4D97-AF65-F5344CB8AC3E}">
        <p14:creationId xmlns:p14="http://schemas.microsoft.com/office/powerpoint/2010/main" val="206005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2988" y="1054121"/>
            <a:ext cx="7098848" cy="1184111"/>
          </a:xfrm>
        </p:spPr>
        <p:txBody>
          <a:bodyPr>
            <a:normAutofit/>
          </a:bodyPr>
          <a:lstStyle/>
          <a:p>
            <a:pPr eaLnBrk="1" hangingPunct="1"/>
            <a:r>
              <a:rPr lang="fr-CA" sz="3700"/>
              <a:t>Combinaisons d’hypothèses: priorité donnée à la fécondité</a:t>
            </a:r>
            <a:endParaRPr lang="fr-FR" sz="3700"/>
          </a:p>
        </p:txBody>
      </p:sp>
      <p:sp>
        <p:nvSpPr>
          <p:cNvPr id="60419" name="Rectangle 3"/>
          <p:cNvSpPr>
            <a:spLocks noGrp="1" noChangeArrowheads="1"/>
          </p:cNvSpPr>
          <p:nvPr>
            <p:ph type="body" idx="1"/>
          </p:nvPr>
        </p:nvSpPr>
        <p:spPr>
          <a:xfrm>
            <a:off x="1143000" y="2399099"/>
            <a:ext cx="7099173" cy="3400969"/>
          </a:xfrm>
        </p:spPr>
        <p:txBody>
          <a:bodyPr>
            <a:normAutofit/>
          </a:bodyPr>
          <a:lstStyle/>
          <a:p>
            <a:pPr eaLnBrk="1" hangingPunct="1"/>
            <a:r>
              <a:rPr lang="fr-CA" sz="1800" b="1">
                <a:latin typeface="Arial" pitchFamily="34" charset="0"/>
                <a:cs typeface="Arial" pitchFamily="34" charset="0"/>
              </a:rPr>
              <a:t>Trois scénarios</a:t>
            </a:r>
            <a:r>
              <a:rPr lang="fr-CA" sz="1800">
                <a:latin typeface="Arial" pitchFamily="34" charset="0"/>
                <a:cs typeface="Arial" pitchFamily="34" charset="0"/>
              </a:rPr>
              <a:t> principaux combinent:</a:t>
            </a:r>
          </a:p>
          <a:p>
            <a:pPr eaLnBrk="1" hangingPunct="1"/>
            <a:endParaRPr lang="fr-CA" sz="1800">
              <a:latin typeface="Arial" pitchFamily="34" charset="0"/>
              <a:cs typeface="Arial" pitchFamily="34" charset="0"/>
            </a:endParaRPr>
          </a:p>
          <a:p>
            <a:pPr lvl="1" eaLnBrk="1" hangingPunct="1"/>
            <a:r>
              <a:rPr lang="fr-CA" sz="1800" u="sng">
                <a:latin typeface="Arial" pitchFamily="34" charset="0"/>
                <a:cs typeface="Arial" pitchFamily="34" charset="0"/>
              </a:rPr>
              <a:t>Trois principales hypothèses de fécondité</a:t>
            </a:r>
            <a:r>
              <a:rPr lang="fr-CA" sz="1800">
                <a:latin typeface="Arial" pitchFamily="34" charset="0"/>
                <a:cs typeface="Arial" pitchFamily="34" charset="0"/>
              </a:rPr>
              <a:t> (haute, moyenne, basse): convergence vers un ISF inférieur au seuil de remplacement</a:t>
            </a:r>
          </a:p>
          <a:p>
            <a:pPr lvl="1" eaLnBrk="1" hangingPunct="1"/>
            <a:endParaRPr lang="fr-CA" sz="1800">
              <a:latin typeface="Arial" pitchFamily="34" charset="0"/>
              <a:cs typeface="Arial" pitchFamily="34" charset="0"/>
            </a:endParaRPr>
          </a:p>
          <a:p>
            <a:pPr lvl="1" eaLnBrk="1" hangingPunct="1"/>
            <a:r>
              <a:rPr lang="fr-CA" sz="1800" u="sng">
                <a:latin typeface="Arial" pitchFamily="34" charset="0"/>
                <a:cs typeface="Arial" pitchFamily="34" charset="0"/>
              </a:rPr>
              <a:t>Hypothèses « normales » de mortalité</a:t>
            </a:r>
            <a:r>
              <a:rPr lang="fr-CA" sz="1800">
                <a:latin typeface="Arial" pitchFamily="34" charset="0"/>
                <a:cs typeface="Arial" pitchFamily="34" charset="0"/>
              </a:rPr>
              <a:t>: augmentation générale de l’espérance de vie, sauf dans les régions touchées par le SIDA</a:t>
            </a:r>
          </a:p>
          <a:p>
            <a:pPr lvl="1" eaLnBrk="1" hangingPunct="1"/>
            <a:endParaRPr lang="fr-CA" sz="1800">
              <a:latin typeface="Arial" pitchFamily="34" charset="0"/>
              <a:cs typeface="Arial" pitchFamily="34" charset="0"/>
            </a:endParaRPr>
          </a:p>
          <a:p>
            <a:pPr lvl="1" eaLnBrk="1" hangingPunct="1"/>
            <a:r>
              <a:rPr lang="fr-CA" sz="1800" u="sng">
                <a:latin typeface="Arial" pitchFamily="34" charset="0"/>
                <a:cs typeface="Arial" pitchFamily="34" charset="0"/>
              </a:rPr>
              <a:t>Hypothèses « normales » de migration</a:t>
            </a:r>
            <a:endParaRPr lang="fr-CA" sz="1800">
              <a:latin typeface="Arial" pitchFamily="34" charset="0"/>
              <a:cs typeface="Arial" pitchFamily="34" charset="0"/>
            </a:endParaRPr>
          </a:p>
        </p:txBody>
      </p:sp>
    </p:spTree>
    <p:extLst>
      <p:ext uri="{BB962C8B-B14F-4D97-AF65-F5344CB8AC3E}">
        <p14:creationId xmlns:p14="http://schemas.microsoft.com/office/powerpoint/2010/main" val="95429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down)">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down)">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Effect transition="in" filter="wipe(down)">
                                      <p:cBhvr>
                                        <p:cTn id="17" dur="500"/>
                                        <p:tgtEl>
                                          <p:spTgt spid="604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0419">
                                            <p:txEl>
                                              <p:pRg st="6" end="6"/>
                                            </p:txEl>
                                          </p:spTgt>
                                        </p:tgtEl>
                                        <p:attrNameLst>
                                          <p:attrName>style.visibility</p:attrName>
                                        </p:attrNameLst>
                                      </p:cBhvr>
                                      <p:to>
                                        <p:strVal val="visible"/>
                                      </p:to>
                                    </p:set>
                                    <p:animEffect transition="in" filter="wipe(down)">
                                      <p:cBhvr>
                                        <p:cTn id="22" dur="5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44624"/>
            <a:ext cx="7772400" cy="864096"/>
          </a:xfrm>
        </p:spPr>
        <p:txBody>
          <a:bodyPr/>
          <a:lstStyle/>
          <a:p>
            <a:pPr eaLnBrk="1" hangingPunct="1"/>
            <a:r>
              <a:rPr lang="fr-CA" dirty="0">
                <a:solidFill>
                  <a:srgbClr val="6F88E3"/>
                </a:solidFill>
              </a:rPr>
              <a:t>Hypothèses de fécondité</a:t>
            </a:r>
            <a:endParaRPr lang="fr-FR" dirty="0">
              <a:solidFill>
                <a:srgbClr val="6F88E3"/>
              </a:solidFill>
            </a:endParaRPr>
          </a:p>
        </p:txBody>
      </p:sp>
      <p:sp>
        <p:nvSpPr>
          <p:cNvPr id="62467" name="Rectangle 3"/>
          <p:cNvSpPr>
            <a:spLocks noGrp="1" noChangeArrowheads="1"/>
          </p:cNvSpPr>
          <p:nvPr>
            <p:ph type="body" idx="1"/>
          </p:nvPr>
        </p:nvSpPr>
        <p:spPr>
          <a:xfrm>
            <a:off x="685800" y="980728"/>
            <a:ext cx="7772400" cy="5115272"/>
          </a:xfrm>
        </p:spPr>
        <p:txBody>
          <a:bodyPr/>
          <a:lstStyle/>
          <a:p>
            <a:pPr eaLnBrk="1" hangingPunct="1"/>
            <a:r>
              <a:rPr lang="fr-CA" dirty="0">
                <a:latin typeface="Arial" pitchFamily="34" charset="0"/>
                <a:cs typeface="Arial" pitchFamily="34" charset="0"/>
              </a:rPr>
              <a:t>Distinguent </a:t>
            </a:r>
            <a:r>
              <a:rPr lang="fr-CA" u="sng" dirty="0">
                <a:latin typeface="Arial" pitchFamily="34" charset="0"/>
                <a:cs typeface="Arial" pitchFamily="34" charset="0"/>
              </a:rPr>
              <a:t>trois groupes de pays (1/3)</a:t>
            </a:r>
            <a:r>
              <a:rPr lang="fr-CA" dirty="0">
                <a:latin typeface="Arial" pitchFamily="34" charset="0"/>
                <a:cs typeface="Arial" pitchFamily="34" charset="0"/>
              </a:rPr>
              <a:t>:</a:t>
            </a:r>
          </a:p>
          <a:p>
            <a:pPr eaLnBrk="1" hangingPunct="1"/>
            <a:endParaRPr lang="fr-CA" sz="1200" dirty="0">
              <a:latin typeface="Arial" pitchFamily="34" charset="0"/>
              <a:cs typeface="Arial" pitchFamily="34" charset="0"/>
            </a:endParaRPr>
          </a:p>
          <a:p>
            <a:pPr lvl="1" eaLnBrk="1" hangingPunct="1"/>
            <a:r>
              <a:rPr lang="fr-CA" dirty="0">
                <a:solidFill>
                  <a:srgbClr val="EB0505"/>
                </a:solidFill>
                <a:latin typeface="Arial" pitchFamily="34" charset="0"/>
                <a:cs typeface="Arial" pitchFamily="34" charset="0"/>
              </a:rPr>
              <a:t>Pays à fécondité élevée</a:t>
            </a:r>
            <a:r>
              <a:rPr lang="fr-CA" dirty="0">
                <a:latin typeface="Arial" pitchFamily="34" charset="0"/>
                <a:cs typeface="Arial" pitchFamily="34" charset="0"/>
              </a:rPr>
              <a:t>: ceux qui, jusqu’en 2005, n’ont connu aucune réduction de la fécondité ou commencent à peine à voir leur fécondité diminuer;</a:t>
            </a:r>
          </a:p>
        </p:txBody>
      </p:sp>
      <p:pic>
        <p:nvPicPr>
          <p:cNvPr id="87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2852936"/>
            <a:ext cx="30289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3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 calcmode="lin" valueType="num">
                                      <p:cBhvr additive="base">
                                        <p:cTn id="7"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8001</Words>
  <Application>Microsoft Macintosh PowerPoint</Application>
  <PresentationFormat>Affichage à l'écran (4:3)</PresentationFormat>
  <Paragraphs>804</Paragraphs>
  <Slides>105</Slides>
  <Notes>67</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3</vt:i4>
      </vt:variant>
      <vt:variant>
        <vt:lpstr>Titres des diapositives</vt:lpstr>
      </vt:variant>
      <vt:variant>
        <vt:i4>105</vt:i4>
      </vt:variant>
    </vt:vector>
  </HeadingPairs>
  <TitlesOfParts>
    <vt:vector size="121" baseType="lpstr">
      <vt:lpstr>Arial</vt:lpstr>
      <vt:lpstr>Calibri</vt:lpstr>
      <vt:lpstr>Calibri Light</vt:lpstr>
      <vt:lpstr>Helvetica</vt:lpstr>
      <vt:lpstr>Lucida Grande</vt:lpstr>
      <vt:lpstr>Monotype Corsiva</vt:lpstr>
      <vt:lpstr>Open Sans</vt:lpstr>
      <vt:lpstr>Symbol</vt:lpstr>
      <vt:lpstr>Times New Roman</vt:lpstr>
      <vt:lpstr>Verdana</vt:lpstr>
      <vt:lpstr>Wingdings</vt:lpstr>
      <vt:lpstr>Wingdings 2</vt:lpstr>
      <vt:lpstr>Office Theme</vt:lpstr>
      <vt:lpstr>Graphique</vt:lpstr>
      <vt:lpstr>Excel.Sheet.8</vt:lpstr>
      <vt:lpstr>Worksheet</vt:lpstr>
      <vt:lpstr>Présentation PowerPoint</vt:lpstr>
      <vt:lpstr>Plan de présentation</vt:lpstr>
      <vt:lpstr>Transition démographique</vt:lpstr>
      <vt:lpstr>Présentation PowerPoint</vt:lpstr>
      <vt:lpstr>Présentation PowerPoint</vt:lpstr>
      <vt:lpstr>Présentation PowerPoint</vt:lpstr>
      <vt:lpstr>Warren Thompson, 1929</vt:lpstr>
      <vt:lpstr>Frank Notestein</vt:lpstr>
      <vt:lpstr>Pourquoi une ‘théorie’ de la transition démographique?</vt:lpstr>
      <vt:lpstr>Naissance d’une théorie</vt:lpstr>
      <vt:lpstr>Ansley Coale</vt:lpstr>
      <vt:lpstr>3 préconditions de la baisse de la fécondité</vt:lpstr>
      <vt:lpstr>Présentation PowerPoint</vt:lpstr>
      <vt:lpstr>Résumé de la TD européenne:  1740-1940</vt:lpstr>
      <vt:lpstr>A. Fort taux de mortalité</vt:lpstr>
      <vt:lpstr>1e âge (avant XVIIIe siècle): l’âge de la pestilence et de la famine</vt:lpstr>
      <vt:lpstr>B. Fort taux de natalité</vt:lpstr>
      <vt:lpstr>Résumé de la TD européenne:  1740-1940</vt:lpstr>
      <vt:lpstr>2e âge (1740-1950):  la mortalité baisse…</vt:lpstr>
      <vt:lpstr>2e âge (1740-1950):  …et les épidémies se raréfient</vt:lpstr>
      <vt:lpstr>2e âge (1740-1950):  l’âge du recule des pandémies</vt:lpstr>
      <vt:lpstr>Les facteurs de la transition épidémiologique en Europe</vt:lpstr>
      <vt:lpstr>Résumé de la TD européenne:  1740-1940 (suite)</vt:lpstr>
      <vt:lpstr>Résumé de la TD européenne:  1740-1940 (suite)</vt:lpstr>
      <vt:lpstr>La baisse de la fécondité en Europe: trois hypothèses explicatives</vt:lpstr>
      <vt:lpstr>La baisse de la fécondité en Europe: Facteurs explicatifs</vt:lpstr>
      <vt:lpstr>La baisse de la fécondité en Europe: Facteurs explicatifs</vt:lpstr>
      <vt:lpstr>La baisse de la fécondité en Europe: Facteurs explicatifs (cont.)</vt:lpstr>
      <vt:lpstr>La baisse de la fécondité en Europe: Facteurs explicatifs (cont.)</vt:lpstr>
      <vt:lpstr>Résumé de la TD européenne:  1740-1940 (fin)</vt:lpstr>
      <vt:lpstr>Le schéma de la transition démographique </vt:lpstr>
      <vt:lpstr>Présentation PowerPoint</vt:lpstr>
      <vt:lpstr>TRANSITION DÉMOGRAPHIQUE DANS LE TIERS MONDE</vt:lpstr>
      <vt:lpstr>TRANSITION DÉMOGRAPHIQUE DANS LE TIERS MONDE</vt:lpstr>
      <vt:lpstr>L’application de la TTD  au Tiers Monde (suite)</vt:lpstr>
      <vt:lpstr>Transition démographique dans le monde</vt:lpstr>
      <vt:lpstr>Source: Institut de démographie de l'Université de Paris 1 Panthéon-Sorbonne</vt:lpstr>
      <vt:lpstr>L’application de la TTD  au Tiers Monde (suite)</vt:lpstr>
      <vt:lpstr>L’application de la TTD  au Tiers Monde (fin)</vt:lpstr>
      <vt:lpstr>Quatre modèles de transition démographique en Afrique</vt:lpstr>
      <vt:lpstr>Quatre modèles de transition démographique en Afrique (cont.)</vt:lpstr>
      <vt:lpstr>Quatre modèles de transition démographique en Afrique (cont.)</vt:lpstr>
      <vt:lpstr>Quatre modèles de transition démographique en Afrique (cont.)</vt:lpstr>
      <vt:lpstr>Conséquences</vt:lpstr>
      <vt:lpstr>INTRODUCTION</vt:lpstr>
      <vt:lpstr>Présentation PowerPoint</vt:lpstr>
      <vt:lpstr>Le schéma de la transition démographique</vt:lpstr>
      <vt:lpstr>Présentation PowerPoint</vt:lpstr>
      <vt:lpstr>BONUS DEMOGRAPHIQUE</vt:lpstr>
      <vt:lpstr>Présentation PowerPoint</vt:lpstr>
      <vt:lpstr>Présentation PowerPoint</vt:lpstr>
      <vt:lpstr>Conséquences: « Demographic dividend » et développement économique</vt:lpstr>
      <vt:lpstr>Rapport de dépendance faible</vt:lpstr>
      <vt:lpstr>Conséquences: « Demographic dividend » et développement économique</vt:lpstr>
      <vt:lpstr>Conséquences: « Demographic dividend » et développement économique</vt:lpstr>
      <vt:lpstr>CONDITIONS NECESSAIRES</vt:lpstr>
      <vt:lpstr>POLITIQUES A METTRE EN OEUVRE</vt:lpstr>
      <vt:lpstr>POLITIQUES A METTRE EN OEUVRE</vt:lpstr>
      <vt:lpstr>CONSÉQUENCE FUTURE</vt:lpstr>
      <vt:lpstr>Vieillissement (au Nord) et ses conséquences</vt:lpstr>
      <vt:lpstr>Avenir des populations</vt:lpstr>
      <vt:lpstr>Présentation PowerPoint</vt:lpstr>
      <vt:lpstr>Pourquoi étudier l’avenir des populations? </vt:lpstr>
      <vt:lpstr>Comment peut-on prévoir l’avenir?</vt:lpstr>
      <vt:lpstr>Prévisions et projections</vt:lpstr>
      <vt:lpstr>Histoire des perspectives démographiques</vt:lpstr>
      <vt:lpstr>Malthus et son Essai sur le principe de la population (1798)</vt:lpstr>
      <vt:lpstr>Histoire des perspectives démographiques (suite)</vt:lpstr>
      <vt:lpstr>Méthodes mathématiques de projection- croissance linéaire 20002050</vt:lpstr>
      <vt:lpstr>Méthodes mathématiques de projection- croissance géométrique 20002050</vt:lpstr>
      <vt:lpstr>La méthode de composants</vt:lpstr>
      <vt:lpstr>Idée de base pour la méthode</vt:lpstr>
      <vt:lpstr>Présentation PowerPoint</vt:lpstr>
      <vt:lpstr>Les hypothèses: difficulté de choix</vt:lpstr>
      <vt:lpstr>Présentation PowerPoint</vt:lpstr>
      <vt:lpstr>Les hypothèses les plus utilisées</vt:lpstr>
      <vt:lpstr>Les hypothèses les plus utilisées (suite)</vt:lpstr>
      <vt:lpstr>Les projections de population des Nations unies</vt:lpstr>
      <vt:lpstr>7 LEÇONS (Résumé de Pison):</vt:lpstr>
      <vt:lpstr>Présentation PowerPoint</vt:lpstr>
      <vt:lpstr>Présentation PowerPoint</vt:lpstr>
      <vt:lpstr>Présentation PowerPoint</vt:lpstr>
      <vt:lpstr>Présentation PowerPoint</vt:lpstr>
      <vt:lpstr>Présentation PowerPoint</vt:lpstr>
      <vt:lpstr>Présentation PowerPoint</vt:lpstr>
      <vt:lpstr>Les projections de l’ONU:  sont-elles solides?</vt:lpstr>
      <vt:lpstr>L’évolution de projections</vt:lpstr>
      <vt:lpstr>L’extraordinaire réussite de la prévision de l’an 2000</vt:lpstr>
      <vt:lpstr>L’extraordinaire réussite de la prévision de l’an 2000 (suite)</vt:lpstr>
      <vt:lpstr>L’extraordinaire réussite de la prévision de l’an 2000 (suite)</vt:lpstr>
      <vt:lpstr>Un avenir plus incertain que jamais</vt:lpstr>
      <vt:lpstr>Du moyen à long terme</vt:lpstr>
      <vt:lpstr>Projection de population des Nations Unies: année 2010</vt:lpstr>
      <vt:lpstr>Hypothèses de fécondité (suite)</vt:lpstr>
      <vt:lpstr>Les hypothèses « normales »</vt:lpstr>
      <vt:lpstr>Évolution de la population mondiale selon les groupes de pays</vt:lpstr>
      <vt:lpstr>Données de base</vt:lpstr>
      <vt:lpstr>Combinaisons d’hypothèses: priorité donnée à la fécondité</vt:lpstr>
      <vt:lpstr>Hypothèses de fécondité</vt:lpstr>
      <vt:lpstr>Hypothèses de fécondité</vt:lpstr>
      <vt:lpstr>Hypothèses de fécondité</vt:lpstr>
      <vt:lpstr>Hypothèses de fécondité (suite)</vt:lpstr>
      <vt:lpstr>Les hypothèses « normales » (suite)</vt:lpstr>
      <vt:lpstr>Les scénarios retenus</vt:lpstr>
      <vt:lpstr>L’évolution de la population mondiale d’ici 2050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Adjiwanou, Vissého</dc:creator>
  <cp:lastModifiedBy>Adjiwanou, Vissého</cp:lastModifiedBy>
  <cp:revision>2</cp:revision>
  <dcterms:created xsi:type="dcterms:W3CDTF">2020-04-08T13:12:45Z</dcterms:created>
  <dcterms:modified xsi:type="dcterms:W3CDTF">2023-10-16T02:08:03Z</dcterms:modified>
</cp:coreProperties>
</file>