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74" r:id="rId6"/>
    <p:sldId id="275" r:id="rId7"/>
    <p:sldId id="276" r:id="rId8"/>
    <p:sldId id="266" r:id="rId9"/>
    <p:sldId id="277" r:id="rId10"/>
    <p:sldId id="268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5023" autoAdjust="0"/>
  </p:normalViewPr>
  <p:slideViewPr>
    <p:cSldViewPr snapToGrid="0">
      <p:cViewPr varScale="1">
        <p:scale>
          <a:sx n="94" d="100"/>
          <a:sy n="94" d="100"/>
        </p:scale>
        <p:origin x="-11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43FF0-91DD-4AB1-BFA6-6F59AE1E00F9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E420B-9FF8-422D-AD08-A4FAC3E5B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9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03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E420B-9FF8-422D-AD08-A4FAC3E5B20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73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23899D-B179-4B97-B67E-34DA41771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C#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</a:t>
            </a:r>
            <a:r>
              <a:rPr lang="en-US" altLang="ko-KR" dirty="0" smtClean="0"/>
              <a:t>Cahpter3-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0821D2A-C066-43FB-A265-C5947EA09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Soul Seek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8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 smtClean="0"/>
              <a:t>가비지</a:t>
            </a:r>
            <a:r>
              <a:rPr lang="ko-KR" altLang="en-US" dirty="0" smtClean="0"/>
              <a:t> 컬렉션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gc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60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(</a:t>
            </a:r>
            <a:r>
              <a:rPr lang="en-US" altLang="ko-KR" dirty="0" err="1"/>
              <a:t>gc</a:t>
            </a:r>
            <a:r>
              <a:rPr lang="en-US" altLang="ko-KR" dirty="0"/>
              <a:t>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7" y="742384"/>
            <a:ext cx="9902263" cy="627864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 smtClean="0"/>
              <a:t>힙</a:t>
            </a:r>
            <a:r>
              <a:rPr lang="ko-KR" altLang="en-US" dirty="0" smtClean="0"/>
              <a:t> 메모리를 </a:t>
            </a:r>
            <a:r>
              <a:rPr lang="ko-KR" altLang="en-US" dirty="0"/>
              <a:t>차지하는 객체를 </a:t>
            </a:r>
            <a:r>
              <a:rPr lang="ko-KR" altLang="en-US" dirty="0" smtClean="0"/>
              <a:t>생성하게 되면 </a:t>
            </a:r>
            <a:r>
              <a:rPr lang="ko-KR" altLang="en-US" dirty="0" err="1"/>
              <a:t>스택에는</a:t>
            </a:r>
            <a:r>
              <a:rPr lang="ko-KR" altLang="en-US" dirty="0"/>
              <a:t>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메모리상의 </a:t>
            </a:r>
            <a:r>
              <a:rPr lang="ko-KR" altLang="en-US" dirty="0"/>
              <a:t>위치를 </a:t>
            </a:r>
            <a:r>
              <a:rPr lang="ko-KR" altLang="en-US" dirty="0" smtClean="0"/>
              <a:t>가리키는 </a:t>
            </a:r>
            <a:r>
              <a:rPr lang="ko-KR" altLang="en-US" dirty="0"/>
              <a:t>값이 들어가게 됩니다</a:t>
            </a:r>
            <a:r>
              <a:rPr lang="en-US" altLang="ko-KR" dirty="0"/>
              <a:t>. </a:t>
            </a:r>
            <a:r>
              <a:rPr lang="ko-KR" altLang="en-US" dirty="0" err="1"/>
              <a:t>스택에서</a:t>
            </a:r>
            <a:r>
              <a:rPr lang="ko-KR" altLang="en-US" dirty="0"/>
              <a:t> 사라지는 순간 </a:t>
            </a:r>
            <a:r>
              <a:rPr lang="ko-KR" altLang="en-US" dirty="0" err="1" smtClean="0"/>
              <a:t>힙</a:t>
            </a:r>
            <a:r>
              <a:rPr lang="ko-KR" altLang="en-US" dirty="0" smtClean="0"/>
              <a:t> 메모리의 </a:t>
            </a:r>
            <a:r>
              <a:rPr lang="ko-KR" altLang="en-US" dirty="0"/>
              <a:t>루트를 잃어버리는 것이 되기 때문에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컬렉터는</a:t>
            </a:r>
            <a:r>
              <a:rPr lang="ko-KR" altLang="en-US" dirty="0" smtClean="0"/>
              <a:t> </a:t>
            </a:r>
            <a:r>
              <a:rPr lang="ko-KR" altLang="en-US" dirty="0"/>
              <a:t>이것을 체크하고 루트가 없다고 판단하여 쓰레기로 간주해서 </a:t>
            </a:r>
            <a:r>
              <a:rPr lang="ko-KR" altLang="en-US" dirty="0" smtClean="0"/>
              <a:t>버리는 행위를 하게 되는데 이를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컬렉션이라고 한다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힙에는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여러 가지의 </a:t>
            </a:r>
            <a:r>
              <a:rPr lang="ko-KR" altLang="en-US" sz="1600" dirty="0">
                <a:latin typeface="Arial Black" pitchFamily="34" charset="0"/>
              </a:rPr>
              <a:t>객체들이 상주하고 </a:t>
            </a:r>
            <a:r>
              <a:rPr lang="ko-KR" altLang="en-US" sz="1600" dirty="0" smtClean="0">
                <a:latin typeface="Arial Black" pitchFamily="34" charset="0"/>
              </a:rPr>
              <a:t>있</a:t>
            </a:r>
            <a:r>
              <a:rPr lang="ko-KR" altLang="en-US" sz="1600" dirty="0">
                <a:latin typeface="Arial Black" pitchFamily="34" charset="0"/>
              </a:rPr>
              <a:t>고</a:t>
            </a:r>
            <a:r>
              <a:rPr lang="ko-KR" altLang="en-US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는 쓰레기인걸 처음부터 알고 있는 것이 </a:t>
            </a:r>
            <a:r>
              <a:rPr lang="ko-KR" altLang="en-US" sz="1600" dirty="0" smtClean="0">
                <a:latin typeface="Arial Black" pitchFamily="34" charset="0"/>
              </a:rPr>
              <a:t>아니</a:t>
            </a:r>
            <a:r>
              <a:rPr lang="ko-KR" altLang="en-US" sz="1600" dirty="0">
                <a:latin typeface="Arial Black" pitchFamily="34" charset="0"/>
              </a:rPr>
              <a:t>어</a:t>
            </a:r>
            <a:r>
              <a:rPr lang="ko-KR" altLang="en-US" sz="1600" dirty="0" smtClean="0">
                <a:latin typeface="Arial Black" pitchFamily="34" charset="0"/>
              </a:rPr>
              <a:t>서 </a:t>
            </a:r>
            <a:r>
              <a:rPr lang="ko-KR" altLang="en-US" sz="1600" dirty="0">
                <a:latin typeface="Arial Black" pitchFamily="34" charset="0"/>
              </a:rPr>
              <a:t>일단 모든 객체들의 공간을 루트가 없다고 인식하고 </a:t>
            </a:r>
            <a:r>
              <a:rPr lang="ko-KR" altLang="en-US" sz="1600" dirty="0" smtClean="0">
                <a:latin typeface="Arial Black" pitchFamily="34" charset="0"/>
              </a:rPr>
              <a:t>시작한다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Arial Black" pitchFamily="34" charset="0"/>
              </a:rPr>
              <a:t>열심히 객체들의 루트를 </a:t>
            </a:r>
            <a:r>
              <a:rPr lang="ko-KR" altLang="en-US" sz="1600" dirty="0" smtClean="0">
                <a:latin typeface="Arial Black" pitchFamily="34" charset="0"/>
              </a:rPr>
              <a:t>찾는다 </a:t>
            </a:r>
            <a:r>
              <a:rPr lang="ko-KR" altLang="en-US" sz="1600" dirty="0">
                <a:latin typeface="Arial Black" pitchFamily="34" charset="0"/>
              </a:rPr>
              <a:t>그러다 찾지 </a:t>
            </a:r>
            <a:r>
              <a:rPr lang="ko-KR" altLang="en-US" sz="1600" dirty="0" smtClean="0">
                <a:latin typeface="Arial Black" pitchFamily="34" charset="0"/>
              </a:rPr>
              <a:t>못한 애들은 </a:t>
            </a:r>
            <a:r>
              <a:rPr lang="ko-KR" altLang="en-US" sz="1600" dirty="0">
                <a:latin typeface="Arial Black" pitchFamily="34" charset="0"/>
              </a:rPr>
              <a:t>쓰레기로 판명하고 찾은 애들과 </a:t>
            </a:r>
            <a:r>
              <a:rPr lang="ko-KR" altLang="en-US" sz="1600" dirty="0" smtClean="0">
                <a:latin typeface="Arial Black" pitchFamily="34" charset="0"/>
              </a:rPr>
              <a:t>못 찾는 </a:t>
            </a:r>
            <a:r>
              <a:rPr lang="ko-KR" altLang="en-US" sz="1600" dirty="0">
                <a:latin typeface="Arial Black" pitchFamily="34" charset="0"/>
              </a:rPr>
              <a:t>애들을 따로 모아서 정리 </a:t>
            </a:r>
            <a:r>
              <a:rPr lang="ko-KR" altLang="en-US" sz="1600" dirty="0" smtClean="0">
                <a:latin typeface="Arial Black" pitchFamily="34" charset="0"/>
              </a:rPr>
              <a:t>해준 뒤 </a:t>
            </a:r>
            <a:r>
              <a:rPr lang="ko-KR" altLang="en-US" sz="1600" dirty="0">
                <a:latin typeface="Arial Black" pitchFamily="34" charset="0"/>
              </a:rPr>
              <a:t>쓰레기들을 정리해서 차곡차곡 순서대로 다시 </a:t>
            </a:r>
            <a:r>
              <a:rPr lang="ko-KR" altLang="en-US" sz="1600" dirty="0" smtClean="0">
                <a:latin typeface="Arial Black" pitchFamily="34" charset="0"/>
              </a:rPr>
              <a:t>쌓아준다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>
                <a:latin typeface="Arial Black" pitchFamily="34" charset="0"/>
              </a:rPr>
              <a:t>쌓여가는 순서대로 일정량 이상이 되면 우선순위의 레벨을 매겨준다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LevelCheck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ko-KR" altLang="en-US" sz="1600" dirty="0" err="1" smtClean="0">
                <a:latin typeface="Arial Black" pitchFamily="34" charset="0"/>
              </a:rPr>
              <a:t>힙</a:t>
            </a:r>
            <a:r>
              <a:rPr lang="ko-KR" altLang="en-US" sz="1600" dirty="0" smtClean="0">
                <a:latin typeface="Arial Black" pitchFamily="34" charset="0"/>
              </a:rPr>
              <a:t> 메모리 내에서 </a:t>
            </a:r>
            <a:r>
              <a:rPr lang="en-US" altLang="ko-KR" sz="1600" dirty="0">
                <a:latin typeface="Arial Black" pitchFamily="34" charset="0"/>
              </a:rPr>
              <a:t>3</a:t>
            </a:r>
            <a:r>
              <a:rPr lang="ko-KR" altLang="en-US" sz="1600" dirty="0">
                <a:latin typeface="Arial Black" pitchFamily="34" charset="0"/>
              </a:rPr>
              <a:t>단계로 나누어 두고 막 생성된 객체들은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단계에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단계가 </a:t>
            </a:r>
            <a:r>
              <a:rPr lang="ko-KR" altLang="en-US" sz="1600" dirty="0" smtClean="0">
                <a:latin typeface="Arial Black" pitchFamily="34" charset="0"/>
              </a:rPr>
              <a:t>가득 차면 </a:t>
            </a:r>
            <a:r>
              <a:rPr lang="ko-KR" altLang="en-US" sz="1600" dirty="0">
                <a:latin typeface="Arial Black" pitchFamily="34" charset="0"/>
              </a:rPr>
              <a:t>쓰레기를 수거하고 그래도 넘어가거나 쓰레기가 없다면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단계로 </a:t>
            </a:r>
            <a:r>
              <a:rPr lang="ko-KR" altLang="en-US" sz="1600" dirty="0" smtClean="0">
                <a:latin typeface="Arial Black" pitchFamily="34" charset="0"/>
              </a:rPr>
              <a:t>넘겨주고 다시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단계에 </a:t>
            </a:r>
            <a:r>
              <a:rPr lang="ko-KR" altLang="en-US" sz="1600" dirty="0" smtClean="0">
                <a:latin typeface="Arial Black" pitchFamily="34" charset="0"/>
              </a:rPr>
              <a:t>차곡차곡 쌓기 시작한다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단계도 </a:t>
            </a:r>
            <a:r>
              <a:rPr lang="ko-KR" altLang="en-US" sz="1600" dirty="0" smtClean="0">
                <a:latin typeface="Arial Black" pitchFamily="34" charset="0"/>
              </a:rPr>
              <a:t>더 이상 쌓을 수 </a:t>
            </a:r>
            <a:r>
              <a:rPr lang="ko-KR" altLang="en-US" sz="1600" dirty="0">
                <a:latin typeface="Arial Black" pitchFamily="34" charset="0"/>
              </a:rPr>
              <a:t>없고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단계도 </a:t>
            </a:r>
            <a:r>
              <a:rPr lang="ko-KR" altLang="en-US" sz="1600" dirty="0" smtClean="0">
                <a:latin typeface="Arial Black" pitchFamily="34" charset="0"/>
              </a:rPr>
              <a:t>쌓을 수 </a:t>
            </a:r>
            <a:r>
              <a:rPr lang="ko-KR" altLang="en-US" sz="1600" dirty="0">
                <a:latin typeface="Arial Black" pitchFamily="34" charset="0"/>
              </a:rPr>
              <a:t>없다면 다시 정리를 </a:t>
            </a:r>
            <a:r>
              <a:rPr lang="ko-KR" altLang="en-US" sz="1600" dirty="0" smtClean="0">
                <a:latin typeface="Arial Black" pitchFamily="34" charset="0"/>
              </a:rPr>
              <a:t>시작한다 그렇게 </a:t>
            </a:r>
            <a:r>
              <a:rPr lang="ko-KR" altLang="en-US" sz="1600" dirty="0">
                <a:latin typeface="Arial Black" pitchFamily="34" charset="0"/>
              </a:rPr>
              <a:t>정리하고 </a:t>
            </a:r>
            <a:r>
              <a:rPr lang="ko-KR" altLang="en-US" sz="1600" dirty="0" smtClean="0">
                <a:latin typeface="Arial Black" pitchFamily="34" charset="0"/>
              </a:rPr>
              <a:t>넘치는 것은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단계를 </a:t>
            </a:r>
            <a:r>
              <a:rPr lang="en-US" altLang="ko-KR" sz="1600" dirty="0">
                <a:latin typeface="Arial Black" pitchFamily="34" charset="0"/>
              </a:rPr>
              <a:t>2</a:t>
            </a:r>
            <a:r>
              <a:rPr lang="ko-KR" altLang="en-US" sz="1600" dirty="0">
                <a:latin typeface="Arial Black" pitchFamily="34" charset="0"/>
              </a:rPr>
              <a:t>단계로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단계를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단계로 옮겨둡니다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Arial Black" pitchFamily="34" charset="0"/>
              </a:rPr>
              <a:t>단계별 관리가 문제가 되는 이유가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단계에서 </a:t>
            </a: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가 발생하면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단계만 정리를 하고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단계에서 </a:t>
            </a: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가 발생하면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단계와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단계를 모두 </a:t>
            </a:r>
            <a:r>
              <a:rPr lang="ko-KR" altLang="en-US" sz="1600" dirty="0" smtClean="0">
                <a:latin typeface="Arial Black" pitchFamily="34" charset="0"/>
              </a:rPr>
              <a:t>정리하고 </a:t>
            </a:r>
            <a:r>
              <a:rPr lang="en-US" altLang="ko-KR" sz="1600" dirty="0">
                <a:latin typeface="Arial Black" pitchFamily="34" charset="0"/>
              </a:rPr>
              <a:t>2</a:t>
            </a:r>
            <a:r>
              <a:rPr lang="ko-KR" altLang="en-US" sz="1600" dirty="0">
                <a:latin typeface="Arial Black" pitchFamily="34" charset="0"/>
              </a:rPr>
              <a:t>단계는 </a:t>
            </a:r>
            <a:r>
              <a:rPr lang="en-US" altLang="ko-KR" sz="1600" dirty="0">
                <a:latin typeface="Arial Black" pitchFamily="34" charset="0"/>
              </a:rPr>
              <a:t>0</a:t>
            </a:r>
            <a:r>
              <a:rPr lang="ko-KR" altLang="en-US" sz="1600" dirty="0">
                <a:latin typeface="Arial Black" pitchFamily="34" charset="0"/>
              </a:rPr>
              <a:t>단계와 </a:t>
            </a:r>
            <a:r>
              <a:rPr lang="en-US" altLang="ko-KR" sz="1600" dirty="0">
                <a:latin typeface="Arial Black" pitchFamily="34" charset="0"/>
              </a:rPr>
              <a:t>1</a:t>
            </a:r>
            <a:r>
              <a:rPr lang="ko-KR" altLang="en-US" sz="1600" dirty="0">
                <a:latin typeface="Arial Black" pitchFamily="34" charset="0"/>
              </a:rPr>
              <a:t>단계를 모두 일어나게 </a:t>
            </a:r>
            <a:r>
              <a:rPr lang="ko-KR" altLang="en-US" sz="1600" dirty="0" smtClean="0">
                <a:latin typeface="Arial Black" pitchFamily="34" charset="0"/>
              </a:rPr>
              <a:t>한다</a:t>
            </a:r>
            <a:r>
              <a:rPr lang="en-US" altLang="ko-KR" sz="1600" dirty="0" smtClean="0">
                <a:latin typeface="Arial Black" pitchFamily="34" charset="0"/>
              </a:rPr>
              <a:t>. 2</a:t>
            </a:r>
            <a:r>
              <a:rPr lang="ko-KR" altLang="en-US" sz="1600" dirty="0">
                <a:latin typeface="Arial Black" pitchFamily="34" charset="0"/>
              </a:rPr>
              <a:t>단계까지 올라가서 </a:t>
            </a:r>
            <a:r>
              <a:rPr lang="en-US" altLang="ko-KR" sz="1600" dirty="0">
                <a:latin typeface="Arial Black" pitchFamily="34" charset="0"/>
              </a:rPr>
              <a:t>2</a:t>
            </a:r>
            <a:r>
              <a:rPr lang="ko-KR" altLang="en-US" sz="1600" dirty="0">
                <a:latin typeface="Arial Black" pitchFamily="34" charset="0"/>
              </a:rPr>
              <a:t>단계에서의 </a:t>
            </a: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가 많이 발생할수록 전체 </a:t>
            </a: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를 가동하게 되는 </a:t>
            </a:r>
            <a:r>
              <a:rPr lang="ko-KR" altLang="en-US" sz="1600" dirty="0" smtClean="0">
                <a:latin typeface="Arial Black" pitchFamily="34" charset="0"/>
              </a:rPr>
              <a:t>샘이다</a:t>
            </a:r>
            <a:r>
              <a:rPr lang="en-US" altLang="ko-KR" sz="1600" dirty="0" smtClean="0">
                <a:latin typeface="Arial Black" pitchFamily="34" charset="0"/>
              </a:rPr>
              <a:t>. </a:t>
            </a:r>
            <a:r>
              <a:rPr lang="ko-KR" altLang="en-US" sz="1600" dirty="0" smtClean="0">
                <a:latin typeface="Arial Black" pitchFamily="34" charset="0"/>
              </a:rPr>
              <a:t>그렇게 되면 </a:t>
            </a:r>
            <a:r>
              <a:rPr lang="ko-KR" altLang="en-US" sz="1600" dirty="0">
                <a:latin typeface="Arial Black" pitchFamily="34" charset="0"/>
              </a:rPr>
              <a:t>심하게는 </a:t>
            </a:r>
            <a:r>
              <a:rPr lang="en-US" altLang="ko-KR" sz="1600" dirty="0">
                <a:latin typeface="Arial Black" pitchFamily="34" charset="0"/>
              </a:rPr>
              <a:t>app</a:t>
            </a:r>
            <a:r>
              <a:rPr lang="ko-KR" altLang="en-US" sz="1600" dirty="0">
                <a:latin typeface="Arial Black" pitchFamily="34" charset="0"/>
              </a:rPr>
              <a:t>의 구동을 </a:t>
            </a:r>
            <a:r>
              <a:rPr lang="ko-KR" altLang="en-US" sz="1600" dirty="0" smtClean="0">
                <a:latin typeface="Arial Black" pitchFamily="34" charset="0"/>
              </a:rPr>
              <a:t>멈춘 채 </a:t>
            </a: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를 가동하는데 재원을 모두 활용하게 되는 참사가 발생됩니다 그렇기 때문에 </a:t>
            </a:r>
            <a:r>
              <a:rPr lang="en-US" altLang="ko-KR" sz="1600" dirty="0">
                <a:latin typeface="Arial Black" pitchFamily="34" charset="0"/>
              </a:rPr>
              <a:t>GC</a:t>
            </a:r>
            <a:r>
              <a:rPr lang="ko-KR" altLang="en-US" sz="1600" dirty="0">
                <a:latin typeface="Arial Black" pitchFamily="34" charset="0"/>
              </a:rPr>
              <a:t>를 일어나게 하는 방법을 최대한 </a:t>
            </a:r>
            <a:r>
              <a:rPr lang="ko-KR" altLang="en-US" sz="1600" dirty="0" smtClean="0">
                <a:latin typeface="Arial Black" pitchFamily="34" charset="0"/>
              </a:rPr>
              <a:t>방어 </a:t>
            </a:r>
            <a:r>
              <a:rPr lang="ko-KR" altLang="en-US" sz="1600" dirty="0" err="1" smtClean="0">
                <a:latin typeface="Arial Black" pitchFamily="34" charset="0"/>
              </a:rPr>
              <a:t>하는게</a:t>
            </a:r>
            <a:r>
              <a:rPr lang="ko-KR" altLang="en-US" sz="1600" dirty="0" smtClean="0">
                <a:latin typeface="Arial Black" pitchFamily="34" charset="0"/>
              </a:rPr>
              <a:t> 좋다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048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(</a:t>
            </a:r>
            <a:r>
              <a:rPr lang="en-US" altLang="ko-KR" dirty="0" err="1"/>
              <a:t>gc</a:t>
            </a:r>
            <a:r>
              <a:rPr lang="en-US" altLang="ko-KR" dirty="0"/>
              <a:t>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6" y="1423104"/>
            <a:ext cx="9902263" cy="433965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효율적인 코드 </a:t>
            </a:r>
            <a:r>
              <a:rPr lang="ko-KR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작성</a:t>
            </a:r>
            <a:endParaRPr lang="en-US" altLang="ko-K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endParaRPr lang="en-US" altLang="ko-KR" dirty="0" smtClean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Arial Black" pitchFamily="34" charset="0"/>
              </a:rPr>
              <a:t>객체수가 </a:t>
            </a:r>
            <a:r>
              <a:rPr lang="ko-KR" altLang="en-US" dirty="0">
                <a:latin typeface="Arial Black" pitchFamily="34" charset="0"/>
              </a:rPr>
              <a:t>많아질수록 메모리도 많이 차지하므로 </a:t>
            </a:r>
            <a:r>
              <a:rPr lang="en-US" altLang="ko-KR" dirty="0">
                <a:latin typeface="Arial Black" pitchFamily="34" charset="0"/>
              </a:rPr>
              <a:t>0</a:t>
            </a:r>
            <a:r>
              <a:rPr lang="ko-KR" altLang="en-US" dirty="0">
                <a:latin typeface="Arial Black" pitchFamily="34" charset="0"/>
              </a:rPr>
              <a:t>세대가 빨리 포화되면서 뒤로 </a:t>
            </a:r>
            <a:r>
              <a:rPr lang="ko-KR" altLang="en-US" dirty="0" smtClean="0">
                <a:latin typeface="Arial Black" pitchFamily="34" charset="0"/>
              </a:rPr>
              <a:t>밀릴 수가 있다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Arial Black" pitchFamily="34" charset="0"/>
              </a:rPr>
              <a:t>한번에 너무 큰 </a:t>
            </a:r>
            <a:r>
              <a:rPr lang="ko-KR" altLang="en-US" dirty="0">
                <a:latin typeface="Arial Black" pitchFamily="34" charset="0"/>
              </a:rPr>
              <a:t>객체를 되도록이면 피해라 당연히 클래스 같은걸 내부에 너무 많은 객체들을 </a:t>
            </a:r>
            <a:r>
              <a:rPr lang="ko-KR" altLang="en-US" dirty="0" smtClean="0">
                <a:latin typeface="Arial Black" pitchFamily="34" charset="0"/>
              </a:rPr>
              <a:t>포함하지 말자</a:t>
            </a:r>
            <a:r>
              <a:rPr lang="en-US" altLang="ko-KR" dirty="0" smtClean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부득이하게 쓸 수는 있지만 되도록이면 </a:t>
            </a:r>
            <a:r>
              <a:rPr lang="ko-KR" altLang="en-US" dirty="0" smtClean="0">
                <a:latin typeface="Arial Black" pitchFamily="34" charset="0"/>
              </a:rPr>
              <a:t>피하자</a:t>
            </a:r>
            <a:r>
              <a:rPr lang="en-US" altLang="ko-KR" dirty="0" smtClean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Arial Black" pitchFamily="34" charset="0"/>
              </a:rPr>
              <a:t>너무 </a:t>
            </a:r>
            <a:r>
              <a:rPr lang="ko-KR" altLang="en-US" dirty="0">
                <a:latin typeface="Arial Black" pitchFamily="34" charset="0"/>
              </a:rPr>
              <a:t>복잡하거나 너무 많은 루트를 만들지 말자</a:t>
            </a:r>
            <a:r>
              <a:rPr lang="en-US" altLang="ko-KR" dirty="0" smtClean="0">
                <a:latin typeface="Arial Black" pitchFamily="34" charset="0"/>
              </a:rPr>
              <a:t>.</a:t>
            </a:r>
            <a:r>
              <a:rPr lang="ko-KR" altLang="en-US" dirty="0" smtClean="0">
                <a:latin typeface="Arial Black" pitchFamily="34" charset="0"/>
              </a:rPr>
              <a:t> </a:t>
            </a:r>
            <a:r>
              <a:rPr lang="en-US" altLang="ko-KR" dirty="0" smtClean="0">
                <a:latin typeface="Arial Black" pitchFamily="34" charset="0"/>
              </a:rPr>
              <a:t>- </a:t>
            </a:r>
            <a:r>
              <a:rPr lang="ko-KR" altLang="en-US" dirty="0" smtClean="0">
                <a:latin typeface="Arial Black" pitchFamily="34" charset="0"/>
              </a:rPr>
              <a:t>참조 </a:t>
            </a:r>
            <a:r>
              <a:rPr lang="ko-KR" altLang="en-US" dirty="0">
                <a:latin typeface="Arial Black" pitchFamily="34" charset="0"/>
              </a:rPr>
              <a:t>관계가 복잡하고 루트가 </a:t>
            </a:r>
            <a:r>
              <a:rPr lang="ko-KR" altLang="en-US" dirty="0" smtClean="0">
                <a:latin typeface="Arial Black" pitchFamily="34" charset="0"/>
              </a:rPr>
              <a:t>많은 만큼 </a:t>
            </a:r>
            <a:r>
              <a:rPr lang="en-US" altLang="ko-KR" dirty="0">
                <a:latin typeface="Arial Black" pitchFamily="34" charset="0"/>
              </a:rPr>
              <a:t>GC</a:t>
            </a:r>
            <a:r>
              <a:rPr lang="ko-KR" altLang="en-US" dirty="0">
                <a:latin typeface="Arial Black" pitchFamily="34" charset="0"/>
              </a:rPr>
              <a:t>는 파악하는데 시간이 걸리기 때문입니다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Arial Black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>
                <a:latin typeface="Arial Black" pitchFamily="34" charset="0"/>
              </a:rPr>
              <a:t>유니티에서</a:t>
            </a:r>
            <a:r>
              <a:rPr lang="ko-KR" altLang="en-US" dirty="0" smtClean="0">
                <a:latin typeface="Arial Black" pitchFamily="34" charset="0"/>
              </a:rPr>
              <a:t> </a:t>
            </a:r>
            <a:r>
              <a:rPr lang="ko-KR" altLang="en-US" dirty="0">
                <a:latin typeface="Arial Black" pitchFamily="34" charset="0"/>
              </a:rPr>
              <a:t>프로파일이라는 </a:t>
            </a:r>
            <a:r>
              <a:rPr lang="ko-KR" altLang="en-US" dirty="0" smtClean="0">
                <a:latin typeface="Arial Black" pitchFamily="34" charset="0"/>
              </a:rPr>
              <a:t>걸 보면서 </a:t>
            </a:r>
            <a:r>
              <a:rPr lang="ko-KR" altLang="en-US" dirty="0">
                <a:latin typeface="Arial Black" pitchFamily="34" charset="0"/>
              </a:rPr>
              <a:t>성능상에서 </a:t>
            </a:r>
            <a:r>
              <a:rPr lang="en-US" altLang="ko-KR" dirty="0">
                <a:latin typeface="Arial Black" pitchFamily="34" charset="0"/>
              </a:rPr>
              <a:t>CG </a:t>
            </a:r>
            <a:r>
              <a:rPr lang="ko-KR" altLang="en-US" dirty="0">
                <a:latin typeface="Arial Black" pitchFamily="34" charset="0"/>
              </a:rPr>
              <a:t>메모리라는걸 보면서 이렇게 쌓여가는 메모리를 확인할 </a:t>
            </a:r>
            <a:r>
              <a:rPr lang="ko-KR" altLang="en-US" dirty="0" smtClean="0">
                <a:latin typeface="Arial Black" pitchFamily="34" charset="0"/>
              </a:rPr>
              <a:t>수 있다</a:t>
            </a:r>
            <a:r>
              <a:rPr lang="en-US" altLang="ko-KR" dirty="0">
                <a:latin typeface="Arial Black" pitchFamily="34" charset="0"/>
              </a:rPr>
              <a:t>. </a:t>
            </a:r>
            <a:r>
              <a:rPr lang="ko-KR" altLang="en-US" dirty="0">
                <a:latin typeface="Arial Black" pitchFamily="34" charset="0"/>
              </a:rPr>
              <a:t>이걸 최대한 </a:t>
            </a:r>
            <a:r>
              <a:rPr lang="ko-KR" altLang="en-US" dirty="0" err="1">
                <a:latin typeface="Arial Black" pitchFamily="34" charset="0"/>
              </a:rPr>
              <a:t>낮추는게</a:t>
            </a:r>
            <a:r>
              <a:rPr lang="ko-KR" altLang="en-US" dirty="0">
                <a:latin typeface="Arial Black" pitchFamily="34" charset="0"/>
              </a:rPr>
              <a:t> 앞으로의 과제라고 </a:t>
            </a:r>
            <a:r>
              <a:rPr lang="ko-KR" altLang="en-US" dirty="0" err="1">
                <a:latin typeface="Arial Black" pitchFamily="34" charset="0"/>
              </a:rPr>
              <a:t>보면된다</a:t>
            </a:r>
            <a:r>
              <a:rPr lang="en-US" altLang="ko-KR" dirty="0">
                <a:latin typeface="Arial Black" pitchFamily="34" charset="0"/>
              </a:rPr>
              <a:t>.</a:t>
            </a:r>
            <a:endParaRPr lang="ko-KR" altLang="en-US" dirty="0">
              <a:latin typeface="Arial Black" pitchFamily="34" charset="0"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4867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78A47D-4F17-40FE-AB70-7AF78A9575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5BE3A7E-6A3F-401E-A025-BBB8FDB8DD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="" xmlns:a16="http://schemas.microsoft.com/office/drawing/2014/main" id="{41EE9036-817C-476C-BD59-B5184F9A3E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F098087A-B4E4-4300-A841-44988BD88E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F5BD5F4B-A39C-4DF9-84E4-A4D33F30E6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D7FA9858-BFA0-4D5B-AF72-B1B65EB069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508A5F3-AFE0-4750-A9C2-B51A514FFC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="" xmlns:a16="http://schemas.microsoft.com/office/drawing/2014/main" id="{92B4AAEB-ABF4-42A7-BE52-0B442190D1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="" xmlns:a16="http://schemas.microsoft.com/office/drawing/2014/main" id="{3767C370-4A42-4376-8CAE-606C4BC8F4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="" xmlns:a16="http://schemas.microsoft.com/office/drawing/2014/main" id="{36205F53-9C95-4954-B97C-1625BB8A3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DC80B58E-3469-43E9-96FC-D747B69830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="" xmlns:a16="http://schemas.microsoft.com/office/drawing/2014/main" id="{E17A4ED2-DDD7-4B4D-A39C-9B0121C886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="" xmlns:a16="http://schemas.microsoft.com/office/drawing/2014/main" id="{A2C14A85-E7A9-4E1D-809F-20F5CFA788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="" xmlns:a16="http://schemas.microsoft.com/office/drawing/2014/main" id="{F3D51E32-9399-4B7F-8D91-BF9A068B83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9969F9D2-502D-4C1D-ABA5-02B1BF2A0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="" xmlns:a16="http://schemas.microsoft.com/office/drawing/2014/main" id="{4AE555C6-5623-478A-BF35-63E9929A3A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="" xmlns:a16="http://schemas.microsoft.com/office/drawing/2014/main" id="{A3D3AED4-A69E-4301-9BB4-436DC5F0C9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="" xmlns:a16="http://schemas.microsoft.com/office/drawing/2014/main" id="{C3B8082C-2D81-48D7-8B45-85B7C8929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9AD35461-BA86-408B-8A29-244EB2F2FB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F238E495-B6C6-4857-899B-CDD5848312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="" xmlns:a16="http://schemas.microsoft.com/office/drawing/2014/main" id="{E20A751E-054C-4EC2-8DA3-0EC923A658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="" xmlns:a16="http://schemas.microsoft.com/office/drawing/2014/main" id="{B6E8E701-3D21-4E5C-AB6E-9A74046970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431BDA41-D09D-4984-B888-756F5F81B4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0DC943D2-20E4-4C00-82D2-D405A7C00B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="" xmlns:a16="http://schemas.microsoft.com/office/drawing/2014/main" id="{4BC34A74-80A2-4DE1-8ADC-BBD1709035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="" xmlns:a16="http://schemas.microsoft.com/office/drawing/2014/main" id="{C6C3CA25-431F-4E26-952D-4AA9C4C725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="" xmlns:a16="http://schemas.microsoft.com/office/drawing/2014/main" id="{776D1836-82AE-40EF-9829-C6B8D2CF02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="" xmlns:a16="http://schemas.microsoft.com/office/drawing/2014/main" id="{9A8E397E-ADF9-45C1-98F4-3F5A86378B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="" xmlns:a16="http://schemas.microsoft.com/office/drawing/2014/main" id="{DE07CFD9-357F-40BC-A792-CE874BFE50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E58DEC-E87F-4697-AFE4-375E2155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/>
              <a:t>목차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085ECEC0-FF5D-4348-92C7-1EA7C61E77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9510D38-BC57-41C4-AC5D-07E22B3A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800" dirty="0" smtClean="0"/>
              <a:t>Delegate &amp; Event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 smtClean="0"/>
              <a:t>람다</a:t>
            </a:r>
            <a:r>
              <a:rPr lang="ko-KR" altLang="en-US" sz="1800" dirty="0" err="1"/>
              <a:t>식</a:t>
            </a:r>
            <a:endParaRPr lang="en-US" altLang="ko-KR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sz="1800" dirty="0" err="1"/>
              <a:t>가비지</a:t>
            </a:r>
            <a:r>
              <a:rPr lang="ko-KR" altLang="en-US" sz="1800" dirty="0"/>
              <a:t> 컬렉션</a:t>
            </a:r>
            <a:r>
              <a:rPr lang="en-US" altLang="ko-KR" sz="1800" dirty="0" smtClean="0"/>
              <a:t>(GC)</a:t>
            </a:r>
            <a:endParaRPr lang="en-US" altLang="ko-KR" sz="1800" dirty="0" smtClean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4E035BE-9FF4-43D3-BC25-CF582D7FF8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98BCEB2-EC20-4E84-A994-0AC37292C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A2E1821-AEDF-417E-9F17-83379E9C09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B3734E2-8292-4B47-B6AB-0E5A058DE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A0B09C51-29AB-45C0-B707-CCFB9DF280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10C0CED-AE1B-45AE-B5E1-57521E589D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1F2327-4B45-41AA-B41C-7404B6A1E4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5A63224C-41A0-42C0-96F6-0B2BE99A13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A7C00B9F-C253-4776-9935-EC02254A4F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62D4AA-13F3-4064-8440-FFE8562D85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3E143B27-CB82-440B-879B-D25C1891C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8774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en-US" altLang="ko-KR" dirty="0" smtClean="0"/>
              <a:t>Delegate &amp; Event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3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en-US" altLang="ko-KR" dirty="0"/>
              <a:t>Delegate &amp; Event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1656" y="732225"/>
            <a:ext cx="9902263" cy="680186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Callback</a:t>
            </a:r>
            <a:r>
              <a:rPr lang="ko-KR" altLang="en-US" sz="1600" dirty="0">
                <a:latin typeface="Arial Black" pitchFamily="34" charset="0"/>
              </a:rPr>
              <a:t>을 </a:t>
            </a:r>
            <a:r>
              <a:rPr lang="ko-KR" altLang="en-US" sz="1600" dirty="0" smtClean="0">
                <a:latin typeface="Arial Black" pitchFamily="34" charset="0"/>
              </a:rPr>
              <a:t>만들기 위한 </a:t>
            </a:r>
            <a:r>
              <a:rPr lang="ko-KR" altLang="en-US" sz="1600" dirty="0">
                <a:latin typeface="Arial Black" pitchFamily="34" charset="0"/>
              </a:rPr>
              <a:t>형식 </a:t>
            </a:r>
            <a:r>
              <a:rPr lang="en-US" altLang="ko-KR" sz="1600" dirty="0">
                <a:latin typeface="Arial Black" pitchFamily="34" charset="0"/>
              </a:rPr>
              <a:t>- </a:t>
            </a:r>
            <a:r>
              <a:rPr lang="ko-KR" altLang="en-US" sz="1600" dirty="0" err="1">
                <a:latin typeface="Arial Black" pitchFamily="34" charset="0"/>
              </a:rPr>
              <a:t>메소드에</a:t>
            </a:r>
            <a:r>
              <a:rPr lang="ko-KR" altLang="en-US" sz="1600" dirty="0">
                <a:latin typeface="Arial Black" pitchFamily="34" charset="0"/>
              </a:rPr>
              <a:t> 의한 참조</a:t>
            </a:r>
          </a:p>
          <a:p>
            <a:pPr marL="742950" lvl="1" indent="-285750" fontAlgn="base">
              <a:buFont typeface="Arial" pitchFamily="34" charset="0"/>
              <a:buChar char="•"/>
            </a:pPr>
            <a:r>
              <a:rPr lang="ko-KR" altLang="en-US" sz="1600" dirty="0" err="1">
                <a:latin typeface="Arial Black" pitchFamily="34" charset="0"/>
              </a:rPr>
              <a:t>메소드를</a:t>
            </a:r>
            <a:r>
              <a:rPr lang="ko-KR" altLang="en-US" sz="1600" dirty="0">
                <a:latin typeface="Arial Black" pitchFamily="34" charset="0"/>
              </a:rPr>
              <a:t> 대신해서 호출하는 </a:t>
            </a:r>
            <a:r>
              <a:rPr lang="ko-KR" altLang="en-US" sz="1600" dirty="0" err="1">
                <a:latin typeface="Arial Black" pitchFamily="34" charset="0"/>
              </a:rPr>
              <a:t>역활을</a:t>
            </a:r>
            <a:r>
              <a:rPr lang="ko-KR" altLang="en-US" sz="1600" dirty="0">
                <a:latin typeface="Arial Black" pitchFamily="34" charset="0"/>
              </a:rPr>
              <a:t> 한다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r>
              <a:rPr lang="ko-KR" altLang="en-US" sz="1600" dirty="0">
                <a:latin typeface="Arial Black" pitchFamily="34" charset="0"/>
              </a:rPr>
              <a:t>특정 </a:t>
            </a:r>
            <a:r>
              <a:rPr lang="ko-KR" altLang="en-US" sz="1600" dirty="0" err="1" smtClean="0">
                <a:latin typeface="Arial Black" pitchFamily="34" charset="0"/>
              </a:rPr>
              <a:t>메소드를</a:t>
            </a:r>
            <a:r>
              <a:rPr lang="ko-KR" altLang="en-US" sz="1600" dirty="0">
                <a:latin typeface="Arial Black" pitchFamily="34" charset="0"/>
              </a:rPr>
              <a:t> </a:t>
            </a:r>
            <a:r>
              <a:rPr lang="ko-KR" altLang="en-US" sz="1600" dirty="0" smtClean="0">
                <a:latin typeface="Arial Black" pitchFamily="34" charset="0"/>
              </a:rPr>
              <a:t>처리할 때 </a:t>
            </a:r>
            <a:r>
              <a:rPr lang="ko-KR" altLang="en-US" sz="1600" dirty="0">
                <a:latin typeface="Arial Black" pitchFamily="34" charset="0"/>
              </a:rPr>
              <a:t>그 </a:t>
            </a:r>
            <a:r>
              <a:rPr lang="ko-KR" altLang="en-US" sz="1600" dirty="0" err="1">
                <a:latin typeface="Arial Black" pitchFamily="34" charset="0"/>
              </a:rPr>
              <a:t>메소드를</a:t>
            </a:r>
            <a:r>
              <a:rPr lang="ko-KR" altLang="en-US" sz="1600" dirty="0">
                <a:latin typeface="Arial Black" pitchFamily="34" charset="0"/>
              </a:rPr>
              <a:t> 직접 호출해서 실행시켜야 했지만 </a:t>
            </a:r>
            <a:r>
              <a:rPr lang="en-US" altLang="ko-KR" sz="1600" dirty="0" smtClean="0">
                <a:latin typeface="Arial Black" pitchFamily="34" charset="0"/>
              </a:rPr>
              <a:t>Delegate</a:t>
            </a:r>
            <a:r>
              <a:rPr lang="ko-KR" altLang="en-US" sz="1600" dirty="0" smtClean="0">
                <a:latin typeface="Arial Black" pitchFamily="34" charset="0"/>
              </a:rPr>
              <a:t>를 </a:t>
            </a:r>
            <a:r>
              <a:rPr lang="ko-KR" altLang="en-US" sz="1600" dirty="0">
                <a:latin typeface="Arial Black" pitchFamily="34" charset="0"/>
              </a:rPr>
              <a:t>사용하면 그 </a:t>
            </a:r>
            <a:r>
              <a:rPr lang="ko-KR" altLang="en-US" sz="1600" dirty="0" err="1">
                <a:latin typeface="Arial Black" pitchFamily="34" charset="0"/>
              </a:rPr>
              <a:t>메소드를</a:t>
            </a:r>
            <a:r>
              <a:rPr lang="ko-KR" altLang="en-US" sz="1600" dirty="0">
                <a:latin typeface="Arial Black" pitchFamily="34" charset="0"/>
              </a:rPr>
              <a:t> 대신하여 호출할 수 있다</a:t>
            </a:r>
            <a:r>
              <a:rPr lang="en-US" altLang="ko-KR" sz="1600" dirty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600" dirty="0" smtClean="0">
              <a:latin typeface="Arial Black" pitchFamily="34" charset="0"/>
            </a:endParaRPr>
          </a:p>
          <a:p>
            <a:pPr fontAlgn="base"/>
            <a:r>
              <a:rPr lang="en-US" altLang="ko-KR" sz="1600" dirty="0">
                <a:latin typeface="Arial Black" pitchFamily="34" charset="0"/>
              </a:rPr>
              <a:t>delegate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b</a:t>
            </a:r>
            <a:r>
              <a:rPr lang="en-US" altLang="ko-KR" sz="1600" dirty="0" smtClean="0">
                <a:latin typeface="Arial Black" pitchFamily="34" charset="0"/>
              </a:rPr>
              <a:t>);</a:t>
            </a:r>
          </a:p>
          <a:p>
            <a:r>
              <a:rPr lang="en-US" altLang="ko-KR" sz="1600" dirty="0" smtClean="0">
                <a:latin typeface="Arial Black" pitchFamily="34" charset="0"/>
              </a:rPr>
              <a:t>class Delegate</a:t>
            </a:r>
          </a:p>
          <a:p>
            <a:r>
              <a:rPr lang="en-US" altLang="ko-KR" sz="1600" dirty="0" smtClean="0">
                <a:latin typeface="Arial Black" pitchFamily="34" charset="0"/>
              </a:rPr>
              <a:t>{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ko-KR" altLang="en-US" sz="1600" dirty="0">
                <a:latin typeface="Arial Black" pitchFamily="34" charset="0"/>
              </a:rPr>
              <a:t>        </a:t>
            </a:r>
            <a:r>
              <a:rPr lang="en-US" altLang="ko-KR" sz="1600" dirty="0">
                <a:latin typeface="Arial Black" pitchFamily="34" charset="0"/>
              </a:rPr>
              <a:t>//</a:t>
            </a:r>
            <a:r>
              <a:rPr lang="ko-KR" altLang="en-US" sz="1600" dirty="0">
                <a:latin typeface="Arial Black" pitchFamily="34" charset="0"/>
              </a:rPr>
              <a:t>사용할 </a:t>
            </a:r>
            <a:r>
              <a:rPr lang="ko-KR" altLang="en-US" sz="1600" dirty="0" smtClean="0">
                <a:latin typeface="Arial Black" pitchFamily="34" charset="0"/>
              </a:rPr>
              <a:t>함수들</a:t>
            </a:r>
            <a:endParaRPr lang="en-US" altLang="ko-KR" sz="1600" dirty="0" smtClean="0">
              <a:latin typeface="Arial Black" pitchFamily="34" charset="0"/>
            </a:endParaRPr>
          </a:p>
          <a:p>
            <a:r>
              <a:rPr lang="en-US" altLang="ko-KR" sz="1600" dirty="0" smtClean="0">
                <a:latin typeface="Arial Black" pitchFamily="34" charset="0"/>
              </a:rPr>
              <a:t>	public </a:t>
            </a:r>
            <a:r>
              <a:rPr lang="en-US" altLang="ko-KR" sz="1600" dirty="0">
                <a:latin typeface="Arial Black" pitchFamily="34" charset="0"/>
              </a:rPr>
              <a:t>static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plus(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b)</a:t>
            </a:r>
          </a:p>
          <a:p>
            <a:r>
              <a:rPr lang="ko-KR" altLang="en-US" sz="1600" dirty="0">
                <a:latin typeface="Arial Black" pitchFamily="34" charset="0"/>
              </a:rPr>
              <a:t>      </a:t>
            </a:r>
            <a:r>
              <a:rPr lang="en-US" altLang="ko-KR" sz="1600" dirty="0" smtClean="0">
                <a:latin typeface="Arial Black" pitchFamily="34" charset="0"/>
              </a:rPr>
              <a:t>	{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dirty="0" smtClean="0">
                <a:latin typeface="Arial Black" pitchFamily="34" charset="0"/>
              </a:rPr>
              <a:t>	return </a:t>
            </a:r>
            <a:r>
              <a:rPr lang="en-US" altLang="ko-KR" sz="1600" dirty="0">
                <a:latin typeface="Arial Black" pitchFamily="34" charset="0"/>
              </a:rPr>
              <a:t>a + b;</a:t>
            </a:r>
          </a:p>
          <a:p>
            <a:r>
              <a:rPr lang="ko-KR" altLang="en-US" sz="1600" dirty="0">
                <a:latin typeface="Arial Black" pitchFamily="34" charset="0"/>
              </a:rPr>
              <a:t>       </a:t>
            </a:r>
            <a:r>
              <a:rPr lang="en-US" altLang="ko-KR" sz="1600" dirty="0" smtClean="0">
                <a:latin typeface="Arial Black" pitchFamily="34" charset="0"/>
              </a:rPr>
              <a:t>}</a:t>
            </a:r>
            <a:endParaRPr lang="en-US" altLang="ko-KR" sz="1600" dirty="0">
              <a:latin typeface="Arial Black" pitchFamily="34" charset="0"/>
            </a:endParaRP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       </a:t>
            </a:r>
            <a:r>
              <a:rPr lang="en-US" altLang="ko-KR" sz="1600" dirty="0" smtClean="0">
                <a:latin typeface="Arial Black" pitchFamily="34" charset="0"/>
              </a:rPr>
              <a:t>public </a:t>
            </a:r>
            <a:r>
              <a:rPr lang="en-US" altLang="ko-KR" sz="1600" dirty="0">
                <a:latin typeface="Arial Black" pitchFamily="34" charset="0"/>
              </a:rPr>
              <a:t>static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minus(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b)</a:t>
            </a:r>
          </a:p>
          <a:p>
            <a:r>
              <a:rPr lang="ko-KR" altLang="en-US" sz="1600" dirty="0">
                <a:latin typeface="Arial Black" pitchFamily="34" charset="0"/>
              </a:rPr>
              <a:t>       </a:t>
            </a:r>
            <a:r>
              <a:rPr lang="en-US" altLang="ko-KR" sz="1600" dirty="0" smtClean="0">
                <a:latin typeface="Arial Black" pitchFamily="34" charset="0"/>
              </a:rPr>
              <a:t>{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>
                <a:latin typeface="Arial Black" pitchFamily="34" charset="0"/>
              </a:rPr>
              <a:t>            </a:t>
            </a:r>
            <a:r>
              <a:rPr lang="en-US" altLang="ko-KR" sz="1600" dirty="0" smtClean="0">
                <a:latin typeface="Arial Black" pitchFamily="34" charset="0"/>
              </a:rPr>
              <a:t>	return </a:t>
            </a:r>
            <a:r>
              <a:rPr lang="en-US" altLang="ko-KR" sz="1600" dirty="0">
                <a:latin typeface="Arial Black" pitchFamily="34" charset="0"/>
              </a:rPr>
              <a:t>a - b;</a:t>
            </a:r>
          </a:p>
          <a:p>
            <a:r>
              <a:rPr lang="ko-KR" altLang="en-US" sz="1600" dirty="0">
                <a:latin typeface="Arial Black" pitchFamily="34" charset="0"/>
              </a:rPr>
              <a:t>       </a:t>
            </a:r>
            <a:r>
              <a:rPr lang="en-US" altLang="ko-KR" sz="1600" dirty="0" smtClean="0">
                <a:latin typeface="Arial Black" pitchFamily="34" charset="0"/>
              </a:rPr>
              <a:t>}</a:t>
            </a:r>
            <a:endParaRPr lang="en-US" altLang="ko-KR" sz="1600" dirty="0">
              <a:latin typeface="Arial Black" pitchFamily="34" charset="0"/>
            </a:endParaRP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ko-KR" altLang="en-US" sz="1400" dirty="0">
                <a:latin typeface="Arial Black" pitchFamily="34" charset="0"/>
              </a:rPr>
              <a:t>     </a:t>
            </a:r>
            <a:r>
              <a:rPr lang="ko-KR" altLang="en-US" sz="1400" dirty="0" smtClean="0">
                <a:latin typeface="Arial Black" pitchFamily="34" charset="0"/>
              </a:rPr>
              <a:t>  </a:t>
            </a:r>
            <a:endParaRPr lang="en-US" altLang="ko-KR" sz="1400" dirty="0" smtClean="0">
              <a:latin typeface="Arial Black" pitchFamily="34" charset="0"/>
            </a:endParaRPr>
          </a:p>
          <a:p>
            <a:endParaRPr lang="en-US" altLang="ko-KR" sz="1400" dirty="0" smtClean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 smtClean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 smtClean="0">
              <a:latin typeface="Arial Black" pitchFamily="34" charset="0"/>
            </a:endParaRP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 smtClean="0">
              <a:latin typeface="Arial Black" pitchFamily="34" charset="0"/>
            </a:endParaRPr>
          </a:p>
          <a:p>
            <a:endParaRPr lang="en-US" altLang="ko-KR" sz="1400" dirty="0" smtClean="0">
              <a:latin typeface="Arial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45758" y="1851949"/>
            <a:ext cx="55981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600" dirty="0">
                <a:latin typeface="Arial Black" pitchFamily="34" charset="0"/>
              </a:rPr>
              <a:t>static void Main(string[] </a:t>
            </a:r>
            <a:r>
              <a:rPr lang="en-US" altLang="ko-KR" sz="1600" dirty="0" err="1">
                <a:latin typeface="Arial Black" pitchFamily="34" charset="0"/>
              </a:rPr>
              <a:t>args</a:t>
            </a:r>
            <a:r>
              <a:rPr lang="en-US" altLang="ko-KR" sz="1600" dirty="0">
                <a:latin typeface="Arial Black" pitchFamily="34" charset="0"/>
              </a:rPr>
              <a:t>)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{</a:t>
            </a:r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기본 형태</a:t>
            </a:r>
          </a:p>
          <a:p>
            <a:pPr lvl="1"/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	//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변수 선언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myDelegate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 err="1">
                <a:latin typeface="Arial Black" pitchFamily="34" charset="0"/>
              </a:rPr>
              <a:t>caculate</a:t>
            </a:r>
            <a:r>
              <a:rPr lang="en-US" altLang="ko-KR" sz="1600" dirty="0">
                <a:latin typeface="Arial Black" pitchFamily="34" charset="0"/>
              </a:rPr>
              <a:t>;</a:t>
            </a:r>
          </a:p>
          <a:p>
            <a:pPr lvl="1"/>
            <a:endParaRPr lang="ko-KR" altLang="en-US" sz="1600" dirty="0">
              <a:latin typeface="Arial Black" pitchFamily="34" charset="0"/>
            </a:endParaRP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함수를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에 선언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caculate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= new </a:t>
            </a:r>
            <a:r>
              <a:rPr lang="en-US" altLang="ko-KR" sz="1600" dirty="0" err="1"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(plus);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int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sum = </a:t>
            </a:r>
            <a:r>
              <a:rPr lang="en-US" altLang="ko-KR" sz="1600" dirty="0" err="1">
                <a:latin typeface="Arial Black" pitchFamily="34" charset="0"/>
              </a:rPr>
              <a:t>caculate</a:t>
            </a:r>
            <a:r>
              <a:rPr lang="en-US" altLang="ko-KR" sz="1600" dirty="0">
                <a:latin typeface="Arial Black" pitchFamily="34" charset="0"/>
              </a:rPr>
              <a:t>(11, 22);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("11 + 22 = {0}", sum);</a:t>
            </a:r>
          </a:p>
          <a:p>
            <a:pPr lvl="1"/>
            <a:endParaRPr lang="en-US" altLang="ko-KR" sz="1600" dirty="0" smtClean="0">
              <a:latin typeface="Arial Black" pitchFamily="34" charset="0"/>
            </a:endParaRPr>
          </a:p>
          <a:p>
            <a:pPr lvl="1"/>
            <a:r>
              <a:rPr lang="en-US" altLang="ko-KR" sz="1600" dirty="0">
                <a:latin typeface="Arial Black" pitchFamily="34" charset="0"/>
              </a:rPr>
              <a:t>	</a:t>
            </a:r>
            <a:r>
              <a:rPr lang="en-US" altLang="ko-KR" sz="1600" b="1" dirty="0" smtClean="0">
                <a:latin typeface="Arial Black" pitchFamily="34" charset="0"/>
              </a:rPr>
              <a:t>//</a:t>
            </a:r>
            <a:r>
              <a:rPr lang="ko-KR" altLang="en-US" sz="1600" b="1" dirty="0">
                <a:latin typeface="Arial Black" pitchFamily="34" charset="0"/>
              </a:rPr>
              <a:t>함수를 </a:t>
            </a:r>
            <a:r>
              <a:rPr lang="en-US" altLang="ko-KR" sz="1600" b="1" dirty="0">
                <a:latin typeface="Arial Black" pitchFamily="34" charset="0"/>
              </a:rPr>
              <a:t>delegate</a:t>
            </a:r>
            <a:r>
              <a:rPr lang="ko-KR" altLang="en-US" sz="1600" b="1" dirty="0">
                <a:latin typeface="Arial Black" pitchFamily="34" charset="0"/>
              </a:rPr>
              <a:t>에 선언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caculate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= new </a:t>
            </a:r>
            <a:r>
              <a:rPr lang="en-US" altLang="ko-KR" sz="1600" dirty="0" err="1">
                <a:latin typeface="Arial Black" pitchFamily="34" charset="0"/>
              </a:rPr>
              <a:t>myDelegate</a:t>
            </a:r>
            <a:r>
              <a:rPr lang="en-US" altLang="ko-KR" sz="1600" dirty="0">
                <a:latin typeface="Arial Black" pitchFamily="34" charset="0"/>
              </a:rPr>
              <a:t>(minus);</a:t>
            </a:r>
          </a:p>
          <a:p>
            <a:pPr lvl="1"/>
            <a:r>
              <a:rPr lang="fr-FR" altLang="ko-KR" sz="1600" dirty="0">
                <a:latin typeface="Arial Black" pitchFamily="34" charset="0"/>
              </a:rPr>
              <a:t>	</a:t>
            </a:r>
            <a:r>
              <a:rPr lang="fr-FR" altLang="ko-KR" sz="1600" dirty="0" smtClean="0">
                <a:latin typeface="Arial Black" pitchFamily="34" charset="0"/>
              </a:rPr>
              <a:t>Console.WriteLine</a:t>
            </a:r>
            <a:r>
              <a:rPr lang="fr-FR" altLang="ko-KR" sz="1600" dirty="0">
                <a:latin typeface="Arial Black" pitchFamily="34" charset="0"/>
              </a:rPr>
              <a:t>("22 - 11 = {0}", caculate(22, 11</a:t>
            </a:r>
            <a:r>
              <a:rPr lang="fr-FR" altLang="ko-KR" sz="1600" dirty="0" smtClean="0">
                <a:latin typeface="Arial Black" pitchFamily="34" charset="0"/>
              </a:rPr>
              <a:t>));</a:t>
            </a:r>
          </a:p>
          <a:p>
            <a:pPr lvl="1"/>
            <a:r>
              <a:rPr lang="fr-FR" altLang="ko-KR" sz="1600" dirty="0" smtClean="0">
                <a:latin typeface="Arial Black" pitchFamily="34" charset="0"/>
              </a:rPr>
              <a:t>}</a:t>
            </a:r>
          </a:p>
          <a:p>
            <a:r>
              <a:rPr lang="fr-FR" altLang="ko-KR" sz="1600" dirty="0" smtClean="0">
                <a:latin typeface="Arial Black" pitchFamily="34" charset="0"/>
              </a:rPr>
              <a:t>}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42720" y="5480269"/>
            <a:ext cx="3860800" cy="954107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Arial Black" pitchFamily="34" charset="0"/>
              </a:rPr>
              <a:t>단지 선언하고 </a:t>
            </a:r>
            <a:r>
              <a:rPr lang="ko-KR" altLang="en-US" sz="1400" dirty="0" smtClean="0">
                <a:latin typeface="Arial Black" pitchFamily="34" charset="0"/>
              </a:rPr>
              <a:t>호출할 때의 </a:t>
            </a:r>
            <a:r>
              <a:rPr lang="ko-KR" altLang="en-US" sz="1400" dirty="0">
                <a:latin typeface="Arial Black" pitchFamily="34" charset="0"/>
              </a:rPr>
              <a:t>모양만 보았다 이렇게 쓸려고만 했으면 </a:t>
            </a:r>
            <a:r>
              <a:rPr lang="ko-KR" altLang="en-US" sz="1400" dirty="0" smtClean="0">
                <a:latin typeface="Arial Black" pitchFamily="34" charset="0"/>
              </a:rPr>
              <a:t>쓸 필요가 </a:t>
            </a:r>
            <a:r>
              <a:rPr lang="ko-KR" altLang="en-US" sz="1400" dirty="0">
                <a:latin typeface="Arial Black" pitchFamily="34" charset="0"/>
              </a:rPr>
              <a:t>없다</a:t>
            </a:r>
            <a:r>
              <a:rPr lang="en-US" altLang="ko-KR" sz="1400" dirty="0">
                <a:latin typeface="Arial Black" pitchFamily="34" charset="0"/>
              </a:rPr>
              <a:t>. delegate</a:t>
            </a:r>
            <a:r>
              <a:rPr lang="ko-KR" altLang="en-US" sz="1400" dirty="0">
                <a:latin typeface="Arial Black" pitchFamily="34" charset="0"/>
              </a:rPr>
              <a:t>를 쓰는 진짜 목표는 </a:t>
            </a:r>
            <a:r>
              <a:rPr lang="ko-KR" altLang="en-US" sz="1400" dirty="0" err="1" smtClean="0">
                <a:latin typeface="Arial Black" pitchFamily="34" charset="0"/>
              </a:rPr>
              <a:t>콜백</a:t>
            </a:r>
            <a:r>
              <a:rPr lang="ko-KR" altLang="en-US" sz="1400" dirty="0" smtClean="0">
                <a:latin typeface="Arial Black" pitchFamily="34" charset="0"/>
              </a:rPr>
              <a:t> </a:t>
            </a:r>
            <a:r>
              <a:rPr lang="ko-KR" altLang="en-US" sz="1400" dirty="0" err="1" smtClean="0">
                <a:latin typeface="Arial Black" pitchFamily="34" charset="0"/>
              </a:rPr>
              <a:t>메서드의</a:t>
            </a:r>
            <a:r>
              <a:rPr lang="ko-KR" altLang="en-US" sz="1400" dirty="0" smtClean="0">
                <a:latin typeface="Arial Black" pitchFamily="34" charset="0"/>
              </a:rPr>
              <a:t> 역</a:t>
            </a:r>
            <a:r>
              <a:rPr lang="ko-KR" altLang="en-US" sz="1400" dirty="0">
                <a:latin typeface="Arial Black" pitchFamily="34" charset="0"/>
              </a:rPr>
              <a:t>할</a:t>
            </a:r>
            <a:r>
              <a:rPr lang="ko-KR" altLang="en-US" sz="1400" dirty="0" smtClean="0">
                <a:latin typeface="Arial Black" pitchFamily="34" charset="0"/>
              </a:rPr>
              <a:t>인 </a:t>
            </a:r>
            <a:r>
              <a:rPr lang="ko-KR" altLang="en-US" sz="1400" dirty="0">
                <a:latin typeface="Arial Black" pitchFamily="34" charset="0"/>
              </a:rPr>
              <a:t>것이다</a:t>
            </a:r>
            <a:endParaRPr lang="ko-KR" altLang="en-US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en-US" altLang="ko-KR" dirty="0"/>
              <a:t>Delegate &amp; Event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8" y="742385"/>
            <a:ext cx="9902263" cy="606319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Callback </a:t>
            </a:r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메서드</a:t>
            </a:r>
            <a:endParaRPr lang="en-US" altLang="ko-KR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Plus = new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(plus);</a:t>
            </a:r>
          </a:p>
          <a:p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Minus = new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(minus);</a:t>
            </a:r>
          </a:p>
          <a:p>
            <a:r>
              <a:rPr lang="en-US" altLang="ko-KR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Multiply = new </a:t>
            </a:r>
            <a:r>
              <a:rPr lang="en-US" altLang="ko-KR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myDelegate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(multiply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);</a:t>
            </a:r>
          </a:p>
          <a:p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Calculator(11, 22, Plus);</a:t>
            </a:r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Calculator(33, 22, Minus);</a:t>
            </a:r>
          </a:p>
          <a:p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Calculator(11</a:t>
            </a:r>
            <a:r>
              <a:rPr lang="en-US" altLang="ko-K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22, Multiply</a:t>
            </a:r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);</a:t>
            </a:r>
            <a:endParaRPr lang="en-US" altLang="ko-KR" sz="1400" dirty="0" smtClean="0">
              <a:latin typeface="Arial Black" pitchFamily="34" charset="0"/>
            </a:endParaRPr>
          </a:p>
          <a:p>
            <a:endParaRPr lang="en-US" altLang="ko-KR" sz="1400" dirty="0" smtClean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콜백함수를</a:t>
            </a:r>
            <a:r>
              <a:rPr lang="ko-KR" altLang="en-US" dirty="0">
                <a:latin typeface="Arial Black" pitchFamily="34" charset="0"/>
              </a:rPr>
              <a:t> 만들어 쓰게 되는 형식의 </a:t>
            </a:r>
            <a:r>
              <a:rPr lang="en-US" altLang="ko-KR" dirty="0">
                <a:latin typeface="Arial Black" pitchFamily="34" charset="0"/>
              </a:rPr>
              <a:t>delegate</a:t>
            </a:r>
            <a:r>
              <a:rPr lang="ko-KR" altLang="en-US" dirty="0">
                <a:latin typeface="Arial Black" pitchFamily="34" charset="0"/>
              </a:rPr>
              <a:t>는 </a:t>
            </a:r>
            <a:r>
              <a:rPr lang="en-US" altLang="ko-KR" dirty="0">
                <a:latin typeface="Arial Black" pitchFamily="34" charset="0"/>
              </a:rPr>
              <a:t>Unity</a:t>
            </a:r>
            <a:r>
              <a:rPr lang="ko-KR" altLang="en-US" dirty="0">
                <a:latin typeface="Arial Black" pitchFamily="34" charset="0"/>
              </a:rPr>
              <a:t>에서 스크립트 형식의 참조를 하기 때문에 스크립트끼리의 통신 예를 들면 매니저 함수에서 버튼 </a:t>
            </a:r>
            <a:r>
              <a:rPr lang="ko-KR" altLang="en-US" dirty="0" err="1">
                <a:latin typeface="Arial Black" pitchFamily="34" charset="0"/>
              </a:rPr>
              <a:t>역활을</a:t>
            </a:r>
            <a:r>
              <a:rPr lang="ko-KR" altLang="en-US" dirty="0">
                <a:latin typeface="Arial Black" pitchFamily="34" charset="0"/>
              </a:rPr>
              <a:t> 하는 </a:t>
            </a:r>
            <a:r>
              <a:rPr lang="en-US" altLang="ko-KR" dirty="0">
                <a:latin typeface="Arial Black" pitchFamily="34" charset="0"/>
              </a:rPr>
              <a:t>UI</a:t>
            </a:r>
            <a:r>
              <a:rPr lang="ko-KR" altLang="en-US" dirty="0">
                <a:latin typeface="Arial Black" pitchFamily="34" charset="0"/>
              </a:rPr>
              <a:t>의 특정 </a:t>
            </a:r>
            <a:r>
              <a:rPr lang="ko-KR" altLang="en-US" dirty="0" err="1">
                <a:latin typeface="Arial Black" pitchFamily="34" charset="0"/>
              </a:rPr>
              <a:t>값처리</a:t>
            </a:r>
            <a:r>
              <a:rPr lang="ko-KR" altLang="en-US" dirty="0">
                <a:latin typeface="Arial Black" pitchFamily="34" charset="0"/>
              </a:rPr>
              <a:t> 결과를 받고 </a:t>
            </a:r>
            <a:r>
              <a:rPr lang="ko-KR" altLang="en-US" dirty="0" err="1">
                <a:latin typeface="Arial Black" pitchFamily="34" charset="0"/>
              </a:rPr>
              <a:t>싶을때</a:t>
            </a:r>
            <a:r>
              <a:rPr lang="ko-KR" altLang="en-US" dirty="0">
                <a:latin typeface="Arial Black" pitchFamily="34" charset="0"/>
              </a:rPr>
              <a:t> 해당 객체를 구하는 형식으로 </a:t>
            </a:r>
            <a:r>
              <a:rPr lang="ko-KR" altLang="en-US" dirty="0" err="1">
                <a:latin typeface="Arial Black" pitchFamily="34" charset="0"/>
              </a:rPr>
              <a:t>해야한다</a:t>
            </a:r>
            <a:r>
              <a:rPr lang="en-US" altLang="ko-KR" dirty="0">
                <a:latin typeface="Arial Black" pitchFamily="34" charset="0"/>
              </a:rPr>
              <a:t>.</a:t>
            </a:r>
            <a:r>
              <a:rPr lang="ko-KR" altLang="en-US" dirty="0" err="1">
                <a:latin typeface="Arial Black" pitchFamily="34" charset="0"/>
              </a:rPr>
              <a:t>그럴경우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delegate</a:t>
            </a:r>
            <a:r>
              <a:rPr lang="ko-KR" altLang="en-US" dirty="0">
                <a:latin typeface="Arial Black" pitchFamily="34" charset="0"/>
              </a:rPr>
              <a:t>를 활용해서 </a:t>
            </a:r>
            <a:r>
              <a:rPr lang="ko-KR" altLang="en-US" dirty="0" err="1">
                <a:latin typeface="Arial Black" pitchFamily="34" charset="0"/>
              </a:rPr>
              <a:t>콜백으로</a:t>
            </a:r>
            <a:r>
              <a:rPr lang="ko-KR" altLang="en-US" dirty="0">
                <a:latin typeface="Arial Black" pitchFamily="34" charset="0"/>
              </a:rPr>
              <a:t> 처리 할 수 있게 하면 </a:t>
            </a:r>
            <a:r>
              <a:rPr lang="ko-KR" altLang="en-US" dirty="0" err="1">
                <a:latin typeface="Arial Black" pitchFamily="34" charset="0"/>
              </a:rPr>
              <a:t>될것이다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Arial Black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&lt;T&gt;</a:t>
            </a:r>
            <a:r>
              <a:rPr lang="ko-KR" altLang="en-US" dirty="0">
                <a:latin typeface="Arial Black" pitchFamily="34" charset="0"/>
              </a:rPr>
              <a:t>형식의 </a:t>
            </a:r>
            <a:r>
              <a:rPr lang="en-US" altLang="ko-KR" dirty="0">
                <a:latin typeface="Arial Black" pitchFamily="34" charset="0"/>
              </a:rPr>
              <a:t>delegate</a:t>
            </a:r>
            <a:r>
              <a:rPr lang="ko-KR" altLang="en-US" dirty="0">
                <a:latin typeface="Arial Black" pitchFamily="34" charset="0"/>
              </a:rPr>
              <a:t>도 만들 수 있다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pPr fontAlgn="base"/>
            <a:endParaRPr lang="en-US" altLang="ko-KR" sz="1400" dirty="0">
              <a:latin typeface="Arial Black" pitchFamily="34" charset="0"/>
            </a:endParaRPr>
          </a:p>
          <a:p>
            <a:pPr fontAlgn="base"/>
            <a:r>
              <a:rPr lang="de-DE" altLang="ko-KR" sz="1400" dirty="0">
                <a:latin typeface="Arial Black" pitchFamily="34" charset="0"/>
              </a:rPr>
              <a:t>delegate T myDelegate&lt;T&gt;(T a, T b);</a:t>
            </a:r>
          </a:p>
          <a:p>
            <a:pPr fontAlgn="base"/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 </a:t>
            </a:r>
            <a:r>
              <a:rPr lang="en-US" altLang="ko-KR" sz="1400" dirty="0" err="1">
                <a:latin typeface="Arial Black" pitchFamily="34" charset="0"/>
              </a:rPr>
              <a:t>Plus_int</a:t>
            </a:r>
            <a:r>
              <a:rPr lang="en-US" altLang="ko-KR" sz="1400" dirty="0">
                <a:latin typeface="Arial Black" pitchFamily="34" charset="0"/>
              </a:rPr>
              <a:t> = new </a:t>
            </a:r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&gt;(plus);</a:t>
            </a:r>
          </a:p>
          <a:p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&lt;float&gt; </a:t>
            </a:r>
            <a:r>
              <a:rPr lang="en-US" altLang="ko-KR" sz="1400" dirty="0" err="1">
                <a:latin typeface="Arial Black" pitchFamily="34" charset="0"/>
              </a:rPr>
              <a:t>Plus_float</a:t>
            </a:r>
            <a:r>
              <a:rPr lang="en-US" altLang="ko-KR" sz="1400" dirty="0">
                <a:latin typeface="Arial Black" pitchFamily="34" charset="0"/>
              </a:rPr>
              <a:t> = new </a:t>
            </a:r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&lt;float&gt;(plus);</a:t>
            </a:r>
          </a:p>
          <a:p>
            <a:r>
              <a:rPr lang="fr-FR" altLang="ko-KR" sz="1400" dirty="0">
                <a:latin typeface="Arial Black" pitchFamily="34" charset="0"/>
              </a:rPr>
              <a:t>myDelegate&lt;double&gt; Plus_double = new myDelegate&lt;double&gt;(plus);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Calculator(11, 22, </a:t>
            </a:r>
            <a:r>
              <a:rPr lang="en-US" altLang="ko-KR" sz="1400" dirty="0" err="1">
                <a:latin typeface="Arial Black" pitchFamily="34" charset="0"/>
              </a:rPr>
              <a:t>Plus_int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Calculator(3.3f, 4.4f, </a:t>
            </a:r>
            <a:r>
              <a:rPr lang="en-US" altLang="ko-KR" sz="1400" dirty="0" err="1">
                <a:latin typeface="Arial Black" pitchFamily="34" charset="0"/>
              </a:rPr>
              <a:t>Plus_float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>
                <a:latin typeface="Arial Black" pitchFamily="34" charset="0"/>
              </a:rPr>
              <a:t>Calculator(5.5, 6.6, </a:t>
            </a:r>
            <a:r>
              <a:rPr lang="en-US" altLang="ko-KR" sz="1400" dirty="0" err="1">
                <a:latin typeface="Arial Black" pitchFamily="34" charset="0"/>
              </a:rPr>
              <a:t>Plus_double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en-US" altLang="ko-KR" dirty="0"/>
              <a:t>Delegate &amp; Event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7" y="1152079"/>
            <a:ext cx="9902263" cy="480131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ko-KR" altLang="en-US" dirty="0"/>
              <a:t>체인 이라고 하나의 </a:t>
            </a:r>
            <a:r>
              <a:rPr lang="ko-KR" altLang="en-US" dirty="0" err="1"/>
              <a:t>메소드만</a:t>
            </a:r>
            <a:r>
              <a:rPr lang="ko-KR" altLang="en-US" dirty="0"/>
              <a:t> 사용할 수 있는 것이 아니라 </a:t>
            </a:r>
            <a:r>
              <a:rPr lang="ko-KR" altLang="en-US" dirty="0" err="1"/>
              <a:t>메소드를</a:t>
            </a:r>
            <a:r>
              <a:rPr lang="ko-KR" altLang="en-US" dirty="0"/>
              <a:t> </a:t>
            </a:r>
            <a:r>
              <a:rPr lang="ko-KR" altLang="en-US" dirty="0" err="1"/>
              <a:t>여러개</a:t>
            </a:r>
            <a:r>
              <a:rPr lang="ko-KR" altLang="en-US" dirty="0"/>
              <a:t> 추가해서 함께 </a:t>
            </a:r>
            <a:r>
              <a:rPr lang="ko-KR" altLang="en-US" dirty="0" err="1"/>
              <a:t>사용할수</a:t>
            </a:r>
            <a:r>
              <a:rPr lang="ko-KR" altLang="en-US" dirty="0"/>
              <a:t> 있는 기능이 있다</a:t>
            </a:r>
            <a:r>
              <a:rPr lang="en-US" altLang="ko-KR" dirty="0"/>
              <a:t>. </a:t>
            </a:r>
            <a:r>
              <a:rPr lang="ko-KR" altLang="en-US" dirty="0"/>
              <a:t>예제를 보자 </a:t>
            </a:r>
            <a:r>
              <a:rPr lang="en-US" altLang="ko-KR" dirty="0"/>
              <a:t>+=</a:t>
            </a:r>
            <a:r>
              <a:rPr lang="ko-KR" altLang="en-US" dirty="0"/>
              <a:t>추가되고 </a:t>
            </a:r>
            <a:r>
              <a:rPr lang="en-US" altLang="ko-KR" dirty="0"/>
              <a:t>-=</a:t>
            </a:r>
            <a:r>
              <a:rPr lang="ko-KR" altLang="en-US" dirty="0"/>
              <a:t>제거되는데 추가한 순서대로 차례로 호출된다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lvl="1"/>
            <a:r>
              <a:rPr lang="en-US" altLang="ko-KR" dirty="0" err="1" smtClean="0">
                <a:latin typeface="Arial Black" pitchFamily="34" charset="0"/>
              </a:rPr>
              <a:t>myDelegate</a:t>
            </a:r>
            <a:r>
              <a:rPr lang="en-US" altLang="ko-KR" dirty="0" smtClean="0">
                <a:latin typeface="Arial Black" pitchFamily="34" charset="0"/>
              </a:rPr>
              <a:t> </a:t>
            </a:r>
            <a:r>
              <a:rPr lang="en-US" altLang="ko-KR" dirty="0">
                <a:latin typeface="Arial Black" pitchFamily="34" charset="0"/>
              </a:rPr>
              <a:t>dele;</a:t>
            </a:r>
          </a:p>
          <a:p>
            <a:pPr lvl="1"/>
            <a:r>
              <a:rPr lang="en-US" altLang="ko-KR" dirty="0" smtClean="0">
                <a:latin typeface="Arial Black" pitchFamily="34" charset="0"/>
              </a:rPr>
              <a:t>dele </a:t>
            </a:r>
            <a:r>
              <a:rPr lang="en-US" altLang="ko-KR" dirty="0">
                <a:latin typeface="Arial Black" pitchFamily="34" charset="0"/>
              </a:rPr>
              <a:t>= new </a:t>
            </a:r>
            <a:r>
              <a:rPr lang="en-US" altLang="ko-KR" dirty="0" err="1">
                <a:latin typeface="Arial Black" pitchFamily="34" charset="0"/>
              </a:rPr>
              <a:t>myDelegate</a:t>
            </a:r>
            <a:r>
              <a:rPr lang="en-US" altLang="ko-KR" dirty="0">
                <a:latin typeface="Arial Black" pitchFamily="34" charset="0"/>
              </a:rPr>
              <a:t>(func0);</a:t>
            </a:r>
          </a:p>
          <a:p>
            <a:pPr lvl="1"/>
            <a:r>
              <a:rPr lang="en-US" altLang="ko-KR" dirty="0" smtClean="0">
                <a:latin typeface="Arial Black" pitchFamily="34" charset="0"/>
              </a:rPr>
              <a:t>dele </a:t>
            </a:r>
            <a:r>
              <a:rPr lang="en-US" altLang="ko-KR" dirty="0">
                <a:latin typeface="Arial Black" pitchFamily="34" charset="0"/>
              </a:rPr>
              <a:t>+= func1;</a:t>
            </a:r>
          </a:p>
          <a:p>
            <a:pPr lvl="1"/>
            <a:r>
              <a:rPr lang="en-US" altLang="ko-KR" dirty="0" smtClean="0">
                <a:latin typeface="Arial Black" pitchFamily="34" charset="0"/>
              </a:rPr>
              <a:t>dele </a:t>
            </a:r>
            <a:r>
              <a:rPr lang="en-US" altLang="ko-KR" dirty="0">
                <a:latin typeface="Arial Black" pitchFamily="34" charset="0"/>
              </a:rPr>
              <a:t>+= func2;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 smtClean="0">
                <a:latin typeface="Arial Black" pitchFamily="34" charset="0"/>
              </a:rPr>
              <a:t>dele();</a:t>
            </a:r>
          </a:p>
          <a:p>
            <a:pPr lvl="1"/>
            <a:endParaRPr lang="en-US" altLang="ko-KR" dirty="0">
              <a:latin typeface="Arial Black" pitchFamily="34" charset="0"/>
            </a:endParaRPr>
          </a:p>
          <a:p>
            <a:pPr lvl="1"/>
            <a:r>
              <a:rPr lang="en-US" altLang="ko-KR" dirty="0" err="1" smtClean="0">
                <a:latin typeface="Arial Black" pitchFamily="34" charset="0"/>
              </a:rPr>
              <a:t>Console.WriteLine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 smtClean="0">
                <a:latin typeface="Arial Black" pitchFamily="34" charset="0"/>
              </a:rPr>
              <a:t>dele </a:t>
            </a:r>
            <a:r>
              <a:rPr lang="en-US" altLang="ko-KR" dirty="0">
                <a:latin typeface="Arial Black" pitchFamily="34" charset="0"/>
              </a:rPr>
              <a:t>-= func0;</a:t>
            </a:r>
          </a:p>
          <a:p>
            <a:pPr lvl="1"/>
            <a:r>
              <a:rPr lang="en-US" altLang="ko-KR" dirty="0" smtClean="0">
                <a:latin typeface="Arial Black" pitchFamily="34" charset="0"/>
              </a:rPr>
              <a:t>dele </a:t>
            </a:r>
            <a:r>
              <a:rPr lang="en-US" altLang="ko-KR" dirty="0">
                <a:latin typeface="Arial Black" pitchFamily="34" charset="0"/>
              </a:rPr>
              <a:t>-= func2;</a:t>
            </a:r>
          </a:p>
          <a:p>
            <a:pPr lvl="1"/>
            <a:endParaRPr lang="ko-KR" altLang="en-US" dirty="0">
              <a:latin typeface="Arial Black" pitchFamily="34" charset="0"/>
            </a:endParaRPr>
          </a:p>
          <a:p>
            <a:pPr lvl="1"/>
            <a:r>
              <a:rPr lang="en-US" altLang="ko-KR" dirty="0" smtClean="0">
                <a:latin typeface="Arial Black" pitchFamily="34" charset="0"/>
              </a:rPr>
              <a:t>dele</a:t>
            </a:r>
            <a:r>
              <a:rPr lang="en-US" altLang="ko-KR" dirty="0">
                <a:latin typeface="Arial Black" pitchFamily="34" charset="0"/>
              </a:rPr>
              <a:t>();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7680" y="1567577"/>
            <a:ext cx="3738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Black" pitchFamily="34" charset="0"/>
              </a:rPr>
              <a:t>void func0()</a:t>
            </a: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 smtClean="0">
                <a:latin typeface="Arial Black" pitchFamily="34" charset="0"/>
              </a:rPr>
              <a:t>	</a:t>
            </a:r>
            <a:r>
              <a:rPr lang="en-US" altLang="ko-KR" dirty="0" err="1" smtClean="0">
                <a:latin typeface="Arial Black" pitchFamily="34" charset="0"/>
              </a:rPr>
              <a:t>Console.Write</a:t>
            </a:r>
            <a:r>
              <a:rPr lang="en-US" altLang="ko-KR" dirty="0">
                <a:latin typeface="Arial Black" pitchFamily="34" charset="0"/>
              </a:rPr>
              <a:t>("</a:t>
            </a:r>
            <a:r>
              <a:rPr lang="ko-KR" altLang="en-US" dirty="0" err="1">
                <a:latin typeface="Arial Black" pitchFamily="34" charset="0"/>
              </a:rPr>
              <a:t>첫번째</a:t>
            </a:r>
            <a:r>
              <a:rPr lang="en-US" altLang="ko-KR" dirty="0">
                <a:latin typeface="Arial Black" pitchFamily="34" charset="0"/>
              </a:rPr>
              <a:t>");</a:t>
            </a:r>
          </a:p>
          <a:p>
            <a:r>
              <a:rPr lang="en-US" altLang="ko-KR" dirty="0" smtClean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void </a:t>
            </a:r>
            <a:r>
              <a:rPr lang="en-US" altLang="ko-KR" dirty="0" smtClean="0">
                <a:latin typeface="Arial Black" pitchFamily="34" charset="0"/>
              </a:rPr>
              <a:t>func1()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 smtClean="0">
                <a:latin typeface="Arial Black" pitchFamily="34" charset="0"/>
              </a:rPr>
              <a:t>Console.Write</a:t>
            </a:r>
            <a:r>
              <a:rPr lang="en-US" altLang="ko-KR" dirty="0" smtClean="0">
                <a:latin typeface="Arial Black" pitchFamily="34" charset="0"/>
              </a:rPr>
              <a:t>(“</a:t>
            </a:r>
            <a:r>
              <a:rPr lang="ko-KR" altLang="en-US" dirty="0" err="1" smtClean="0">
                <a:latin typeface="Arial Black" pitchFamily="34" charset="0"/>
              </a:rPr>
              <a:t>두번째</a:t>
            </a:r>
            <a:r>
              <a:rPr lang="en-US" altLang="ko-KR" dirty="0">
                <a:latin typeface="Arial Black" pitchFamily="34" charset="0"/>
              </a:rPr>
              <a:t>");</a:t>
            </a:r>
          </a:p>
          <a:p>
            <a:r>
              <a:rPr lang="en-US" altLang="ko-KR" dirty="0">
                <a:latin typeface="Arial Black" pitchFamily="34" charset="0"/>
              </a:rPr>
              <a:t>}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void </a:t>
            </a:r>
            <a:r>
              <a:rPr lang="en-US" altLang="ko-KR" dirty="0" smtClean="0">
                <a:latin typeface="Arial Black" pitchFamily="34" charset="0"/>
              </a:rPr>
              <a:t>func2()</a:t>
            </a:r>
            <a:endParaRPr lang="en-US" altLang="ko-KR" dirty="0">
              <a:latin typeface="Arial Black" pitchFamily="34" charset="0"/>
            </a:endParaRPr>
          </a:p>
          <a:p>
            <a:r>
              <a:rPr lang="en-US" altLang="ko-KR" dirty="0">
                <a:latin typeface="Arial Black" pitchFamily="34" charset="0"/>
              </a:rPr>
              <a:t>{</a:t>
            </a:r>
          </a:p>
          <a:p>
            <a:r>
              <a:rPr lang="en-US" altLang="ko-KR" dirty="0">
                <a:latin typeface="Arial Black" pitchFamily="34" charset="0"/>
              </a:rPr>
              <a:t>	</a:t>
            </a:r>
            <a:r>
              <a:rPr lang="en-US" altLang="ko-KR" dirty="0" err="1">
                <a:latin typeface="Arial Black" pitchFamily="34" charset="0"/>
              </a:rPr>
              <a:t>Console.Write</a:t>
            </a:r>
            <a:r>
              <a:rPr lang="en-US" altLang="ko-KR" dirty="0" smtClean="0">
                <a:latin typeface="Arial Black" pitchFamily="34" charset="0"/>
              </a:rPr>
              <a:t>(“</a:t>
            </a:r>
            <a:r>
              <a:rPr lang="ko-KR" altLang="en-US" dirty="0" err="1" smtClean="0">
                <a:latin typeface="Arial Black" pitchFamily="34" charset="0"/>
              </a:rPr>
              <a:t>세번째</a:t>
            </a:r>
            <a:r>
              <a:rPr lang="en-US" altLang="ko-KR" dirty="0">
                <a:latin typeface="Arial Black" pitchFamily="34" charset="0"/>
              </a:rPr>
              <a:t>");</a:t>
            </a:r>
          </a:p>
          <a:p>
            <a:r>
              <a:rPr lang="en-US" altLang="ko-KR" dirty="0" smtClean="0">
                <a:latin typeface="Arial Black" pitchFamily="34" charset="0"/>
              </a:rPr>
              <a:t>}</a:t>
            </a:r>
            <a:endParaRPr lang="en-US" altLang="ko-KR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 smtClean="0"/>
              <a:t>1. </a:t>
            </a:r>
            <a:r>
              <a:rPr lang="en-US" altLang="ko-KR" dirty="0"/>
              <a:t>Delegate &amp; Event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7" y="742384"/>
            <a:ext cx="9902263" cy="6093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Event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latin typeface="Arial Black" pitchFamily="34" charset="0"/>
              </a:rPr>
              <a:t>delegate </a:t>
            </a:r>
            <a:r>
              <a:rPr lang="ko-KR" altLang="en-US" sz="1600" dirty="0">
                <a:latin typeface="Arial Black" pitchFamily="34" charset="0"/>
              </a:rPr>
              <a:t>타입을 </a:t>
            </a:r>
            <a:r>
              <a:rPr lang="ko-KR" altLang="en-US" sz="1600" dirty="0" smtClean="0">
                <a:latin typeface="Arial Black" pitchFamily="34" charset="0"/>
              </a:rPr>
              <a:t>선언해준 뒤 </a:t>
            </a:r>
            <a:r>
              <a:rPr lang="ko-KR" altLang="en-US" sz="1600" dirty="0">
                <a:latin typeface="Arial Black" pitchFamily="34" charset="0"/>
              </a:rPr>
              <a:t>그대로 </a:t>
            </a:r>
            <a:r>
              <a:rPr lang="en-US" altLang="ko-KR" sz="1600" dirty="0">
                <a:latin typeface="Arial Black" pitchFamily="34" charset="0"/>
              </a:rPr>
              <a:t>delegate </a:t>
            </a:r>
            <a:r>
              <a:rPr lang="ko-KR" altLang="en-US" sz="1600" dirty="0">
                <a:latin typeface="Arial Black" pitchFamily="34" charset="0"/>
              </a:rPr>
              <a:t>변수로 선언할 수 있지만 </a:t>
            </a:r>
            <a:r>
              <a:rPr lang="en-US" altLang="ko-KR" sz="1600" dirty="0">
                <a:latin typeface="Arial Black" pitchFamily="34" charset="0"/>
              </a:rPr>
              <a:t>event </a:t>
            </a:r>
            <a:r>
              <a:rPr lang="ko-KR" altLang="en-US" sz="1600" dirty="0">
                <a:latin typeface="Arial Black" pitchFamily="34" charset="0"/>
              </a:rPr>
              <a:t>변수로도 선언이 </a:t>
            </a:r>
            <a:r>
              <a:rPr lang="ko-KR" altLang="en-US" sz="1600" dirty="0" smtClean="0">
                <a:latin typeface="Arial Black" pitchFamily="34" charset="0"/>
              </a:rPr>
              <a:t>가능하지만 </a:t>
            </a:r>
            <a:r>
              <a:rPr lang="en-US" altLang="ko-KR" sz="1600" dirty="0" smtClean="0">
                <a:latin typeface="Arial Black" pitchFamily="34" charset="0"/>
              </a:rPr>
              <a:t>delegate</a:t>
            </a:r>
            <a:r>
              <a:rPr lang="ko-KR" altLang="en-US" sz="1600" dirty="0" smtClean="0">
                <a:latin typeface="Arial Black" pitchFamily="34" charset="0"/>
              </a:rPr>
              <a:t>와 차이점이 있다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delegate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public </a:t>
            </a:r>
            <a:r>
              <a:rPr lang="ko-KR" altLang="en-US" sz="1600" dirty="0">
                <a:latin typeface="Arial Black" pitchFamily="34" charset="0"/>
              </a:rPr>
              <a:t>이나 </a:t>
            </a:r>
            <a:r>
              <a:rPr lang="en-US" altLang="ko-KR" sz="1600" dirty="0">
                <a:latin typeface="Arial Black" pitchFamily="34" charset="0"/>
              </a:rPr>
              <a:t>internal</a:t>
            </a:r>
            <a:r>
              <a:rPr lang="ko-KR" altLang="en-US" sz="1600" dirty="0">
                <a:latin typeface="Arial Black" pitchFamily="34" charset="0"/>
              </a:rPr>
              <a:t>을 써서 클래스 </a:t>
            </a:r>
            <a:r>
              <a:rPr lang="ko-KR" altLang="en-US" sz="1600" dirty="0" smtClean="0">
                <a:latin typeface="Arial Black" pitchFamily="34" charset="0"/>
              </a:rPr>
              <a:t>외부참조가 가능하지만 </a:t>
            </a:r>
            <a:r>
              <a:rPr lang="en-US" altLang="ko-KR" sz="1600" dirty="0">
                <a:latin typeface="Arial Black" pitchFamily="34" charset="0"/>
              </a:rPr>
              <a:t>event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en-US" altLang="ko-KR" sz="1600" dirty="0">
                <a:latin typeface="Arial Black" pitchFamily="34" charset="0"/>
              </a:rPr>
              <a:t>public</a:t>
            </a:r>
            <a:r>
              <a:rPr lang="ko-KR" altLang="en-US" sz="1600" dirty="0" smtClean="0">
                <a:latin typeface="Arial Black" pitchFamily="34" charset="0"/>
              </a:rPr>
              <a:t>으로 선언하여도 </a:t>
            </a:r>
            <a:r>
              <a:rPr lang="ko-KR" altLang="en-US" sz="1600" dirty="0">
                <a:latin typeface="Arial Black" pitchFamily="34" charset="0"/>
              </a:rPr>
              <a:t>클래스 외부에서 참조가 불가능하다</a:t>
            </a:r>
            <a:r>
              <a:rPr lang="en-US" altLang="ko-KR" sz="1600" dirty="0">
                <a:latin typeface="Arial Black" pitchFamily="34" charset="0"/>
              </a:rPr>
              <a:t>.</a:t>
            </a:r>
            <a:endParaRPr lang="ko-KR" altLang="en-US" sz="1600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Arial Black" pitchFamily="34" charset="0"/>
              </a:rPr>
              <a:t>delegate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ko-KR" altLang="en-US" sz="1600" dirty="0" err="1" smtClean="0">
                <a:latin typeface="Arial Black" pitchFamily="34" charset="0"/>
              </a:rPr>
              <a:t>콜백</a:t>
            </a:r>
            <a:r>
              <a:rPr lang="ko-KR" altLang="en-US" sz="1600" dirty="0" smtClean="0">
                <a:latin typeface="Arial Black" pitchFamily="34" charset="0"/>
              </a:rPr>
              <a:t> 전용으로 </a:t>
            </a:r>
            <a:r>
              <a:rPr lang="ko-KR" altLang="en-US" sz="1600" dirty="0">
                <a:latin typeface="Arial Black" pitchFamily="34" charset="0"/>
              </a:rPr>
              <a:t>쓰고 </a:t>
            </a:r>
            <a:r>
              <a:rPr lang="en-US" altLang="ko-KR" sz="1600" dirty="0">
                <a:latin typeface="Arial Black" pitchFamily="34" charset="0"/>
              </a:rPr>
              <a:t>event</a:t>
            </a:r>
            <a:r>
              <a:rPr lang="ko-KR" altLang="en-US" sz="1600" dirty="0">
                <a:latin typeface="Arial Black" pitchFamily="34" charset="0"/>
              </a:rPr>
              <a:t>는 </a:t>
            </a:r>
            <a:r>
              <a:rPr lang="ko-KR" altLang="en-US" sz="1600" dirty="0" smtClean="0">
                <a:latin typeface="Arial Black" pitchFamily="34" charset="0"/>
              </a:rPr>
              <a:t>특정클래스 </a:t>
            </a:r>
            <a:r>
              <a:rPr lang="ko-KR" altLang="en-US" sz="1600" dirty="0">
                <a:latin typeface="Arial Black" pitchFamily="34" charset="0"/>
              </a:rPr>
              <a:t>안에서 상태변화에 따른 속성변화 </a:t>
            </a:r>
            <a:r>
              <a:rPr lang="ko-KR" altLang="en-US" sz="1600" dirty="0" smtClean="0">
                <a:latin typeface="Arial Black" pitchFamily="34" charset="0"/>
              </a:rPr>
              <a:t>같은 용도로 활용하자</a:t>
            </a:r>
            <a:r>
              <a:rPr lang="en-US" altLang="ko-KR" sz="1600" dirty="0" smtClean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400" dirty="0">
                <a:latin typeface="Arial Black" pitchFamily="34" charset="0"/>
              </a:rPr>
              <a:t>delegate void </a:t>
            </a:r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a);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 smtClean="0">
                <a:latin typeface="Arial Black" pitchFamily="34" charset="0"/>
              </a:rPr>
              <a:t>//</a:t>
            </a:r>
            <a:r>
              <a:rPr lang="ko-KR" altLang="en-US" sz="1400" dirty="0">
                <a:latin typeface="Arial Black" pitchFamily="34" charset="0"/>
              </a:rPr>
              <a:t>이벤트매니저 클래스</a:t>
            </a:r>
          </a:p>
          <a:p>
            <a:r>
              <a:rPr lang="en-US" altLang="ko-KR" sz="1400" dirty="0" smtClean="0">
                <a:latin typeface="Arial Black" pitchFamily="34" charset="0"/>
              </a:rPr>
              <a:t>class </a:t>
            </a:r>
            <a:r>
              <a:rPr lang="en-US" altLang="ko-KR" sz="1400" dirty="0" err="1">
                <a:latin typeface="Arial Black" pitchFamily="34" charset="0"/>
              </a:rPr>
              <a:t>EventManager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 smtClean="0">
                <a:latin typeface="Arial Black" pitchFamily="34" charset="0"/>
              </a:rPr>
              <a:t>{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 smtClean="0">
                <a:latin typeface="Arial Black" pitchFamily="34" charset="0"/>
              </a:rPr>
              <a:t>	//</a:t>
            </a:r>
            <a:r>
              <a:rPr lang="ko-KR" altLang="en-US" sz="1400" dirty="0">
                <a:latin typeface="Arial Black" pitchFamily="34" charset="0"/>
              </a:rPr>
              <a:t>이벤트 타입으로 선언</a:t>
            </a:r>
          </a:p>
          <a:p>
            <a:r>
              <a:rPr lang="en-US" altLang="ko-KR" sz="1400" dirty="0" smtClean="0">
                <a:latin typeface="Arial Black" pitchFamily="34" charset="0"/>
              </a:rPr>
              <a:t>	public </a:t>
            </a:r>
            <a:r>
              <a:rPr lang="en-US" altLang="ko-KR" sz="1400" dirty="0">
                <a:latin typeface="Arial Black" pitchFamily="34" charset="0"/>
              </a:rPr>
              <a:t>event </a:t>
            </a:r>
            <a:r>
              <a:rPr lang="en-US" altLang="ko-KR" sz="1400" dirty="0" err="1">
                <a:latin typeface="Arial Black" pitchFamily="34" charset="0"/>
              </a:rPr>
              <a:t>myDelegate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eventCall</a:t>
            </a:r>
            <a:r>
              <a:rPr lang="en-US" altLang="ko-KR" sz="1400" dirty="0">
                <a:latin typeface="Arial Black" pitchFamily="34" charset="0"/>
              </a:rPr>
              <a:t>;</a:t>
            </a:r>
          </a:p>
          <a:p>
            <a:endParaRPr lang="ko-KR" altLang="en-US" sz="1400" dirty="0">
              <a:latin typeface="Arial Black" pitchFamily="34" charset="0"/>
            </a:endParaRPr>
          </a:p>
          <a:p>
            <a:r>
              <a:rPr lang="en-US" altLang="ko-KR" sz="1400" dirty="0" smtClean="0">
                <a:latin typeface="Arial Black" pitchFamily="34" charset="0"/>
              </a:rPr>
              <a:t>	public </a:t>
            </a:r>
            <a:r>
              <a:rPr lang="en-US" altLang="ko-KR" sz="1400" dirty="0">
                <a:latin typeface="Arial Black" pitchFamily="34" charset="0"/>
              </a:rPr>
              <a:t>void </a:t>
            </a:r>
            <a:r>
              <a:rPr lang="en-US" altLang="ko-KR" sz="1400" dirty="0" err="1">
                <a:latin typeface="Arial Black" pitchFamily="34" charset="0"/>
              </a:rPr>
              <a:t>NumberCheck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int</a:t>
            </a:r>
            <a:r>
              <a:rPr lang="en-US" altLang="ko-KR" sz="1400" dirty="0">
                <a:latin typeface="Arial Black" pitchFamily="34" charset="0"/>
              </a:rPr>
              <a:t> </a:t>
            </a:r>
            <a:r>
              <a:rPr lang="en-US" altLang="ko-KR" sz="1400" dirty="0" err="1">
                <a:latin typeface="Arial Black" pitchFamily="34" charset="0"/>
              </a:rPr>
              <a:t>num</a:t>
            </a:r>
            <a:r>
              <a:rPr lang="en-US" altLang="ko-KR" sz="1400" dirty="0">
                <a:latin typeface="Arial Black" pitchFamily="34" charset="0"/>
              </a:rPr>
              <a:t>)</a:t>
            </a:r>
          </a:p>
          <a:p>
            <a:r>
              <a:rPr lang="en-US" altLang="ko-KR" sz="1400" dirty="0" smtClean="0">
                <a:latin typeface="Arial Black" pitchFamily="34" charset="0"/>
              </a:rPr>
              <a:t>	{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 smtClean="0">
                <a:latin typeface="Arial Black" pitchFamily="34" charset="0"/>
              </a:rPr>
              <a:t>		//</a:t>
            </a:r>
            <a:r>
              <a:rPr lang="ko-KR" altLang="en-US" sz="1400" dirty="0" err="1">
                <a:latin typeface="Arial Black" pitchFamily="34" charset="0"/>
              </a:rPr>
              <a:t>콜백</a:t>
            </a:r>
            <a:r>
              <a:rPr lang="ko-KR" altLang="en-US" sz="1400" dirty="0">
                <a:latin typeface="Arial Black" pitchFamily="34" charset="0"/>
              </a:rPr>
              <a:t> 호출</a:t>
            </a:r>
          </a:p>
          <a:p>
            <a:r>
              <a:rPr lang="en-US" altLang="ko-KR" sz="1400" dirty="0" smtClean="0">
                <a:latin typeface="Arial Black" pitchFamily="34" charset="0"/>
              </a:rPr>
              <a:t>		if </a:t>
            </a:r>
            <a:r>
              <a:rPr lang="en-US" altLang="ko-KR" sz="1400" dirty="0">
                <a:latin typeface="Arial Black" pitchFamily="34" charset="0"/>
              </a:rPr>
              <a:t>(</a:t>
            </a:r>
            <a:r>
              <a:rPr lang="en-US" altLang="ko-KR" sz="1400" dirty="0" err="1">
                <a:latin typeface="Arial Black" pitchFamily="34" charset="0"/>
              </a:rPr>
              <a:t>num</a:t>
            </a:r>
            <a:r>
              <a:rPr lang="en-US" altLang="ko-KR" sz="1400" dirty="0">
                <a:latin typeface="Arial Black" pitchFamily="34" charset="0"/>
              </a:rPr>
              <a:t> % 2 == 0)</a:t>
            </a:r>
          </a:p>
          <a:p>
            <a:r>
              <a:rPr lang="en-US" altLang="ko-KR" sz="1400" dirty="0" smtClean="0">
                <a:latin typeface="Arial Black" pitchFamily="34" charset="0"/>
              </a:rPr>
              <a:t>			</a:t>
            </a:r>
            <a:r>
              <a:rPr lang="en-US" altLang="ko-KR" sz="1400" dirty="0" err="1" smtClean="0">
                <a:latin typeface="Arial Black" pitchFamily="34" charset="0"/>
              </a:rPr>
              <a:t>eventCall</a:t>
            </a:r>
            <a:r>
              <a:rPr lang="en-US" altLang="ko-KR" sz="1400" dirty="0" smtClean="0">
                <a:latin typeface="Arial Black" pitchFamily="34" charset="0"/>
              </a:rPr>
              <a:t>(</a:t>
            </a:r>
            <a:r>
              <a:rPr lang="en-US" altLang="ko-KR" sz="1400" dirty="0" err="1" smtClean="0">
                <a:latin typeface="Arial Black" pitchFamily="34" charset="0"/>
              </a:rPr>
              <a:t>num</a:t>
            </a:r>
            <a:r>
              <a:rPr lang="en-US" altLang="ko-KR" sz="1400" dirty="0">
                <a:latin typeface="Arial Black" pitchFamily="34" charset="0"/>
              </a:rPr>
              <a:t>);</a:t>
            </a:r>
          </a:p>
          <a:p>
            <a:r>
              <a:rPr lang="en-US" altLang="ko-KR" sz="1400" dirty="0" smtClean="0">
                <a:latin typeface="Arial Black" pitchFamily="34" charset="0"/>
              </a:rPr>
              <a:t>	}</a:t>
            </a:r>
            <a:endParaRPr lang="en-US" altLang="ko-KR" sz="1400" dirty="0">
              <a:latin typeface="Arial Black" pitchFamily="34" charset="0"/>
            </a:endParaRPr>
          </a:p>
          <a:p>
            <a:r>
              <a:rPr lang="en-US" altLang="ko-KR" sz="1400" dirty="0" smtClean="0">
                <a:latin typeface="Arial Black" pitchFamily="34" charset="0"/>
              </a:rPr>
              <a:t>}</a:t>
            </a:r>
          </a:p>
          <a:p>
            <a:endParaRPr lang="en-US" altLang="ko-KR" sz="1400" dirty="0">
              <a:latin typeface="Arial Black" pitchFamily="34" charset="0"/>
            </a:endParaRPr>
          </a:p>
          <a:p>
            <a:endParaRPr lang="en-US" altLang="ko-KR" sz="1400" dirty="0" smtClean="0">
              <a:latin typeface="Arial Black" pitchFamily="34" charset="0"/>
            </a:endParaRPr>
          </a:p>
          <a:p>
            <a:endParaRPr lang="ko-KR" altLang="en-US" sz="1400" dirty="0">
              <a:latin typeface="Arial Black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1131" y="240526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latin typeface="Arial Black" pitchFamily="34" charset="0"/>
              </a:rPr>
              <a:t>class Event</a:t>
            </a:r>
          </a:p>
          <a:p>
            <a:r>
              <a:rPr lang="en-US" altLang="ko-KR" sz="1200" dirty="0" smtClean="0">
                <a:latin typeface="Arial Black" pitchFamily="34" charset="0"/>
              </a:rPr>
              <a:t>{</a:t>
            </a:r>
            <a:endParaRPr lang="en-US" altLang="ko-KR" sz="1200" dirty="0">
              <a:latin typeface="Arial Black" pitchFamily="34" charset="0"/>
            </a:endParaRPr>
          </a:p>
          <a:p>
            <a:r>
              <a:rPr lang="en-US" altLang="ko-KR" sz="1200" dirty="0" smtClean="0">
                <a:latin typeface="Arial Black" pitchFamily="34" charset="0"/>
              </a:rPr>
              <a:t>	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이벤트에 등록이 될 함수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200" dirty="0" smtClean="0">
                <a:latin typeface="Arial Black" pitchFamily="34" charset="0"/>
              </a:rPr>
              <a:t>	static </a:t>
            </a:r>
            <a:r>
              <a:rPr lang="en-US" altLang="ko-KR" sz="1200" dirty="0">
                <a:latin typeface="Arial Black" pitchFamily="34" charset="0"/>
              </a:rPr>
              <a:t>void </a:t>
            </a:r>
            <a:r>
              <a:rPr lang="en-US" altLang="ko-KR" sz="1200" dirty="0" err="1">
                <a:latin typeface="Arial Black" pitchFamily="34" charset="0"/>
              </a:rPr>
              <a:t>EventNumber</a:t>
            </a:r>
            <a:r>
              <a:rPr lang="en-US" altLang="ko-KR" sz="1200" dirty="0">
                <a:latin typeface="Arial Black" pitchFamily="34" charset="0"/>
              </a:rPr>
              <a:t>(</a:t>
            </a:r>
            <a:r>
              <a:rPr lang="en-US" altLang="ko-KR" sz="1200" dirty="0" err="1">
                <a:latin typeface="Arial Black" pitchFamily="34" charset="0"/>
              </a:rPr>
              <a:t>int</a:t>
            </a:r>
            <a:r>
              <a:rPr lang="en-US" altLang="ko-KR" sz="1200" dirty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num</a:t>
            </a:r>
            <a:r>
              <a:rPr lang="en-US" altLang="ko-KR" sz="1200" dirty="0">
                <a:latin typeface="Arial Black" pitchFamily="34" charset="0"/>
              </a:rPr>
              <a:t>)</a:t>
            </a:r>
          </a:p>
          <a:p>
            <a:r>
              <a:rPr lang="en-US" altLang="ko-KR" sz="1200" dirty="0" smtClean="0">
                <a:latin typeface="Arial Black" pitchFamily="34" charset="0"/>
              </a:rPr>
              <a:t>	{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r>
              <a:rPr lang="en-US" altLang="ko-KR" sz="1200" dirty="0" smtClean="0">
                <a:latin typeface="Arial Black" pitchFamily="34" charset="0"/>
              </a:rPr>
              <a:t>	</a:t>
            </a:r>
            <a:r>
              <a:rPr lang="en-US" altLang="ko-KR" sz="1200" dirty="0" err="1" smtClean="0">
                <a:latin typeface="Arial Black" pitchFamily="34" charset="0"/>
              </a:rPr>
              <a:t>Console.WriteLine</a:t>
            </a:r>
            <a:r>
              <a:rPr lang="en-US" altLang="ko-KR" sz="1200" dirty="0">
                <a:latin typeface="Arial Black" pitchFamily="34" charset="0"/>
              </a:rPr>
              <a:t>("{0}</a:t>
            </a:r>
            <a:r>
              <a:rPr lang="ko-KR" altLang="en-US" sz="1200" dirty="0">
                <a:latin typeface="Arial Black" pitchFamily="34" charset="0"/>
              </a:rPr>
              <a:t>는 짝수</a:t>
            </a:r>
            <a:r>
              <a:rPr lang="en-US" altLang="ko-KR" sz="1200" dirty="0">
                <a:latin typeface="Arial Black" pitchFamily="34" charset="0"/>
              </a:rPr>
              <a:t>", </a:t>
            </a:r>
            <a:r>
              <a:rPr lang="en-US" altLang="ko-KR" sz="1200" dirty="0" err="1">
                <a:latin typeface="Arial Black" pitchFamily="34" charset="0"/>
              </a:rPr>
              <a:t>num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1"/>
            <a:r>
              <a:rPr lang="en-US" altLang="ko-KR" sz="1200" dirty="0" smtClean="0">
                <a:latin typeface="Arial Black" pitchFamily="34" charset="0"/>
              </a:rPr>
              <a:t>}</a:t>
            </a:r>
            <a:endParaRPr lang="en-US" altLang="ko-KR" sz="1200" dirty="0">
              <a:latin typeface="Arial Black" pitchFamily="34" charset="0"/>
            </a:endParaRPr>
          </a:p>
          <a:p>
            <a:pPr lvl="1"/>
            <a:endParaRPr lang="ko-KR" altLang="en-US" sz="1200" dirty="0">
              <a:latin typeface="Arial Black" pitchFamily="34" charset="0"/>
            </a:endParaRPr>
          </a:p>
          <a:p>
            <a:pPr lvl="1"/>
            <a:r>
              <a:rPr lang="en-US" altLang="ko-KR" sz="1200" dirty="0" smtClean="0">
                <a:latin typeface="Arial Black" pitchFamily="34" charset="0"/>
              </a:rPr>
              <a:t>static </a:t>
            </a:r>
            <a:r>
              <a:rPr lang="en-US" altLang="ko-KR" sz="1200" dirty="0">
                <a:latin typeface="Arial Black" pitchFamily="34" charset="0"/>
              </a:rPr>
              <a:t>void Main(string[] </a:t>
            </a:r>
            <a:r>
              <a:rPr lang="en-US" altLang="ko-KR" sz="1200" dirty="0" err="1">
                <a:latin typeface="Arial Black" pitchFamily="34" charset="0"/>
              </a:rPr>
              <a:t>args</a:t>
            </a:r>
            <a:r>
              <a:rPr lang="en-US" altLang="ko-KR" sz="1200" dirty="0">
                <a:latin typeface="Arial Black" pitchFamily="34" charset="0"/>
              </a:rPr>
              <a:t>)</a:t>
            </a:r>
          </a:p>
          <a:p>
            <a:pPr lvl="1"/>
            <a:r>
              <a:rPr lang="en-US" altLang="ko-KR" sz="1200" dirty="0" smtClean="0">
                <a:latin typeface="Arial Black" pitchFamily="34" charset="0"/>
              </a:rPr>
              <a:t>{</a:t>
            </a:r>
            <a:endParaRPr lang="en-US" altLang="ko-KR" sz="1200" dirty="0">
              <a:latin typeface="Arial Black" pitchFamily="34" charset="0"/>
            </a:endParaRPr>
          </a:p>
          <a:p>
            <a:pPr lvl="2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매니저 생성</a:t>
            </a:r>
          </a:p>
          <a:p>
            <a:pPr lvl="2"/>
            <a:r>
              <a:rPr lang="en-US" altLang="ko-KR" sz="1200" dirty="0" err="1" smtClean="0">
                <a:latin typeface="Arial Black" pitchFamily="34" charset="0"/>
              </a:rPr>
              <a:t>EventManager</a:t>
            </a:r>
            <a:r>
              <a:rPr lang="en-US" altLang="ko-KR" sz="1200" dirty="0" smtClean="0">
                <a:latin typeface="Arial Black" pitchFamily="34" charset="0"/>
              </a:rPr>
              <a:t> </a:t>
            </a:r>
            <a:r>
              <a:rPr lang="en-US" altLang="ko-KR" sz="1200" dirty="0" err="1">
                <a:latin typeface="Arial Black" pitchFamily="34" charset="0"/>
              </a:rPr>
              <a:t>eventManger</a:t>
            </a:r>
            <a:r>
              <a:rPr lang="en-US" altLang="ko-KR" sz="1200" dirty="0">
                <a:latin typeface="Arial Black" pitchFamily="34" charset="0"/>
              </a:rPr>
              <a:t> = new </a:t>
            </a:r>
            <a:r>
              <a:rPr lang="en-US" altLang="ko-KR" sz="1200" dirty="0" err="1">
                <a:latin typeface="Arial Black" pitchFamily="34" charset="0"/>
              </a:rPr>
              <a:t>EventManager</a:t>
            </a:r>
            <a:r>
              <a:rPr lang="en-US" altLang="ko-KR" sz="1200" dirty="0">
                <a:latin typeface="Arial Black" pitchFamily="34" charset="0"/>
              </a:rPr>
              <a:t>();</a:t>
            </a:r>
          </a:p>
          <a:p>
            <a:pPr lvl="2"/>
            <a:endParaRPr lang="ko-KR" altLang="en-US" sz="1200" dirty="0">
              <a:latin typeface="Arial Black" pitchFamily="34" charset="0"/>
            </a:endParaRPr>
          </a:p>
          <a:p>
            <a:pPr lvl="2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이벤트에 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delegate</a:t>
            </a:r>
            <a:r>
              <a:rPr lang="ko-KR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를 체인한다</a:t>
            </a:r>
            <a:r>
              <a:rPr lang="en-US" altLang="ko-KR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 lvl="2"/>
            <a:r>
              <a:rPr lang="en-US" altLang="ko-KR" sz="1200" dirty="0" err="1" smtClean="0">
                <a:latin typeface="Arial Black" pitchFamily="34" charset="0"/>
              </a:rPr>
              <a:t>eventManger.eventCall</a:t>
            </a:r>
            <a:r>
              <a:rPr lang="en-US" altLang="ko-KR" sz="1200" dirty="0" smtClean="0">
                <a:latin typeface="Arial Black" pitchFamily="34" charset="0"/>
              </a:rPr>
              <a:t> </a:t>
            </a:r>
            <a:r>
              <a:rPr lang="en-US" altLang="ko-KR" sz="1200" dirty="0">
                <a:latin typeface="Arial Black" pitchFamily="34" charset="0"/>
              </a:rPr>
              <a:t>+= new </a:t>
            </a:r>
            <a:r>
              <a:rPr lang="en-US" altLang="ko-KR" sz="1200" dirty="0" smtClean="0">
                <a:latin typeface="Arial Black" pitchFamily="34" charset="0"/>
              </a:rPr>
              <a:t>	</a:t>
            </a:r>
          </a:p>
          <a:p>
            <a:pPr lvl="2"/>
            <a:r>
              <a:rPr lang="en-US" altLang="ko-KR" sz="1200" dirty="0" err="1" smtClean="0">
                <a:latin typeface="Arial Black" pitchFamily="34" charset="0"/>
              </a:rPr>
              <a:t>myDelegate</a:t>
            </a:r>
            <a:r>
              <a:rPr lang="en-US" altLang="ko-KR" sz="1200" dirty="0" smtClean="0">
                <a:latin typeface="Arial Black" pitchFamily="34" charset="0"/>
              </a:rPr>
              <a:t>(</a:t>
            </a:r>
            <a:r>
              <a:rPr lang="en-US" altLang="ko-KR" sz="1200" dirty="0" err="1" smtClean="0">
                <a:latin typeface="Arial Black" pitchFamily="34" charset="0"/>
              </a:rPr>
              <a:t>EventNumber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2"/>
            <a:endParaRPr lang="ko-KR" altLang="en-US" sz="1200" dirty="0">
              <a:latin typeface="Arial Black" pitchFamily="34" charset="0"/>
            </a:endParaRPr>
          </a:p>
          <a:p>
            <a:pPr lvl="2"/>
            <a:r>
              <a:rPr lang="nn-NO" altLang="ko-KR" sz="1200" dirty="0" smtClean="0">
                <a:latin typeface="Arial Black" pitchFamily="34" charset="0"/>
              </a:rPr>
              <a:t>for </a:t>
            </a:r>
            <a:r>
              <a:rPr lang="nn-NO" altLang="ko-KR" sz="1200" dirty="0">
                <a:latin typeface="Arial Black" pitchFamily="34" charset="0"/>
              </a:rPr>
              <a:t>(int i = 1; i &lt; 10; i++)</a:t>
            </a:r>
          </a:p>
          <a:p>
            <a:pPr lvl="2"/>
            <a:r>
              <a:rPr lang="en-US" altLang="ko-KR" sz="1200" dirty="0" smtClean="0">
                <a:latin typeface="Arial Black" pitchFamily="34" charset="0"/>
              </a:rPr>
              <a:t>	</a:t>
            </a:r>
            <a:r>
              <a:rPr lang="en-US" altLang="ko-KR" sz="1200" dirty="0" err="1" smtClean="0">
                <a:latin typeface="Arial Black" pitchFamily="34" charset="0"/>
              </a:rPr>
              <a:t>eventManger.NumberCheck</a:t>
            </a:r>
            <a:r>
              <a:rPr lang="en-US" altLang="ko-KR" sz="1200" dirty="0" smtClean="0">
                <a:latin typeface="Arial Black" pitchFamily="34" charset="0"/>
              </a:rPr>
              <a:t>(i</a:t>
            </a:r>
            <a:r>
              <a:rPr lang="en-US" altLang="ko-KR" sz="1200" dirty="0">
                <a:latin typeface="Arial Black" pitchFamily="34" charset="0"/>
              </a:rPr>
              <a:t>);</a:t>
            </a:r>
          </a:p>
          <a:p>
            <a:pPr lvl="2"/>
            <a:endParaRPr lang="ko-KR" altLang="en-US" sz="1200" dirty="0">
              <a:latin typeface="Arial Black" pitchFamily="34" charset="0"/>
            </a:endParaRPr>
          </a:p>
          <a:p>
            <a:pPr lvl="2"/>
            <a:r>
              <a:rPr lang="en-US" altLang="ko-KR" sz="1200" dirty="0" err="1" smtClean="0">
                <a:latin typeface="Arial Black" pitchFamily="34" charset="0"/>
              </a:rPr>
              <a:t>Console.ReadKey</a:t>
            </a:r>
            <a:r>
              <a:rPr lang="en-US" altLang="ko-KR" sz="1200" dirty="0">
                <a:latin typeface="Arial Black" pitchFamily="34" charset="0"/>
              </a:rPr>
              <a:t>();</a:t>
            </a:r>
          </a:p>
          <a:p>
            <a:pPr lvl="2"/>
            <a:r>
              <a:rPr lang="en-US" altLang="ko-KR" sz="1200" dirty="0" err="1" smtClean="0">
                <a:latin typeface="Arial Black" pitchFamily="34" charset="0"/>
              </a:rPr>
              <a:t>Console.ReadLine</a:t>
            </a:r>
            <a:r>
              <a:rPr lang="en-US" altLang="ko-KR" sz="1200" dirty="0">
                <a:latin typeface="Arial Black" pitchFamily="34" charset="0"/>
              </a:rPr>
              <a:t>();</a:t>
            </a:r>
          </a:p>
          <a:p>
            <a:r>
              <a:rPr lang="en-US" altLang="ko-KR" sz="1200" dirty="0" smtClean="0">
                <a:latin typeface="Arial Black" pitchFamily="34" charset="0"/>
              </a:rPr>
              <a:t>	}</a:t>
            </a:r>
          </a:p>
          <a:p>
            <a:r>
              <a:rPr lang="en-US" altLang="ko-KR" sz="1200" dirty="0">
                <a:latin typeface="Arial Black" pitchFamily="34" charset="0"/>
              </a:rPr>
              <a:t>}</a:t>
            </a:r>
            <a:endParaRPr lang="en-US" altLang="ko-KR" sz="1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4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1027" y="3036498"/>
            <a:ext cx="9905998" cy="733245"/>
          </a:xfrm>
        </p:spPr>
        <p:txBody>
          <a:bodyPr/>
          <a:lstStyle/>
          <a:p>
            <a:pPr marL="342900" indent="-342900" algn="ctr"/>
            <a:r>
              <a:rPr lang="ko-KR" altLang="en-US" dirty="0" err="1" smtClean="0"/>
              <a:t>람다</a:t>
            </a:r>
            <a:r>
              <a:rPr lang="ko-KR" altLang="en-US" dirty="0" err="1"/>
              <a:t>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281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733245"/>
          </a:xfrm>
          <a:ln>
            <a:noFill/>
          </a:ln>
        </p:spPr>
        <p:txBody>
          <a:bodyPr/>
          <a:lstStyle/>
          <a:p>
            <a:pPr marL="342900" indent="-342900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람다</a:t>
            </a:r>
            <a:r>
              <a:rPr lang="ko-KR" altLang="en-US" dirty="0" err="1"/>
              <a:t>식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44866" y="1016704"/>
            <a:ext cx="9902263" cy="510909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Arial Black" pitchFamily="34" charset="0"/>
              </a:rPr>
              <a:t>C# 3.0</a:t>
            </a:r>
            <a:r>
              <a:rPr lang="ko-KR" altLang="en-US" dirty="0">
                <a:latin typeface="Arial Black" pitchFamily="34" charset="0"/>
              </a:rPr>
              <a:t>부터 사용 </a:t>
            </a:r>
            <a:r>
              <a:rPr lang="en-US" altLang="ko-KR" dirty="0">
                <a:latin typeface="Arial Black" pitchFamily="34" charset="0"/>
              </a:rPr>
              <a:t>- Delegate</a:t>
            </a:r>
            <a:r>
              <a:rPr lang="ko-KR" altLang="en-US" dirty="0">
                <a:latin typeface="Arial Black" pitchFamily="34" charset="0"/>
              </a:rPr>
              <a:t>보다 </a:t>
            </a:r>
            <a:r>
              <a:rPr lang="ko-KR" altLang="en-US" dirty="0" smtClean="0">
                <a:latin typeface="Arial Black" pitchFamily="34" charset="0"/>
              </a:rPr>
              <a:t>간결</a:t>
            </a:r>
            <a:r>
              <a:rPr lang="en-US" altLang="ko-KR" dirty="0" smtClean="0">
                <a:latin typeface="Arial Black" pitchFamily="34" charset="0"/>
              </a:rPr>
              <a:t>, </a:t>
            </a:r>
            <a:r>
              <a:rPr lang="ko-KR" altLang="en-US" dirty="0" smtClean="0">
                <a:latin typeface="Arial Black" pitchFamily="34" charset="0"/>
              </a:rPr>
              <a:t>문 형식</a:t>
            </a:r>
            <a:endParaRPr lang="en-US" altLang="ko-KR" dirty="0">
              <a:latin typeface="Arial Black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err="1">
                <a:latin typeface="Arial Black" pitchFamily="34" charset="0"/>
              </a:rPr>
              <a:t>람다식은</a:t>
            </a:r>
            <a:r>
              <a:rPr lang="ko-KR" altLang="en-US" dirty="0">
                <a:latin typeface="Arial Black" pitchFamily="34" charset="0"/>
              </a:rPr>
              <a:t> </a:t>
            </a:r>
            <a:r>
              <a:rPr lang="ko-KR" altLang="en-US" dirty="0" err="1">
                <a:latin typeface="Arial Black" pitchFamily="34" charset="0"/>
              </a:rPr>
              <a:t>메소드를</a:t>
            </a:r>
            <a:r>
              <a:rPr lang="ko-KR" altLang="en-US" dirty="0">
                <a:latin typeface="Arial Black" pitchFamily="34" charset="0"/>
              </a:rPr>
              <a:t> 단순한 계산식으로 </a:t>
            </a:r>
            <a:r>
              <a:rPr lang="ko-KR" altLang="en-US" dirty="0" smtClean="0">
                <a:latin typeface="Arial Black" pitchFamily="34" charset="0"/>
              </a:rPr>
              <a:t>표현한 것이다</a:t>
            </a:r>
            <a:r>
              <a:rPr lang="en-US" altLang="ko-KR" dirty="0" smtClean="0">
                <a:latin typeface="Arial Black" pitchFamily="34" charset="0"/>
              </a:rPr>
              <a:t>.</a:t>
            </a:r>
          </a:p>
          <a:p>
            <a:endParaRPr lang="en-US" altLang="ko-KR" dirty="0">
              <a:latin typeface="Arial Black" pitchFamily="34" charset="0"/>
            </a:endParaRPr>
          </a:p>
          <a:p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add(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i, </a:t>
            </a:r>
            <a:r>
              <a:rPr lang="en-US" altLang="ko-KR" sz="1600" dirty="0" err="1">
                <a:latin typeface="Arial Black" pitchFamily="34" charset="0"/>
              </a:rPr>
              <a:t>int</a:t>
            </a:r>
            <a:r>
              <a:rPr lang="en-US" altLang="ko-KR" sz="1600" dirty="0">
                <a:latin typeface="Arial Black" pitchFamily="34" charset="0"/>
              </a:rPr>
              <a:t> j</a:t>
            </a:r>
            <a:r>
              <a:rPr lang="en-US" altLang="ko-KR" sz="1600" dirty="0" smtClean="0">
                <a:latin typeface="Arial Black" pitchFamily="34" charset="0"/>
              </a:rPr>
              <a:t>)</a:t>
            </a:r>
          </a:p>
          <a:p>
            <a:r>
              <a:rPr lang="en-US" altLang="ko-KR" sz="1600" dirty="0" smtClean="0">
                <a:latin typeface="Arial Black" pitchFamily="34" charset="0"/>
              </a:rPr>
              <a:t>{</a:t>
            </a:r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dirty="0" smtClean="0">
                <a:latin typeface="Arial Black" pitchFamily="34" charset="0"/>
              </a:rPr>
              <a:t>	return </a:t>
            </a:r>
            <a:r>
              <a:rPr lang="en-US" altLang="ko-KR" sz="1600" dirty="0">
                <a:latin typeface="Arial Black" pitchFamily="34" charset="0"/>
              </a:rPr>
              <a:t>i + j;</a:t>
            </a:r>
          </a:p>
          <a:p>
            <a:r>
              <a:rPr lang="en-US" altLang="ko-KR" sz="1600" dirty="0" smtClean="0">
                <a:latin typeface="Arial Black" pitchFamily="34" charset="0"/>
              </a:rPr>
              <a:t>}</a:t>
            </a:r>
          </a:p>
          <a:p>
            <a:endParaRPr lang="en-US" altLang="ko-KR" sz="1600" dirty="0">
              <a:latin typeface="Arial Black" pitchFamily="34" charset="0"/>
            </a:endParaRPr>
          </a:p>
          <a:p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다중라인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.(delegate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가 매개변수를 대입 받는 형식으로만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ko-KR" alt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값리턴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형식으로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X)</a:t>
            </a:r>
            <a:endParaRPr lang="ko-KR" alt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 err="1" smtClean="0">
                <a:latin typeface="Arial Black" pitchFamily="34" charset="0"/>
              </a:rPr>
              <a:t>myDelegate</a:t>
            </a:r>
            <a:r>
              <a:rPr lang="en-US" altLang="ko-KR" sz="1600" dirty="0" smtClean="0">
                <a:latin typeface="Arial Black" pitchFamily="34" charset="0"/>
              </a:rPr>
              <a:t> </a:t>
            </a:r>
            <a:r>
              <a:rPr lang="en-US" altLang="ko-KR" sz="1600" dirty="0">
                <a:latin typeface="Arial Black" pitchFamily="34" charset="0"/>
              </a:rPr>
              <a:t>Compare = (a, b) =&gt;</a:t>
            </a:r>
          </a:p>
          <a:p>
            <a:r>
              <a:rPr lang="en-US" altLang="ko-KR" sz="1600" dirty="0" smtClean="0">
                <a:latin typeface="Arial Black" pitchFamily="34" charset="0"/>
              </a:rPr>
              <a:t>{</a:t>
            </a:r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if </a:t>
            </a:r>
            <a:r>
              <a:rPr lang="en-US" altLang="ko-KR" sz="1600" dirty="0">
                <a:latin typeface="Arial Black" pitchFamily="34" charset="0"/>
              </a:rPr>
              <a:t>(a &gt; b)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Console.Write</a:t>
            </a:r>
            <a:r>
              <a:rPr lang="en-US" altLang="ko-KR" sz="1600" dirty="0">
                <a:latin typeface="Arial Black" pitchFamily="34" charset="0"/>
              </a:rPr>
              <a:t>("{0}</a:t>
            </a:r>
            <a:r>
              <a:rPr lang="ko-KR" altLang="en-US" sz="1600" dirty="0">
                <a:latin typeface="Arial Black" pitchFamily="34" charset="0"/>
              </a:rPr>
              <a:t>보다 </a:t>
            </a:r>
            <a:r>
              <a:rPr lang="en-US" altLang="ko-KR" sz="1600" dirty="0">
                <a:latin typeface="Arial Black" pitchFamily="34" charset="0"/>
              </a:rPr>
              <a:t>{1}</a:t>
            </a:r>
            <a:r>
              <a:rPr lang="ko-KR" altLang="en-US" sz="1600" dirty="0">
                <a:latin typeface="Arial Black" pitchFamily="34" charset="0"/>
              </a:rPr>
              <a:t>가 크다</a:t>
            </a:r>
            <a:r>
              <a:rPr lang="en-US" altLang="ko-KR" sz="1600" dirty="0">
                <a:latin typeface="Arial Black" pitchFamily="34" charset="0"/>
              </a:rPr>
              <a:t>", b, a);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else </a:t>
            </a:r>
            <a:r>
              <a:rPr lang="en-US" altLang="ko-KR" sz="1600" dirty="0">
                <a:latin typeface="Arial Black" pitchFamily="34" charset="0"/>
              </a:rPr>
              <a:t>if (a &lt; b)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Console.Write</a:t>
            </a:r>
            <a:r>
              <a:rPr lang="en-US" altLang="ko-KR" sz="1600" dirty="0">
                <a:latin typeface="Arial Black" pitchFamily="34" charset="0"/>
              </a:rPr>
              <a:t>("{0}</a:t>
            </a:r>
            <a:r>
              <a:rPr lang="ko-KR" altLang="en-US" sz="1600" dirty="0">
                <a:latin typeface="Arial Black" pitchFamily="34" charset="0"/>
              </a:rPr>
              <a:t>보다 </a:t>
            </a:r>
            <a:r>
              <a:rPr lang="en-US" altLang="ko-KR" sz="1600" dirty="0">
                <a:latin typeface="Arial Black" pitchFamily="34" charset="0"/>
              </a:rPr>
              <a:t>{1}</a:t>
            </a:r>
            <a:r>
              <a:rPr lang="ko-KR" altLang="en-US" sz="1600" dirty="0">
                <a:latin typeface="Arial Black" pitchFamily="34" charset="0"/>
              </a:rPr>
              <a:t>가 크다</a:t>
            </a:r>
            <a:r>
              <a:rPr lang="en-US" altLang="ko-KR" sz="1600" dirty="0">
                <a:latin typeface="Arial Black" pitchFamily="34" charset="0"/>
              </a:rPr>
              <a:t>", a, b);</a:t>
            </a: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else</a:t>
            </a:r>
            <a:endParaRPr lang="en-US" altLang="ko-KR" sz="1600" dirty="0">
              <a:latin typeface="Arial Black" pitchFamily="34" charset="0"/>
            </a:endParaRPr>
          </a:p>
          <a:p>
            <a:pPr lvl="1"/>
            <a:r>
              <a:rPr lang="en-US" altLang="ko-KR" sz="1600" dirty="0" smtClean="0">
                <a:latin typeface="Arial Black" pitchFamily="34" charset="0"/>
              </a:rPr>
              <a:t>	</a:t>
            </a:r>
            <a:r>
              <a:rPr lang="en-US" altLang="ko-KR" sz="1600" dirty="0" err="1" smtClean="0">
                <a:latin typeface="Arial Black" pitchFamily="34" charset="0"/>
              </a:rPr>
              <a:t>Console.Write</a:t>
            </a:r>
            <a:r>
              <a:rPr lang="en-US" altLang="ko-KR" sz="1600" dirty="0">
                <a:latin typeface="Arial Black" pitchFamily="34" charset="0"/>
              </a:rPr>
              <a:t>("{0}, {1}</a:t>
            </a:r>
            <a:r>
              <a:rPr lang="ko-KR" altLang="en-US" sz="1600" dirty="0">
                <a:latin typeface="Arial Black" pitchFamily="34" charset="0"/>
              </a:rPr>
              <a:t>는 같다</a:t>
            </a:r>
            <a:r>
              <a:rPr lang="en-US" altLang="ko-KR" sz="1600" dirty="0">
                <a:latin typeface="Arial Black" pitchFamily="34" charset="0"/>
              </a:rPr>
              <a:t>", a, b</a:t>
            </a:r>
            <a:r>
              <a:rPr lang="en-US" altLang="ko-KR" sz="1600" dirty="0" smtClean="0">
                <a:latin typeface="Arial Black" pitchFamily="34" charset="0"/>
              </a:rPr>
              <a:t>);</a:t>
            </a:r>
          </a:p>
          <a:p>
            <a:r>
              <a:rPr lang="en-US" altLang="ko-KR" sz="1600" dirty="0" smtClean="0">
                <a:latin typeface="Arial Black" pitchFamily="34" charset="0"/>
              </a:rPr>
              <a:t>};</a:t>
            </a:r>
            <a:endParaRPr lang="en-US" altLang="ko-KR" sz="1600" dirty="0">
              <a:latin typeface="Arial Black" pitchFamily="34" charset="0"/>
            </a:endParaRPr>
          </a:p>
          <a:p>
            <a:endParaRPr lang="ko-KR" altLang="en-US" sz="1600" dirty="0">
              <a:latin typeface="Arial Black" pitchFamily="34" charset="0"/>
            </a:endParaRPr>
          </a:p>
          <a:p>
            <a:r>
              <a:rPr lang="en-US" altLang="ko-KR" sz="1600" dirty="0" smtClean="0">
                <a:latin typeface="Arial Black" pitchFamily="34" charset="0"/>
              </a:rPr>
              <a:t>Compare(11</a:t>
            </a:r>
            <a:r>
              <a:rPr lang="en-US" altLang="ko-KR" sz="1600" dirty="0">
                <a:latin typeface="Arial Black" pitchFamily="34" charset="0"/>
              </a:rPr>
              <a:t>, 22);</a:t>
            </a:r>
            <a:endParaRPr lang="en-US" altLang="ko-KR" sz="1600" dirty="0" smtClean="0">
              <a:latin typeface="Arial Black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77370" y="1435368"/>
            <a:ext cx="69697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//</a:t>
            </a:r>
            <a:r>
              <a:rPr lang="ko-KR" alt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싱글라인</a:t>
            </a:r>
            <a:endPara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altLang="ko-KR" sz="1600" dirty="0" smtClean="0">
                <a:latin typeface="Arial Black" pitchFamily="34" charset="0"/>
              </a:rPr>
              <a:t>myDelegate1 </a:t>
            </a:r>
            <a:r>
              <a:rPr lang="en-US" altLang="ko-KR" sz="1600" dirty="0">
                <a:latin typeface="Arial Black" pitchFamily="34" charset="0"/>
              </a:rPr>
              <a:t>add = (a, b) =&gt; a + b;</a:t>
            </a:r>
          </a:p>
          <a:p>
            <a:r>
              <a:rPr lang="en-US" altLang="ko-KR" sz="1600" dirty="0" smtClean="0">
                <a:latin typeface="Arial Black" pitchFamily="34" charset="0"/>
              </a:rPr>
              <a:t>myDelegate2 </a:t>
            </a:r>
            <a:r>
              <a:rPr lang="en-US" altLang="ko-KR" sz="1600" dirty="0" err="1">
                <a:latin typeface="Arial Black" pitchFamily="34" charset="0"/>
              </a:rPr>
              <a:t>lamda</a:t>
            </a:r>
            <a:r>
              <a:rPr lang="en-US" altLang="ko-KR" sz="1600" dirty="0">
                <a:latin typeface="Arial Black" pitchFamily="34" charset="0"/>
              </a:rPr>
              <a:t> = () =&gt; </a:t>
            </a:r>
            <a:r>
              <a:rPr lang="en-US" altLang="ko-KR" sz="1600" dirty="0" err="1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("</a:t>
            </a:r>
            <a:r>
              <a:rPr lang="ko-KR" altLang="en-US" sz="1600" dirty="0" err="1">
                <a:latin typeface="Arial Black" pitchFamily="34" charset="0"/>
              </a:rPr>
              <a:t>람다식</a:t>
            </a:r>
            <a:r>
              <a:rPr lang="en-US" altLang="ko-KR" sz="1600" dirty="0">
                <a:latin typeface="Arial Black" pitchFamily="34" charset="0"/>
              </a:rPr>
              <a:t>");</a:t>
            </a:r>
          </a:p>
          <a:p>
            <a:r>
              <a:rPr lang="en-US" altLang="ko-KR" sz="1600" dirty="0" err="1" smtClean="0">
                <a:latin typeface="Arial Black" pitchFamily="34" charset="0"/>
              </a:rPr>
              <a:t>Console.WriteLine</a:t>
            </a:r>
            <a:r>
              <a:rPr lang="en-US" altLang="ko-KR" sz="1600" dirty="0">
                <a:latin typeface="Arial Black" pitchFamily="34" charset="0"/>
              </a:rPr>
              <a:t>("11 + 22 = {0}", add(11, 22));</a:t>
            </a:r>
          </a:p>
          <a:p>
            <a:r>
              <a:rPr lang="en-US" altLang="ko-KR" sz="1600" dirty="0" err="1" smtClean="0">
                <a:latin typeface="Arial Black" pitchFamily="34" charset="0"/>
              </a:rPr>
              <a:t>lamda</a:t>
            </a:r>
            <a:r>
              <a:rPr lang="en-US" altLang="ko-KR" sz="1600" dirty="0">
                <a:latin typeface="Arial Black" pitchFamily="34" charset="0"/>
              </a:rPr>
              <a:t>();</a:t>
            </a:r>
            <a:endParaRPr lang="ko-KR" altLang="en-US" sz="1600" dirty="0">
              <a:latin typeface="Arial Black" pitchFamily="34" charset="0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3251200" y="1885792"/>
            <a:ext cx="690880" cy="422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4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832</Words>
  <Application>Microsoft Office PowerPoint</Application>
  <PresentationFormat>사용자 지정</PresentationFormat>
  <Paragraphs>210</Paragraphs>
  <Slides>12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회로</vt:lpstr>
      <vt:lpstr>C# -Cahpter3-</vt:lpstr>
      <vt:lpstr>목차</vt:lpstr>
      <vt:lpstr>Delegate &amp; Event</vt:lpstr>
      <vt:lpstr>1. Delegate &amp; Event</vt:lpstr>
      <vt:lpstr>1. Delegate &amp; Event</vt:lpstr>
      <vt:lpstr>1. Delegate &amp; Event</vt:lpstr>
      <vt:lpstr>1. Delegate &amp; Event</vt:lpstr>
      <vt:lpstr>람다식</vt:lpstr>
      <vt:lpstr>2. 람다식</vt:lpstr>
      <vt:lpstr>가비지 컬렉션(gc)</vt:lpstr>
      <vt:lpstr>3. 가비지 컬렉션(gc)</vt:lpstr>
      <vt:lpstr>3. 가비지 컬렉션(gc)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3d -게임 수학-</dc:title>
  <dc:creator>Ji Hyeon Choi</dc:creator>
  <cp:lastModifiedBy>C-01</cp:lastModifiedBy>
  <cp:revision>33</cp:revision>
  <dcterms:created xsi:type="dcterms:W3CDTF">2019-01-08T00:45:21Z</dcterms:created>
  <dcterms:modified xsi:type="dcterms:W3CDTF">2019-04-17T05:17:13Z</dcterms:modified>
</cp:coreProperties>
</file>