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B8UC/S8CORib/tLMMBh78O69B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28829E-37E5-4E2F-9361-04FA769F1C31}">
  <a:tblStyle styleId="{F628829E-37E5-4E2F-9361-04FA769F1C3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fill>
          <a:solidFill>
            <a:srgbClr val="CCCCCC"/>
          </a:solidFill>
        </a:fill>
      </a:tcStyle>
    </a:band1H>
    <a:band2H>
      <a:tcTxStyle/>
    </a:band2H>
    <a:band1V>
      <a:tcTxStyle/>
      <a:tcStyle>
        <a:fill>
          <a:solidFill>
            <a:srgbClr val="CCCCCC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2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title"/>
          </p:nvPr>
        </p:nvSpPr>
        <p:spPr>
          <a:xfrm>
            <a:off x="779655" y="423647"/>
            <a:ext cx="10918380" cy="111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IN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NIRF Metrics and Rank of PTU</a:t>
            </a:r>
            <a:endParaRPr b="1" sz="4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306" y="53119"/>
            <a:ext cx="687424" cy="651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"/>
          <p:cNvSpPr txBox="1"/>
          <p:nvPr/>
        </p:nvSpPr>
        <p:spPr>
          <a:xfrm>
            <a:off x="1794836" y="2807594"/>
            <a:ext cx="9551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67" name="Google Shape;167;p1"/>
          <p:cNvGraphicFramePr/>
          <p:nvPr/>
        </p:nvGraphicFramePr>
        <p:xfrm>
          <a:off x="717595" y="1300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{F628829E-37E5-4E2F-9361-04FA769F1C31}</a:tableStyleId>
              </a:tblPr>
              <a:tblGrid>
                <a:gridCol w="1395750"/>
                <a:gridCol w="1395750"/>
                <a:gridCol w="1395750"/>
                <a:gridCol w="1395750"/>
                <a:gridCol w="1395750"/>
                <a:gridCol w="1395750"/>
                <a:gridCol w="1395750"/>
                <a:gridCol w="1395750"/>
              </a:tblGrid>
              <a:tr h="95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TLR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(100)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RPP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(100)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(100)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OI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(100)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PP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(100)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Total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(100)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Rank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2016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58.68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57.67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71.20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77.49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19.00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58.79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49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2017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66.45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20.44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69.40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61.68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02.54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46.37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38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2018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62.07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19.84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65.32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42.72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17.99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43.70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53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2019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59.92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18.37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46.02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44.74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13.96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38.56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76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2020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55.46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15.43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43.96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40.61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12.79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35.49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122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2021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50.19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14.63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56.41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34.53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14.83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35.66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144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2022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46.38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15.51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59.49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54.20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08.80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36.77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150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2023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49.10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16.07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56.29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58.29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10.17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37.65</a:t>
                      </a:r>
                      <a:endParaRPr b="1" sz="2400" u="none" cap="none" strike="noStrike"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206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151-200</a:t>
                      </a:r>
                      <a:endParaRPr b="1" sz="2400" u="none" cap="none" strike="noStrike">
                        <a:solidFill>
                          <a:srgbClr val="00206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8" name="Google Shape;1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186" y="29386"/>
            <a:ext cx="1215675" cy="12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/>
          <p:nvPr/>
        </p:nvSpPr>
        <p:spPr>
          <a:xfrm>
            <a:off x="1931830" y="6233378"/>
            <a:ext cx="94144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TLR – Teaching and Learning Resources, RPP – Research and Professional Practice, GO – Graduation Outcome, OI – Outreach and Inclusivity, PP – Peer Perception.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7301" y="22171"/>
            <a:ext cx="941772" cy="123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2024-04-04T05:44:32Z</dcterms:created>
  <dc:creator>Windows User</dc:creator>
</cp:coreProperties>
</file>