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7578-DDC6-4318-87AA-C41F81CD7EF8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3CE3-6389-451D-8A3E-E94E313E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5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33CE3-6389-451D-8A3E-E94E313E9F1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8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5869-0ED0-4E7E-B44B-1674EAB1F89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cid:zbeurvlxe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cid:zbeurvlxe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cid:zbeurvlxek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cid:zbeurvlxe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zbeurvlxe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zbeurvlxe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cid:zbeurvlx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9" y="1700809"/>
            <a:ext cx="8640960" cy="3384375"/>
          </a:xfrm>
          <a:prstGeom prst="rect">
            <a:avLst/>
          </a:prstGeom>
        </p:spPr>
      </p:pic>
      <p:pic>
        <p:nvPicPr>
          <p:cNvPr id="8" name="Picture 7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23559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Medical Prescription Abuse Prevention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764" y="5227685"/>
            <a:ext cx="2304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Team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Technoholics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5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1 -0.03333 C -0.08975 -0.03472 -0.09722 -0.03727 -0.10486 -0.03727 C -0.11684 -0.03727 -0.12222 -0.01551 -0.13211 -0.00903 C -0.13455 0.00532 -0.14097 0.01736 -0.14409 0.03148 C -0.1526 0.00903 -0.14843 0.01736 -0.15486 0.00509 C -0.15885 -0.01181 -0.1526 0.01018 -0.16076 -0.00486 C -0.16562 -0.01389 -0.16527 -0.02246 -0.17291 -0.02917 C -0.17725 -0.0375 -0.18107 -0.03843 -0.18819 -0.03519 C -0.1934 -0.02477 -0.19392 -0.03148 -0.19878 -0.01921 C -0.19895 -0.01783 -0.19982 -0.00394 -0.2033 -0.00301 C -0.2052 -0.00255 -0.20972 -0.00949 -0.21076 -0.01111 C -0.21336 -0.02107 -0.21145 -0.02477 -0.2184 -0.03125 C -0.22222 -0.04121 -0.22395 -0.04468 -0.23211 -0.04746 C -0.24392 -0.04421 -0.24739 -0.04514 -0.25486 -0.03519 C -0.25642 -0.02847 -0.25625 -0.03125 -0.25625 -0.02708 " pathEditMode="relative" rAng="0" ptsTypes="ffffffffffffffA">
                                      <p:cBhvr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5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Medical Prescription </a:t>
            </a:r>
            <a:r>
              <a:rPr lang="en-US" dirty="0" err="1" smtClean="0"/>
              <a:t>Webapp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Patients are using medical prescription to get medications beyond the intended dosage . Due to </a:t>
            </a:r>
            <a:r>
              <a:rPr lang="en-US" dirty="0" smtClean="0"/>
              <a:t>lack of awareness of </a:t>
            </a:r>
            <a:r>
              <a:rPr lang="en-US" dirty="0"/>
              <a:t>patients and in hew of making more business, chemists have been selling </a:t>
            </a:r>
            <a:r>
              <a:rPr lang="en-US" dirty="0" smtClean="0"/>
              <a:t>duplicate </a:t>
            </a:r>
            <a:r>
              <a:rPr lang="en-US" dirty="0"/>
              <a:t>medicines with salts not in compliance with medical prescription. This abuse prevails in various forms to make extra margin, shopkeeper sells costlier medicine varying with brand prescribed.</a:t>
            </a:r>
            <a:r>
              <a:rPr lang="en-IN" dirty="0" smtClean="0"/>
              <a:t>This not only reduces the effectiveness of treatment and increase side effects but also leads to huge loses on insurance companies. How to detect or prevent this abuse? </a:t>
            </a:r>
            <a:endParaRPr lang="en-IN" dirty="0"/>
          </a:p>
        </p:txBody>
      </p:sp>
      <p:pic>
        <p:nvPicPr>
          <p:cNvPr id="6" name="Picture 5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26" y="1772816"/>
            <a:ext cx="349188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3672408" cy="31683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389339"/>
            <a:ext cx="1800200" cy="1800200"/>
          </a:xfrm>
          <a:prstGeom prst="rect">
            <a:avLst/>
          </a:prstGeom>
        </p:spPr>
      </p:pic>
      <p:pic>
        <p:nvPicPr>
          <p:cNvPr id="11" name="Picture 10" descr="cid:zbeurvlxek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2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5050904" cy="56166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</a:t>
            </a:r>
            <a:r>
              <a:rPr lang="en-US" sz="2400" dirty="0" smtClean="0"/>
              <a:t>octor enters his credentials</a:t>
            </a:r>
          </a:p>
          <a:p>
            <a:r>
              <a:rPr lang="en-US" sz="2400" dirty="0" smtClean="0"/>
              <a:t>Diagnoses patient, provides prescription</a:t>
            </a:r>
          </a:p>
          <a:p>
            <a:r>
              <a:rPr lang="en-US" sz="2400" dirty="0" smtClean="0"/>
              <a:t>Chemist updates with medicine granted on given prescription</a:t>
            </a:r>
          </a:p>
          <a:p>
            <a:r>
              <a:rPr lang="en-US" sz="2400" dirty="0" smtClean="0"/>
              <a:t>Doctor is updated with medicine granted/medicine not available.</a:t>
            </a:r>
          </a:p>
          <a:p>
            <a:r>
              <a:rPr lang="en-US" sz="2400" dirty="0" smtClean="0"/>
              <a:t>If Insured, Amount deduces from patient’s account.</a:t>
            </a:r>
          </a:p>
          <a:p>
            <a:r>
              <a:rPr lang="en-US" sz="2400" dirty="0" smtClean="0"/>
              <a:t>Patient receives history of all prescriptions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28" y="1340768"/>
            <a:ext cx="2949504" cy="2952328"/>
          </a:xfrm>
          <a:prstGeom prst="rect">
            <a:avLst/>
          </a:prstGeom>
        </p:spPr>
      </p:pic>
      <p:pic>
        <p:nvPicPr>
          <p:cNvPr id="7" name="Picture 6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5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cid:zbeurvlxe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7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7/JAVA 8</a:t>
            </a:r>
            <a:endParaRPr lang="en-IN" dirty="0"/>
          </a:p>
          <a:p>
            <a:r>
              <a:rPr lang="en-US" dirty="0"/>
              <a:t>Apache-tomcat-8</a:t>
            </a:r>
            <a:endParaRPr lang="en-IN" dirty="0"/>
          </a:p>
          <a:p>
            <a:r>
              <a:rPr lang="en-US" dirty="0"/>
              <a:t>Angular </a:t>
            </a:r>
            <a:r>
              <a:rPr lang="en-US" dirty="0" smtClean="0"/>
              <a:t>JS 7</a:t>
            </a:r>
            <a:endParaRPr lang="en-IN" dirty="0"/>
          </a:p>
          <a:p>
            <a:r>
              <a:rPr lang="en-US" dirty="0"/>
              <a:t>My SQL Workbench</a:t>
            </a:r>
            <a:endParaRPr lang="en-IN" dirty="0"/>
          </a:p>
        </p:txBody>
      </p:sp>
      <p:pic>
        <p:nvPicPr>
          <p:cNvPr id="5" name="Picture 4" descr="cid:zbeurvlxe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57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82044"/>
            <a:ext cx="5257800" cy="2962275"/>
          </a:xfrm>
        </p:spPr>
      </p:pic>
      <p:pic>
        <p:nvPicPr>
          <p:cNvPr id="5" name="Picture 4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64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109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Medical Prescription Abuse Prevention</vt:lpstr>
      <vt:lpstr>Why Medical Prescription Webapp?</vt:lpstr>
      <vt:lpstr>How it works?</vt:lpstr>
      <vt:lpstr>PowerPoint Presentation</vt:lpstr>
      <vt:lpstr>Future Scope</vt:lpstr>
      <vt:lpstr>Technologies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Abuse  Prevention</dc:title>
  <dc:creator>Palak</dc:creator>
  <cp:lastModifiedBy>Palak</cp:lastModifiedBy>
  <cp:revision>16</cp:revision>
  <dcterms:created xsi:type="dcterms:W3CDTF">2018-12-01T16:46:17Z</dcterms:created>
  <dcterms:modified xsi:type="dcterms:W3CDTF">2018-12-01T20:00:58Z</dcterms:modified>
</cp:coreProperties>
</file>