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2"/>
  </p:notesMasterIdLst>
  <p:sldIdLst>
    <p:sldId id="256" r:id="rId2"/>
    <p:sldId id="265" r:id="rId3"/>
    <p:sldId id="258" r:id="rId4"/>
    <p:sldId id="259" r:id="rId5"/>
    <p:sldId id="260" r:id="rId6"/>
    <p:sldId id="263" r:id="rId7"/>
    <p:sldId id="264" r:id="rId8"/>
    <p:sldId id="266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2697" autoAdjust="0"/>
  </p:normalViewPr>
  <p:slideViewPr>
    <p:cSldViewPr snapToGrid="0">
      <p:cViewPr varScale="1">
        <p:scale>
          <a:sx n="88" d="100"/>
          <a:sy n="88" d="100"/>
        </p:scale>
        <p:origin x="1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73CFB61-9267-4211-AA2F-E9D2FF693B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5DBB6B-6C40-4A84-AA56-49EA59FED2E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F3569-8F03-4C61-AB3B-A16D88CB93A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387A8A2-CA53-409E-B9C3-4D396FF1C1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A8B5481-E7F8-478A-946E-AE460677D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EEB83-21CC-4CAD-AB32-A09FC75A5A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86BF0-2D76-4DF1-AC1E-0B8F0B9DE0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6F03B-D491-490D-A812-289C9A7B52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how these hour are approximated. Actual hours for Coding was more. Additional estimate is no more than 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F49BA-6201-4367-AE36-144063EF19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8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Gauge audiences response and see if you should go into displaying the code via </a:t>
            </a:r>
            <a:r>
              <a:rPr lang="en-US" dirty="0" err="1"/>
              <a:t>github</a:t>
            </a:r>
            <a:r>
              <a:rPr lang="en-US" dirty="0"/>
              <a:t> link.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F49BA-6201-4367-AE36-144063EF19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70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stats were developed from assessing the visuals.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F49BA-6201-4367-AE36-144063EF19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93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will be displaying visual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6F03B-D491-490D-A812-289C9A7B52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0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staba/IPG/blob/master/Week%204%20-%20Final%20Presentation%20-%20Web%20Scrapping%20and%20Analysis.p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vistaba/16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.tableau.com/profile/john.mendez#!/vizhome/AudienceIntegrationandMeasurementTeamDash/Dash?publish=y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64087-200E-4CB2-81AB-217CBCF57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6283" y="1265562"/>
            <a:ext cx="9395517" cy="1645920"/>
          </a:xfrm>
        </p:spPr>
        <p:txBody>
          <a:bodyPr>
            <a:normAutofit/>
          </a:bodyPr>
          <a:lstStyle/>
          <a:p>
            <a:r>
              <a:rPr lang="en-US" dirty="0"/>
              <a:t>Audience Integration and Measurement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A209D-746C-4D26-AFFC-731717FECA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by: </a:t>
            </a:r>
          </a:p>
          <a:p>
            <a:r>
              <a:rPr lang="en-US" dirty="0"/>
              <a:t>John Mendez, MBDT Candidate</a:t>
            </a:r>
          </a:p>
        </p:txBody>
      </p:sp>
    </p:spTree>
    <p:extLst>
      <p:ext uri="{BB962C8B-B14F-4D97-AF65-F5344CB8AC3E}">
        <p14:creationId xmlns:p14="http://schemas.microsoft.com/office/powerpoint/2010/main" val="1415602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36F3-DD06-42F8-A66F-603F6192C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94E874-FDCE-44A5-8A2C-473225D32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69" y="2850883"/>
            <a:ext cx="4046816" cy="5781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388C1F-C5D8-43E6-BD3D-04A5404CC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405" y="3429000"/>
            <a:ext cx="3950459" cy="57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26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C137-5F7F-4A8A-848E-9BE88021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39711-434B-401E-A357-5C1304477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BS Business Administration.</a:t>
            </a:r>
          </a:p>
          <a:p>
            <a:r>
              <a:rPr lang="en-US" dirty="0"/>
              <a:t>Background in Process Analysis and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102729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45E1-33AD-4240-85CA-2A2595A90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6D13C68-0267-4C43-84AA-6E3785EEA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864244"/>
              </p:ext>
            </p:extLst>
          </p:nvPr>
        </p:nvGraphicFramePr>
        <p:xfrm>
          <a:off x="2032000" y="2429196"/>
          <a:ext cx="8127999" cy="3479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27750">
                  <a:extLst>
                    <a:ext uri="{9D8B030D-6E8A-4147-A177-3AD203B41FA5}">
                      <a16:colId xmlns:a16="http://schemas.microsoft.com/office/drawing/2014/main" val="4178387645"/>
                    </a:ext>
                  </a:extLst>
                </a:gridCol>
                <a:gridCol w="3490916">
                  <a:extLst>
                    <a:ext uri="{9D8B030D-6E8A-4147-A177-3AD203B41FA5}">
                      <a16:colId xmlns:a16="http://schemas.microsoft.com/office/drawing/2014/main" val="403491475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1839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Approximate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31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Initial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Develop web scrapping code.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Develop working loop.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Build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25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Debug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Assess and fix code issues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50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Develop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Assess the solution/evaluate requirements.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62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Build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Build Presentation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Perfect Transitions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Perfect Pitch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376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700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7693-3CB8-4688-AEE8-548E3AA51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and </a:t>
            </a:r>
            <a:r>
              <a:rPr lang="en-US" dirty="0" err="1"/>
              <a:t>REsearch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C4C1B-8EE2-4FEF-8374-3671C1A58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535" y="2545680"/>
            <a:ext cx="10681301" cy="3101983"/>
          </a:xfrm>
        </p:spPr>
        <p:txBody>
          <a:bodyPr/>
          <a:lstStyle/>
          <a:p>
            <a:r>
              <a:rPr lang="en-US" dirty="0"/>
              <a:t>Gathered and Assessed data with Python, Pandas and Beautiful Soup.</a:t>
            </a:r>
          </a:p>
          <a:p>
            <a:r>
              <a:rPr lang="en-US" dirty="0"/>
              <a:t>Build Dashboard with </a:t>
            </a:r>
            <a:r>
              <a:rPr lang="en-US" dirty="0" err="1"/>
              <a:t>Plotly</a:t>
            </a:r>
            <a:r>
              <a:rPr lang="en-US" dirty="0"/>
              <a:t>.</a:t>
            </a:r>
          </a:p>
          <a:p>
            <a:r>
              <a:rPr lang="en-US" dirty="0"/>
              <a:t>Build Dashboard with Tableau.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Code Sample:</a:t>
            </a:r>
          </a:p>
          <a:p>
            <a:pPr>
              <a:buFontTx/>
              <a:buChar char="-"/>
            </a:pPr>
            <a:r>
              <a:rPr lang="en-US" dirty="0">
                <a:hlinkClick r:id="rId3"/>
              </a:rPr>
              <a:t>Link to Code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07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B0A0-33C7-48BE-9447-EFF2FB7DD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EDBECD-03CA-4EEB-A4A6-D473DD0A3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764" y="2404834"/>
            <a:ext cx="7222471" cy="348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74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2E2D5-636D-4B57-B9A8-216A4FE0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95C12-5639-4687-B946-94F159B71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Learning:</a:t>
            </a:r>
          </a:p>
          <a:p>
            <a:r>
              <a:rPr lang="en-US" dirty="0"/>
              <a:t>Scraping with </a:t>
            </a:r>
            <a:r>
              <a:rPr lang="en-US" dirty="0" err="1"/>
              <a:t>BeautifulSoup</a:t>
            </a:r>
            <a:r>
              <a:rPr lang="en-US" dirty="0"/>
              <a:t>.</a:t>
            </a:r>
          </a:p>
          <a:p>
            <a:r>
              <a:rPr lang="en-US" dirty="0"/>
              <a:t>Effective time management.</a:t>
            </a:r>
          </a:p>
          <a:p>
            <a:r>
              <a:rPr lang="en-US" dirty="0"/>
              <a:t>Understanding scope of what was absolutely critical.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86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99D60-8C86-4BFF-B6F6-4FA480B8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75BC1-0588-4C9F-854B-EB7E01E18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Technical:</a:t>
            </a:r>
          </a:p>
          <a:p>
            <a:r>
              <a:rPr lang="en-US" dirty="0"/>
              <a:t>Getting </a:t>
            </a:r>
            <a:r>
              <a:rPr lang="en-US" dirty="0" err="1"/>
              <a:t>BeautifulSoup</a:t>
            </a:r>
            <a:r>
              <a:rPr lang="en-US" dirty="0"/>
              <a:t> to work in a continuous loop.</a:t>
            </a:r>
          </a:p>
          <a:p>
            <a:r>
              <a:rPr lang="en-US" dirty="0"/>
              <a:t>Getting the </a:t>
            </a:r>
            <a:r>
              <a:rPr lang="en-US" dirty="0" err="1"/>
              <a:t>Plotly</a:t>
            </a:r>
            <a:r>
              <a:rPr lang="en-US" dirty="0"/>
              <a:t> dashboard to display hover-over </a:t>
            </a:r>
            <a:r>
              <a:rPr lang="en-US" dirty="0" err="1"/>
              <a:t>urls</a:t>
            </a:r>
            <a:r>
              <a:rPr lang="en-US" dirty="0"/>
              <a:t> (this is something to work on).</a:t>
            </a:r>
          </a:p>
          <a:p>
            <a:pPr marL="0" indent="0">
              <a:buNone/>
            </a:pPr>
            <a:r>
              <a:rPr lang="en-US" b="1" dirty="0"/>
              <a:t>Soft:</a:t>
            </a:r>
          </a:p>
          <a:p>
            <a:r>
              <a:rPr lang="en-US" dirty="0"/>
              <a:t>Figuring out was critical given the amount of time we were given.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69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7CBA-C11A-45E4-A7A3-2ACDF0BB1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CCF98-9FB4-4F15-BEAC-1D9D7A201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on Beautiful Soup Extraction.</a:t>
            </a:r>
          </a:p>
          <a:p>
            <a:r>
              <a:rPr lang="en-US" dirty="0"/>
              <a:t>Complete </a:t>
            </a:r>
            <a:r>
              <a:rPr lang="en-US" dirty="0" err="1"/>
              <a:t>Plotly</a:t>
            </a:r>
            <a:r>
              <a:rPr lang="en-US" dirty="0"/>
              <a:t> visual.</a:t>
            </a:r>
          </a:p>
        </p:txBody>
      </p:sp>
    </p:spTree>
    <p:extLst>
      <p:ext uri="{BB962C8B-B14F-4D97-AF65-F5344CB8AC3E}">
        <p14:creationId xmlns:p14="http://schemas.microsoft.com/office/powerpoint/2010/main" val="3138732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6D27E-46BF-4D4F-B884-E9F659F3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2C66BE-3BEC-4A49-AC3F-F67CD5C52090}"/>
              </a:ext>
            </a:extLst>
          </p:cNvPr>
          <p:cNvSpPr txBox="1"/>
          <p:nvPr/>
        </p:nvSpPr>
        <p:spPr>
          <a:xfrm>
            <a:off x="2743200" y="2872508"/>
            <a:ext cx="546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Demo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FE49FC-C688-4753-9F3A-2C749A17FA3E}"/>
              </a:ext>
            </a:extLst>
          </p:cNvPr>
          <p:cNvSpPr txBox="1"/>
          <p:nvPr/>
        </p:nvSpPr>
        <p:spPr>
          <a:xfrm>
            <a:off x="2992582" y="2318327"/>
            <a:ext cx="236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1: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567275-03E1-4818-A5BA-C09663C7F794}"/>
              </a:ext>
            </a:extLst>
          </p:cNvPr>
          <p:cNvSpPr txBox="1"/>
          <p:nvPr/>
        </p:nvSpPr>
        <p:spPr>
          <a:xfrm>
            <a:off x="2992582" y="3426689"/>
            <a:ext cx="145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2: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6BB03D-9BC9-4FF7-AB97-2F8600F7E40F}"/>
              </a:ext>
            </a:extLst>
          </p:cNvPr>
          <p:cNvSpPr txBox="1"/>
          <p:nvPr/>
        </p:nvSpPr>
        <p:spPr>
          <a:xfrm>
            <a:off x="3124199" y="4129314"/>
            <a:ext cx="470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11557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370</TotalTime>
  <Words>247</Words>
  <Application>Microsoft Office PowerPoint</Application>
  <PresentationFormat>Widescreen</PresentationFormat>
  <Paragraphs>62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Parcel</vt:lpstr>
      <vt:lpstr>Audience Integration and Measurement Team</vt:lpstr>
      <vt:lpstr>About Me</vt:lpstr>
      <vt:lpstr>Project Plan</vt:lpstr>
      <vt:lpstr>Technologies and REsearch</vt:lpstr>
      <vt:lpstr>Findings</vt:lpstr>
      <vt:lpstr>Learning </vt:lpstr>
      <vt:lpstr>Challenges</vt:lpstr>
      <vt:lpstr>Next Steps</vt:lpstr>
      <vt:lpstr>Demonstration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Audience Integration and Measurement Team</dc:title>
  <dc:creator>John Mendez</dc:creator>
  <cp:lastModifiedBy>John Mendez</cp:lastModifiedBy>
  <cp:revision>18</cp:revision>
  <dcterms:created xsi:type="dcterms:W3CDTF">2018-11-13T15:51:14Z</dcterms:created>
  <dcterms:modified xsi:type="dcterms:W3CDTF">2018-11-15T15:15:12Z</dcterms:modified>
</cp:coreProperties>
</file>