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1E9B8-B147-A484-6CEE-5E50741A2FC5}" v="2" dt="2021-10-25T20:17:28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eem, Fareeha Q. (Sprezzatura)" userId="S::fareeha.nadeem@va.gov::25e2c5fa-7594-4d14-966d-3b8d0d3a134c" providerId="AD" clId="Web-{A531E9B8-B147-A484-6CEE-5E50741A2FC5}"/>
    <pc:docChg chg="modSld">
      <pc:chgData name="Nadeem, Fareeha Q. (Sprezzatura)" userId="S::fareeha.nadeem@va.gov::25e2c5fa-7594-4d14-966d-3b8d0d3a134c" providerId="AD" clId="Web-{A531E9B8-B147-A484-6CEE-5E50741A2FC5}" dt="2021-10-25T20:17:28.061" v="1" actId="20577"/>
      <pc:docMkLst>
        <pc:docMk/>
      </pc:docMkLst>
      <pc:sldChg chg="modSp">
        <pc:chgData name="Nadeem, Fareeha Q. (Sprezzatura)" userId="S::fareeha.nadeem@va.gov::25e2c5fa-7594-4d14-966d-3b8d0d3a134c" providerId="AD" clId="Web-{A531E9B8-B147-A484-6CEE-5E50741A2FC5}" dt="2021-10-25T20:17:28.061" v="1" actId="20577"/>
        <pc:sldMkLst>
          <pc:docMk/>
          <pc:sldMk cId="183243182" sldId="261"/>
        </pc:sldMkLst>
        <pc:spChg chg="mod">
          <ac:chgData name="Nadeem, Fareeha Q. (Sprezzatura)" userId="S::fareeha.nadeem@va.gov::25e2c5fa-7594-4d14-966d-3b8d0d3a134c" providerId="AD" clId="Web-{A531E9B8-B147-A484-6CEE-5E50741A2FC5}" dt="2021-10-25T20:17:28.061" v="1" actId="20577"/>
          <ac:spMkLst>
            <pc:docMk/>
            <pc:sldMk cId="183243182" sldId="261"/>
            <ac:spMk id="2" creationId="{7A4919D0-F177-4BBA-9A0B-DBA69E2ED76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tx1"/>
              </a:solidFill>
            </a:rPr>
            <a:t>Health Services Portfolio (HSP)</a:t>
          </a:r>
          <a:endParaRPr lang="en-US" dirty="0">
            <a:solidFill>
              <a:schemeClr val="tx1"/>
            </a:solidFill>
          </a:endParaRP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tx1"/>
              </a:solidFill>
            </a:rPr>
            <a:t>Governance</a:t>
          </a:r>
          <a:endParaRPr lang="en-US" dirty="0">
            <a:solidFill>
              <a:schemeClr val="tx1"/>
            </a:solidFill>
          </a:endParaRP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tx1"/>
              </a:solidFill>
            </a:rPr>
            <a:t>Security</a:t>
          </a:r>
          <a:endParaRPr lang="en-US" dirty="0">
            <a:solidFill>
              <a:schemeClr val="tx1"/>
            </a:solidFill>
          </a:endParaRP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ECD5530-103B-4F6A-9E3D-4E3CF4565A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tx1"/>
              </a:solidFill>
            </a:rPr>
            <a:t>EPMD</a:t>
          </a:r>
          <a:endParaRPr lang="en-US" dirty="0">
            <a:solidFill>
              <a:schemeClr val="tx1"/>
            </a:solidFill>
          </a:endParaRPr>
        </a:p>
      </dgm:t>
    </dgm:pt>
    <dgm:pt modelId="{22C50EE4-3CE3-4198-B263-46136D27B979}" type="parTrans" cxnId="{6B8F5D11-30BB-4888-81E5-3F09DE830B0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071A233-C2FF-434B-B2B6-D78A536A5158}" type="sibTrans" cxnId="{6B8F5D11-30BB-4888-81E5-3F09DE830B0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 custScaleX="124761" custScaleY="1051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on outline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 custLinFactNeighborX="-1323" custLinFactNeighborY="-661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 custLinFactNeighborX="7857" custLinFactNeighborY="-12700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9ACD32DF-0210-4EF1-AE88-8D1F9663B036}" type="pres">
      <dgm:prSet presAssocID="{8500F72A-2C6D-4FDF-9C1D-CA691380EB0B}" presName="sibTrans" presStyleCnt="0"/>
      <dgm:spPr/>
    </dgm:pt>
    <dgm:pt modelId="{BA76F202-6D39-4586-A006-E3C0544523BC}" type="pres">
      <dgm:prSet presAssocID="{1ECD5530-103B-4F6A-9E3D-4E3CF4565A2C}" presName="compNode" presStyleCnt="0"/>
      <dgm:spPr/>
    </dgm:pt>
    <dgm:pt modelId="{B60CAEF4-F11B-4310-9594-7BF96AA428A1}" type="pres">
      <dgm:prSet presAssocID="{1ECD5530-103B-4F6A-9E3D-4E3CF4565A2C}" presName="iconBgRect" presStyleLbl="bgShp" presStyleIdx="3" presStyleCnt="4"/>
      <dgm:spPr/>
    </dgm:pt>
    <dgm:pt modelId="{16DA1246-27A4-4E4E-A069-B695B58F1E71}" type="pres">
      <dgm:prSet presAssocID="{1ECD5530-103B-4F6A-9E3D-4E3CF4565A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acus outline"/>
        </a:ext>
      </dgm:extLst>
    </dgm:pt>
    <dgm:pt modelId="{D0628E33-D3C7-480B-93D3-4EC4F965AE13}" type="pres">
      <dgm:prSet presAssocID="{1ECD5530-103B-4F6A-9E3D-4E3CF4565A2C}" presName="spaceRect" presStyleCnt="0"/>
      <dgm:spPr/>
    </dgm:pt>
    <dgm:pt modelId="{5536CF99-BBF5-4841-8606-C66096CECB7F}" type="pres">
      <dgm:prSet presAssocID="{1ECD5530-103B-4F6A-9E3D-4E3CF4565A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6B8F5D11-30BB-4888-81E5-3F09DE830B03}" srcId="{01A66772-F185-4D58-B8BB-E9370D7A7A2B}" destId="{1ECD5530-103B-4F6A-9E3D-4E3CF4565A2C}" srcOrd="3" destOrd="0" parTransId="{22C50EE4-3CE3-4198-B263-46136D27B979}" sibTransId="{2071A233-C2FF-434B-B2B6-D78A536A5158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72BD6F9E-7B55-4099-95BB-F602B151A2E8}" type="presOf" srcId="{1ECD5530-103B-4F6A-9E3D-4E3CF4565A2C}" destId="{5536CF99-BBF5-4841-8606-C66096CECB7F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BEB2E963-A155-49D4-BD45-0B5B6D9FAF07}" type="presParOf" srcId="{50B3CE7C-E10B-4E23-BD93-03664997C932}" destId="{9ACD32DF-0210-4EF1-AE88-8D1F9663B036}" srcOrd="5" destOrd="0" presId="urn:microsoft.com/office/officeart/2018/5/layout/IconCircleLabelList"/>
    <dgm:cxn modelId="{223C570D-8272-4DAD-8C6A-649BF4759B6F}" type="presParOf" srcId="{50B3CE7C-E10B-4E23-BD93-03664997C932}" destId="{BA76F202-6D39-4586-A006-E3C0544523BC}" srcOrd="6" destOrd="0" presId="urn:microsoft.com/office/officeart/2018/5/layout/IconCircleLabelList"/>
    <dgm:cxn modelId="{80A9A606-6637-4A17-9D7A-43625A610C71}" type="presParOf" srcId="{BA76F202-6D39-4586-A006-E3C0544523BC}" destId="{B60CAEF4-F11B-4310-9594-7BF96AA428A1}" srcOrd="0" destOrd="0" presId="urn:microsoft.com/office/officeart/2018/5/layout/IconCircleLabelList"/>
    <dgm:cxn modelId="{ABAA91A8-22AA-4E68-8B46-4CAF7EADA7B4}" type="presParOf" srcId="{BA76F202-6D39-4586-A006-E3C0544523BC}" destId="{16DA1246-27A4-4E4E-A069-B695B58F1E71}" srcOrd="1" destOrd="0" presId="urn:microsoft.com/office/officeart/2018/5/layout/IconCircleLabelList"/>
    <dgm:cxn modelId="{B222E774-0339-4F9E-9518-FEC3FB8B1892}" type="presParOf" srcId="{BA76F202-6D39-4586-A006-E3C0544523BC}" destId="{D0628E33-D3C7-480B-93D3-4EC4F965AE13}" srcOrd="2" destOrd="0" presId="urn:microsoft.com/office/officeart/2018/5/layout/IconCircleLabelList"/>
    <dgm:cxn modelId="{98B0B60D-6AD5-4DB3-AB77-09B69E33A7FE}" type="presParOf" srcId="{BA76F202-6D39-4586-A006-E3C0544523BC}" destId="{5536CF99-BBF5-4841-8606-C66096CECB7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924531" y="997169"/>
          <a:ext cx="1262010" cy="126201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03836" y="1247335"/>
          <a:ext cx="903400" cy="761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21101" y="2652265"/>
          <a:ext cx="20688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>
              <a:solidFill>
                <a:schemeClr val="tx1"/>
              </a:solidFill>
            </a:rPr>
            <a:t>Health Services Portfolio (HSP)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521101" y="2652265"/>
        <a:ext cx="2068870" cy="720000"/>
      </dsp:txXfrm>
    </dsp:sp>
    <dsp:sp modelId="{BCD8CDD9-0C56-4401-ADB1-8B48DAB2C96F}">
      <dsp:nvSpPr>
        <dsp:cNvPr id="0" name=""/>
        <dsp:cNvSpPr/>
      </dsp:nvSpPr>
      <dsp:spPr>
        <a:xfrm>
          <a:off x="3355453" y="997169"/>
          <a:ext cx="1262010" cy="126201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614826" y="1218244"/>
          <a:ext cx="724104" cy="72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114574" y="2560825"/>
          <a:ext cx="20688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>
              <a:solidFill>
                <a:schemeClr val="tx1"/>
              </a:solidFill>
            </a:rPr>
            <a:t>Governance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3114574" y="2560825"/>
        <a:ext cx="2068870" cy="720000"/>
      </dsp:txXfrm>
    </dsp:sp>
    <dsp:sp modelId="{FF93E135-77D6-48A0-8871-9BC93D705D06}">
      <dsp:nvSpPr>
        <dsp:cNvPr id="0" name=""/>
        <dsp:cNvSpPr/>
      </dsp:nvSpPr>
      <dsp:spPr>
        <a:xfrm>
          <a:off x="5786375" y="997169"/>
          <a:ext cx="1262010" cy="126201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6055328" y="1266122"/>
          <a:ext cx="724104" cy="72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382946" y="2652265"/>
          <a:ext cx="20688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>
              <a:solidFill>
                <a:schemeClr val="tx1"/>
              </a:solidFill>
            </a:rPr>
            <a:t>Security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5382946" y="2652265"/>
        <a:ext cx="2068870" cy="720000"/>
      </dsp:txXfrm>
    </dsp:sp>
    <dsp:sp modelId="{B60CAEF4-F11B-4310-9594-7BF96AA428A1}">
      <dsp:nvSpPr>
        <dsp:cNvPr id="0" name=""/>
        <dsp:cNvSpPr/>
      </dsp:nvSpPr>
      <dsp:spPr>
        <a:xfrm>
          <a:off x="8217298" y="997169"/>
          <a:ext cx="1262010" cy="126201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6DA1246-27A4-4E4E-A069-B695B58F1E71}">
      <dsp:nvSpPr>
        <dsp:cNvPr id="0" name=""/>
        <dsp:cNvSpPr/>
      </dsp:nvSpPr>
      <dsp:spPr>
        <a:xfrm>
          <a:off x="8486251" y="1266122"/>
          <a:ext cx="724104" cy="72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36CF99-BBF5-4841-8606-C66096CECB7F}">
      <dsp:nvSpPr>
        <dsp:cNvPr id="0" name=""/>
        <dsp:cNvSpPr/>
      </dsp:nvSpPr>
      <dsp:spPr>
        <a:xfrm>
          <a:off x="7813868" y="2652265"/>
          <a:ext cx="20688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>
              <a:solidFill>
                <a:schemeClr val="tx1"/>
              </a:solidFill>
            </a:rPr>
            <a:t>EPMD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7813868" y="2652265"/>
        <a:ext cx="206887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0C0817-A112-4847-8014-A94B7D2A4EA3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8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653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196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5343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70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27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599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532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85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0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7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2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8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2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9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1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6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/>
              <a:t>VistA</a:t>
            </a:r>
            <a:r>
              <a:rPr lang="en-US" b="1" dirty="0"/>
              <a:t> Office Projects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28358"/>
              </p:ext>
            </p:extLst>
          </p:nvPr>
        </p:nvGraphicFramePr>
        <p:xfrm>
          <a:off x="1066800" y="1666240"/>
          <a:ext cx="10403840" cy="4369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4a6f6e4a-3512-44b0-952b-65483c8c4961">
      <Terms xmlns="http://schemas.microsoft.com/office/infopath/2007/PartnerControls"/>
    </lcf76f155ced4ddcb4097134ff3c332f>
    <TaxCatchAll xmlns="b2d212db-db75-4c6c-968b-02fd8a0d1c4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F5D9A3B5DAA41A0E1594F74F5FECF" ma:contentTypeVersion="14" ma:contentTypeDescription="Create a new document." ma:contentTypeScope="" ma:versionID="0a4e27d56cf48a9231013a3295285d21">
  <xsd:schema xmlns:xsd="http://www.w3.org/2001/XMLSchema" xmlns:xs="http://www.w3.org/2001/XMLSchema" xmlns:p="http://schemas.microsoft.com/office/2006/metadata/properties" xmlns:ns1="http://schemas.microsoft.com/sharepoint/v3" xmlns:ns2="4a6f6e4a-3512-44b0-952b-65483c8c4961" xmlns:ns3="b2d212db-db75-4c6c-968b-02fd8a0d1c4a" targetNamespace="http://schemas.microsoft.com/office/2006/metadata/properties" ma:root="true" ma:fieldsID="176d59d4894913ed1c62eab26d412d8d" ns1:_="" ns2:_="" ns3:_="">
    <xsd:import namespace="http://schemas.microsoft.com/sharepoint/v3"/>
    <xsd:import namespace="4a6f6e4a-3512-44b0-952b-65483c8c4961"/>
    <xsd:import namespace="b2d212db-db75-4c6c-968b-02fd8a0d1c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6f6e4a-3512-44b0-952b-65483c8c49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0ac6538-d41a-4f9a-bd67-5f7ae81a6d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d212db-db75-4c6c-968b-02fd8a0d1c4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1ca9139-5372-42cc-bcf6-61b8118700a6}" ma:internalName="TaxCatchAll" ma:showField="CatchAllData" ma:web="b2d212db-db75-4c6c-968b-02fd8a0d1c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335519F-7BA5-4217-88EC-E8EA0DE09EF9}"/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Circuit</vt:lpstr>
      <vt:lpstr>VistA Office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Nadeem, Fareeha Q. (Sprezzatura)</dc:creator>
  <cp:lastModifiedBy>Nadeem, Fareeha Q. (Sprezzatura)</cp:lastModifiedBy>
  <cp:revision>4</cp:revision>
  <dcterms:created xsi:type="dcterms:W3CDTF">2021-10-25T18:15:24Z</dcterms:created>
  <dcterms:modified xsi:type="dcterms:W3CDTF">2021-10-25T20:17:28Z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0x010100E3CF5D9A3B5DAA41A0E1594F74F5FECF</vt:lpwstr>
  </property>
</Properties>
</file>