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sldIdLst>
    <p:sldId id="256" r:id="rId2"/>
    <p:sldId id="257" r:id="rId3"/>
    <p:sldId id="258" r:id="rId4"/>
    <p:sldId id="259" r:id="rId5"/>
    <p:sldId id="263" r:id="rId6"/>
    <p:sldId id="264" r:id="rId7"/>
    <p:sldId id="265" r:id="rId8"/>
    <p:sldId id="266" r:id="rId9"/>
    <p:sldId id="267" r:id="rId10"/>
    <p:sldId id="260" r:id="rId11"/>
    <p:sldId id="261" r:id="rId12"/>
    <p:sldId id="262" r:id="rId13"/>
    <p:sldId id="268" r:id="rId14"/>
    <p:sldId id="275" r:id="rId15"/>
    <p:sldId id="269" r:id="rId16"/>
    <p:sldId id="270" r:id="rId17"/>
    <p:sldId id="279" r:id="rId18"/>
    <p:sldId id="271" r:id="rId19"/>
    <p:sldId id="273" r:id="rId20"/>
    <p:sldId id="272" r:id="rId21"/>
    <p:sldId id="274"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7B461-AD04-4448-99DC-AA2D793241C1}"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US"/>
        </a:p>
      </dgm:t>
    </dgm:pt>
    <dgm:pt modelId="{BF78340E-973B-4D49-AB90-DCC608D86BDA}">
      <dgm:prSet phldrT="[Text]" custT="1"/>
      <dgm:spPr/>
      <dgm:t>
        <a:bodyPr/>
        <a:lstStyle/>
        <a:p>
          <a:r>
            <a:rPr lang="en-US" sz="4800" dirty="0" smtClean="0"/>
            <a:t>Status Info</a:t>
          </a:r>
          <a:endParaRPr lang="en-US" sz="4800" dirty="0"/>
        </a:p>
      </dgm:t>
    </dgm:pt>
    <dgm:pt modelId="{DD5D1D81-CEA1-4CA6-BE1F-43170CF58792}" type="parTrans" cxnId="{90592955-3ED5-4E6E-846D-A33742A00D6E}">
      <dgm:prSet/>
      <dgm:spPr/>
      <dgm:t>
        <a:bodyPr/>
        <a:lstStyle/>
        <a:p>
          <a:endParaRPr lang="en-US"/>
        </a:p>
      </dgm:t>
    </dgm:pt>
    <dgm:pt modelId="{5608C532-FE37-4244-B4A2-F546A5680B71}" type="sibTrans" cxnId="{90592955-3ED5-4E6E-846D-A33742A00D6E}">
      <dgm:prSet/>
      <dgm:spPr/>
      <dgm:t>
        <a:bodyPr/>
        <a:lstStyle/>
        <a:p>
          <a:endParaRPr lang="en-US"/>
        </a:p>
      </dgm:t>
    </dgm:pt>
    <dgm:pt modelId="{D222229A-7D22-4935-A004-14DE7401B739}">
      <dgm:prSet phldrT="[Text]" custT="1"/>
      <dgm:spPr/>
      <dgm:t>
        <a:bodyPr/>
        <a:lstStyle/>
        <a:p>
          <a:r>
            <a:rPr lang="en-US" sz="1800" dirty="0" smtClean="0"/>
            <a:t>System Info</a:t>
          </a:r>
          <a:endParaRPr lang="en-US" sz="1800" dirty="0"/>
        </a:p>
      </dgm:t>
    </dgm:pt>
    <dgm:pt modelId="{1CF71F73-06DB-4C62-9A0F-7F383A87C886}" type="parTrans" cxnId="{8784454F-DCDA-4A1E-95B9-B60371E06B3E}">
      <dgm:prSet/>
      <dgm:spPr/>
      <dgm:t>
        <a:bodyPr/>
        <a:lstStyle/>
        <a:p>
          <a:endParaRPr lang="en-US"/>
        </a:p>
      </dgm:t>
    </dgm:pt>
    <dgm:pt modelId="{30E31C44-FA7B-4A7D-AE88-83D16CEE63DF}" type="sibTrans" cxnId="{8784454F-DCDA-4A1E-95B9-B60371E06B3E}">
      <dgm:prSet/>
      <dgm:spPr/>
      <dgm:t>
        <a:bodyPr/>
        <a:lstStyle/>
        <a:p>
          <a:endParaRPr lang="en-US"/>
        </a:p>
      </dgm:t>
    </dgm:pt>
    <dgm:pt modelId="{7ADB12C7-FD62-4AE6-A664-A73F138C51C3}">
      <dgm:prSet phldrT="[Text]"/>
      <dgm:spPr/>
      <dgm:t>
        <a:bodyPr/>
        <a:lstStyle/>
        <a:p>
          <a:r>
            <a:rPr lang="en-US" dirty="0" smtClean="0"/>
            <a:t>Image Info</a:t>
          </a:r>
          <a:endParaRPr lang="en-US" dirty="0"/>
        </a:p>
      </dgm:t>
    </dgm:pt>
    <dgm:pt modelId="{0DD362D3-DAFA-40FF-ACE3-650E03C5CBC1}" type="parTrans" cxnId="{0BA3DB0F-64D4-4F3F-A15D-7D16726C2832}">
      <dgm:prSet/>
      <dgm:spPr/>
      <dgm:t>
        <a:bodyPr/>
        <a:lstStyle/>
        <a:p>
          <a:endParaRPr lang="en-US"/>
        </a:p>
      </dgm:t>
    </dgm:pt>
    <dgm:pt modelId="{7E228693-2C9B-4F91-9D38-F1F8BA851624}" type="sibTrans" cxnId="{0BA3DB0F-64D4-4F3F-A15D-7D16726C2832}">
      <dgm:prSet/>
      <dgm:spPr/>
      <dgm:t>
        <a:bodyPr/>
        <a:lstStyle/>
        <a:p>
          <a:endParaRPr lang="en-US"/>
        </a:p>
      </dgm:t>
    </dgm:pt>
    <dgm:pt modelId="{3D75B334-5257-4FDC-815C-A57DBA003BAD}">
      <dgm:prSet custT="1"/>
      <dgm:spPr/>
      <dgm:t>
        <a:bodyPr/>
        <a:lstStyle/>
        <a:p>
          <a:r>
            <a:rPr lang="en-US" sz="1800" dirty="0" smtClean="0"/>
            <a:t>Probe Info</a:t>
          </a:r>
          <a:endParaRPr lang="en-US" sz="1800" dirty="0"/>
        </a:p>
      </dgm:t>
    </dgm:pt>
    <dgm:pt modelId="{605BA97F-9500-42D3-968D-3F6752DF57A4}" type="parTrans" cxnId="{451CAFA7-AF3C-4AAF-BF25-8356CE5BD5A9}">
      <dgm:prSet/>
      <dgm:spPr/>
      <dgm:t>
        <a:bodyPr/>
        <a:lstStyle/>
        <a:p>
          <a:endParaRPr lang="en-US"/>
        </a:p>
      </dgm:t>
    </dgm:pt>
    <dgm:pt modelId="{736B3B38-FC63-4BC2-B27E-5BF062EC947C}" type="sibTrans" cxnId="{451CAFA7-AF3C-4AAF-BF25-8356CE5BD5A9}">
      <dgm:prSet/>
      <dgm:spPr/>
      <dgm:t>
        <a:bodyPr/>
        <a:lstStyle/>
        <a:p>
          <a:endParaRPr lang="en-US"/>
        </a:p>
      </dgm:t>
    </dgm:pt>
    <dgm:pt modelId="{5AA55FB8-A3A8-4F52-A46D-E81834F679C9}" type="pres">
      <dgm:prSet presAssocID="{0377B461-AD04-4448-99DC-AA2D793241C1}" presName="Name0" presStyleCnt="0">
        <dgm:presLayoutVars>
          <dgm:chMax val="1"/>
          <dgm:chPref val="1"/>
        </dgm:presLayoutVars>
      </dgm:prSet>
      <dgm:spPr/>
      <dgm:t>
        <a:bodyPr/>
        <a:lstStyle/>
        <a:p>
          <a:endParaRPr lang="vi-VN"/>
        </a:p>
      </dgm:t>
    </dgm:pt>
    <dgm:pt modelId="{2B88C97C-02CE-4819-B60C-1DF677C2765D}" type="pres">
      <dgm:prSet presAssocID="{BF78340E-973B-4D49-AB90-DCC608D86BDA}" presName="Parent" presStyleLbl="node0" presStyleIdx="0" presStyleCnt="1">
        <dgm:presLayoutVars>
          <dgm:chMax val="5"/>
          <dgm:chPref val="5"/>
        </dgm:presLayoutVars>
      </dgm:prSet>
      <dgm:spPr/>
      <dgm:t>
        <a:bodyPr/>
        <a:lstStyle/>
        <a:p>
          <a:endParaRPr lang="en-US"/>
        </a:p>
      </dgm:t>
    </dgm:pt>
    <dgm:pt modelId="{49E623FB-56FD-472B-8F90-6177D18E0DE9}" type="pres">
      <dgm:prSet presAssocID="{BF78340E-973B-4D49-AB90-DCC608D86BDA}" presName="Accent1" presStyleLbl="node1" presStyleIdx="0" presStyleCnt="15"/>
      <dgm:spPr/>
    </dgm:pt>
    <dgm:pt modelId="{F68EF733-D175-4F28-B0BD-BDAB2D0468F2}" type="pres">
      <dgm:prSet presAssocID="{BF78340E-973B-4D49-AB90-DCC608D86BDA}" presName="Accent2" presStyleLbl="node1" presStyleIdx="1" presStyleCnt="15"/>
      <dgm:spPr/>
    </dgm:pt>
    <dgm:pt modelId="{CA042F0E-64AC-489B-9E29-39E53EA69851}" type="pres">
      <dgm:prSet presAssocID="{BF78340E-973B-4D49-AB90-DCC608D86BDA}" presName="Accent3" presStyleLbl="node1" presStyleIdx="2" presStyleCnt="15"/>
      <dgm:spPr/>
    </dgm:pt>
    <dgm:pt modelId="{01BAEA14-D271-4470-BEB5-229F34C39874}" type="pres">
      <dgm:prSet presAssocID="{BF78340E-973B-4D49-AB90-DCC608D86BDA}" presName="Accent4" presStyleLbl="node1" presStyleIdx="3" presStyleCnt="15"/>
      <dgm:spPr/>
    </dgm:pt>
    <dgm:pt modelId="{3F69FD89-95F0-482E-8DCE-1EB9F4649294}" type="pres">
      <dgm:prSet presAssocID="{BF78340E-973B-4D49-AB90-DCC608D86BDA}" presName="Accent5" presStyleLbl="node1" presStyleIdx="4" presStyleCnt="15"/>
      <dgm:spPr/>
    </dgm:pt>
    <dgm:pt modelId="{CE29F108-B60F-4825-AFB4-3C3FFFAEB85A}" type="pres">
      <dgm:prSet presAssocID="{BF78340E-973B-4D49-AB90-DCC608D86BDA}" presName="Accent6" presStyleLbl="node1" presStyleIdx="5" presStyleCnt="15"/>
      <dgm:spPr/>
    </dgm:pt>
    <dgm:pt modelId="{9B501B4D-A64A-4FBD-B932-712A6FEF4667}" type="pres">
      <dgm:prSet presAssocID="{D222229A-7D22-4935-A004-14DE7401B739}" presName="Child1" presStyleLbl="node1" presStyleIdx="6" presStyleCnt="15">
        <dgm:presLayoutVars>
          <dgm:chMax val="0"/>
          <dgm:chPref val="0"/>
        </dgm:presLayoutVars>
      </dgm:prSet>
      <dgm:spPr/>
      <dgm:t>
        <a:bodyPr/>
        <a:lstStyle/>
        <a:p>
          <a:endParaRPr lang="vi-VN"/>
        </a:p>
      </dgm:t>
    </dgm:pt>
    <dgm:pt modelId="{063FB433-3B9F-4AE9-B521-0B878643AD39}" type="pres">
      <dgm:prSet presAssocID="{D222229A-7D22-4935-A004-14DE7401B739}" presName="Accent7" presStyleCnt="0"/>
      <dgm:spPr/>
    </dgm:pt>
    <dgm:pt modelId="{6402CAE4-3570-4C2B-A846-40F80D96597F}" type="pres">
      <dgm:prSet presAssocID="{D222229A-7D22-4935-A004-14DE7401B739}" presName="AccentHold1" presStyleLbl="node1" presStyleIdx="7" presStyleCnt="15"/>
      <dgm:spPr/>
    </dgm:pt>
    <dgm:pt modelId="{4A5E3E0C-C6A4-4E1E-B92C-768873BFB771}" type="pres">
      <dgm:prSet presAssocID="{D222229A-7D22-4935-A004-14DE7401B739}" presName="Accent8" presStyleCnt="0"/>
      <dgm:spPr/>
    </dgm:pt>
    <dgm:pt modelId="{BA8FC101-DFA0-48DF-B945-7949E0F593BD}" type="pres">
      <dgm:prSet presAssocID="{D222229A-7D22-4935-A004-14DE7401B739}" presName="AccentHold2" presStyleLbl="node1" presStyleIdx="8" presStyleCnt="15"/>
      <dgm:spPr/>
    </dgm:pt>
    <dgm:pt modelId="{F504D599-373C-4D0A-8927-C16002B12E88}" type="pres">
      <dgm:prSet presAssocID="{3D75B334-5257-4FDC-815C-A57DBA003BAD}" presName="Child2" presStyleLbl="node1" presStyleIdx="9" presStyleCnt="15">
        <dgm:presLayoutVars>
          <dgm:chMax val="0"/>
          <dgm:chPref val="0"/>
        </dgm:presLayoutVars>
      </dgm:prSet>
      <dgm:spPr/>
      <dgm:t>
        <a:bodyPr/>
        <a:lstStyle/>
        <a:p>
          <a:endParaRPr lang="en-US"/>
        </a:p>
      </dgm:t>
    </dgm:pt>
    <dgm:pt modelId="{B6ECB4A5-3C40-4A84-9188-721CC38E7DEB}" type="pres">
      <dgm:prSet presAssocID="{3D75B334-5257-4FDC-815C-A57DBA003BAD}" presName="Accent9" presStyleCnt="0"/>
      <dgm:spPr/>
    </dgm:pt>
    <dgm:pt modelId="{C91C9306-8FC4-44FB-A20E-1CB27F1C47E8}" type="pres">
      <dgm:prSet presAssocID="{3D75B334-5257-4FDC-815C-A57DBA003BAD}" presName="AccentHold1" presStyleLbl="node1" presStyleIdx="10" presStyleCnt="15"/>
      <dgm:spPr/>
    </dgm:pt>
    <dgm:pt modelId="{DF825C34-88C4-4103-B336-FECBD451D67A}" type="pres">
      <dgm:prSet presAssocID="{3D75B334-5257-4FDC-815C-A57DBA003BAD}" presName="Accent10" presStyleCnt="0"/>
      <dgm:spPr/>
    </dgm:pt>
    <dgm:pt modelId="{0D5F800E-2474-4C25-9A0A-2DA8B012A0D5}" type="pres">
      <dgm:prSet presAssocID="{3D75B334-5257-4FDC-815C-A57DBA003BAD}" presName="AccentHold2" presStyleLbl="node1" presStyleIdx="11" presStyleCnt="15"/>
      <dgm:spPr/>
    </dgm:pt>
    <dgm:pt modelId="{0DC37D3D-7EAA-4F69-AF94-6CE830ECAD2E}" type="pres">
      <dgm:prSet presAssocID="{3D75B334-5257-4FDC-815C-A57DBA003BAD}" presName="Accent11" presStyleCnt="0"/>
      <dgm:spPr/>
    </dgm:pt>
    <dgm:pt modelId="{B2E2E4B6-D5E6-407D-8A3E-B17156569A38}" type="pres">
      <dgm:prSet presAssocID="{3D75B334-5257-4FDC-815C-A57DBA003BAD}" presName="AccentHold3" presStyleLbl="node1" presStyleIdx="12" presStyleCnt="15"/>
      <dgm:spPr/>
    </dgm:pt>
    <dgm:pt modelId="{5B502B3C-71FC-4635-8CFB-0F1A7EB4527E}" type="pres">
      <dgm:prSet presAssocID="{7ADB12C7-FD62-4AE6-A664-A73F138C51C3}" presName="Child3" presStyleLbl="node1" presStyleIdx="13" presStyleCnt="15">
        <dgm:presLayoutVars>
          <dgm:chMax val="0"/>
          <dgm:chPref val="0"/>
        </dgm:presLayoutVars>
      </dgm:prSet>
      <dgm:spPr/>
      <dgm:t>
        <a:bodyPr/>
        <a:lstStyle/>
        <a:p>
          <a:endParaRPr lang="en-US"/>
        </a:p>
      </dgm:t>
    </dgm:pt>
    <dgm:pt modelId="{0E8A616A-0BB9-4B73-923A-563E8718B48A}" type="pres">
      <dgm:prSet presAssocID="{7ADB12C7-FD62-4AE6-A664-A73F138C51C3}" presName="Accent12" presStyleCnt="0"/>
      <dgm:spPr/>
    </dgm:pt>
    <dgm:pt modelId="{E6FAFDA2-267E-48DF-8CBB-92E32084E48E}" type="pres">
      <dgm:prSet presAssocID="{7ADB12C7-FD62-4AE6-A664-A73F138C51C3}" presName="AccentHold1" presStyleLbl="node1" presStyleIdx="14" presStyleCnt="15"/>
      <dgm:spPr/>
    </dgm:pt>
  </dgm:ptLst>
  <dgm:cxnLst>
    <dgm:cxn modelId="{0BA3DB0F-64D4-4F3F-A15D-7D16726C2832}" srcId="{BF78340E-973B-4D49-AB90-DCC608D86BDA}" destId="{7ADB12C7-FD62-4AE6-A664-A73F138C51C3}" srcOrd="2" destOrd="0" parTransId="{0DD362D3-DAFA-40FF-ACE3-650E03C5CBC1}" sibTransId="{7E228693-2C9B-4F91-9D38-F1F8BA851624}"/>
    <dgm:cxn modelId="{DB4819C3-DC8A-4AD3-B1CA-3802AAAC1ECC}" type="presOf" srcId="{BF78340E-973B-4D49-AB90-DCC608D86BDA}" destId="{2B88C97C-02CE-4819-B60C-1DF677C2765D}" srcOrd="0" destOrd="0" presId="urn:microsoft.com/office/officeart/2009/3/layout/CircleRelationship"/>
    <dgm:cxn modelId="{451CAFA7-AF3C-4AAF-BF25-8356CE5BD5A9}" srcId="{BF78340E-973B-4D49-AB90-DCC608D86BDA}" destId="{3D75B334-5257-4FDC-815C-A57DBA003BAD}" srcOrd="1" destOrd="0" parTransId="{605BA97F-9500-42D3-968D-3F6752DF57A4}" sibTransId="{736B3B38-FC63-4BC2-B27E-5BF062EC947C}"/>
    <dgm:cxn modelId="{849F9BEC-B9D1-43A6-9FAA-EC1F78C0FD28}" type="presOf" srcId="{7ADB12C7-FD62-4AE6-A664-A73F138C51C3}" destId="{5B502B3C-71FC-4635-8CFB-0F1A7EB4527E}" srcOrd="0" destOrd="0" presId="urn:microsoft.com/office/officeart/2009/3/layout/CircleRelationship"/>
    <dgm:cxn modelId="{90592955-3ED5-4E6E-846D-A33742A00D6E}" srcId="{0377B461-AD04-4448-99DC-AA2D793241C1}" destId="{BF78340E-973B-4D49-AB90-DCC608D86BDA}" srcOrd="0" destOrd="0" parTransId="{DD5D1D81-CEA1-4CA6-BE1F-43170CF58792}" sibTransId="{5608C532-FE37-4244-B4A2-F546A5680B71}"/>
    <dgm:cxn modelId="{6617B881-D93B-4C42-9D94-6F0CDE970605}" type="presOf" srcId="{D222229A-7D22-4935-A004-14DE7401B739}" destId="{9B501B4D-A64A-4FBD-B932-712A6FEF4667}" srcOrd="0" destOrd="0" presId="urn:microsoft.com/office/officeart/2009/3/layout/CircleRelationship"/>
    <dgm:cxn modelId="{AC89CDBF-0EE5-40F1-B9AD-B0F8B0958ACD}" type="presOf" srcId="{0377B461-AD04-4448-99DC-AA2D793241C1}" destId="{5AA55FB8-A3A8-4F52-A46D-E81834F679C9}" srcOrd="0" destOrd="0" presId="urn:microsoft.com/office/officeart/2009/3/layout/CircleRelationship"/>
    <dgm:cxn modelId="{8784454F-DCDA-4A1E-95B9-B60371E06B3E}" srcId="{BF78340E-973B-4D49-AB90-DCC608D86BDA}" destId="{D222229A-7D22-4935-A004-14DE7401B739}" srcOrd="0" destOrd="0" parTransId="{1CF71F73-06DB-4C62-9A0F-7F383A87C886}" sibTransId="{30E31C44-FA7B-4A7D-AE88-83D16CEE63DF}"/>
    <dgm:cxn modelId="{D8D31264-AB37-4D75-B87C-0040D43F6116}" type="presOf" srcId="{3D75B334-5257-4FDC-815C-A57DBA003BAD}" destId="{F504D599-373C-4D0A-8927-C16002B12E88}" srcOrd="0" destOrd="0" presId="urn:microsoft.com/office/officeart/2009/3/layout/CircleRelationship"/>
    <dgm:cxn modelId="{8F70362C-FC84-4CF6-A6A7-261ADB432ACC}" type="presParOf" srcId="{5AA55FB8-A3A8-4F52-A46D-E81834F679C9}" destId="{2B88C97C-02CE-4819-B60C-1DF677C2765D}" srcOrd="0" destOrd="0" presId="urn:microsoft.com/office/officeart/2009/3/layout/CircleRelationship"/>
    <dgm:cxn modelId="{B882AB88-7B41-401E-A981-A8A216496E2C}" type="presParOf" srcId="{5AA55FB8-A3A8-4F52-A46D-E81834F679C9}" destId="{49E623FB-56FD-472B-8F90-6177D18E0DE9}" srcOrd="1" destOrd="0" presId="urn:microsoft.com/office/officeart/2009/3/layout/CircleRelationship"/>
    <dgm:cxn modelId="{32E4B230-FC3E-416D-B3AE-D58AC7E76CFB}" type="presParOf" srcId="{5AA55FB8-A3A8-4F52-A46D-E81834F679C9}" destId="{F68EF733-D175-4F28-B0BD-BDAB2D0468F2}" srcOrd="2" destOrd="0" presId="urn:microsoft.com/office/officeart/2009/3/layout/CircleRelationship"/>
    <dgm:cxn modelId="{FA0F0B12-71EC-4B1A-B925-154708018D5B}" type="presParOf" srcId="{5AA55FB8-A3A8-4F52-A46D-E81834F679C9}" destId="{CA042F0E-64AC-489B-9E29-39E53EA69851}" srcOrd="3" destOrd="0" presId="urn:microsoft.com/office/officeart/2009/3/layout/CircleRelationship"/>
    <dgm:cxn modelId="{EC1B8070-FCDD-43D6-A834-54D1A334FA66}" type="presParOf" srcId="{5AA55FB8-A3A8-4F52-A46D-E81834F679C9}" destId="{01BAEA14-D271-4470-BEB5-229F34C39874}" srcOrd="4" destOrd="0" presId="urn:microsoft.com/office/officeart/2009/3/layout/CircleRelationship"/>
    <dgm:cxn modelId="{D3D927DD-E014-4319-883D-67CD236E557F}" type="presParOf" srcId="{5AA55FB8-A3A8-4F52-A46D-E81834F679C9}" destId="{3F69FD89-95F0-482E-8DCE-1EB9F4649294}" srcOrd="5" destOrd="0" presId="urn:microsoft.com/office/officeart/2009/3/layout/CircleRelationship"/>
    <dgm:cxn modelId="{35AAC098-333D-4C6D-82B2-BDF49C512EA0}" type="presParOf" srcId="{5AA55FB8-A3A8-4F52-A46D-E81834F679C9}" destId="{CE29F108-B60F-4825-AFB4-3C3FFFAEB85A}" srcOrd="6" destOrd="0" presId="urn:microsoft.com/office/officeart/2009/3/layout/CircleRelationship"/>
    <dgm:cxn modelId="{C5F71BA5-390C-4289-B38E-7EA98FF5152E}" type="presParOf" srcId="{5AA55FB8-A3A8-4F52-A46D-E81834F679C9}" destId="{9B501B4D-A64A-4FBD-B932-712A6FEF4667}" srcOrd="7" destOrd="0" presId="urn:microsoft.com/office/officeart/2009/3/layout/CircleRelationship"/>
    <dgm:cxn modelId="{40CFF106-481D-4F68-A1E1-F40C1FD26D69}" type="presParOf" srcId="{5AA55FB8-A3A8-4F52-A46D-E81834F679C9}" destId="{063FB433-3B9F-4AE9-B521-0B878643AD39}" srcOrd="8" destOrd="0" presId="urn:microsoft.com/office/officeart/2009/3/layout/CircleRelationship"/>
    <dgm:cxn modelId="{990ED657-E66B-4366-8492-8C1B65B9DC0E}" type="presParOf" srcId="{063FB433-3B9F-4AE9-B521-0B878643AD39}" destId="{6402CAE4-3570-4C2B-A846-40F80D96597F}" srcOrd="0" destOrd="0" presId="urn:microsoft.com/office/officeart/2009/3/layout/CircleRelationship"/>
    <dgm:cxn modelId="{3EAB7550-E997-4305-A631-0A0A18FFE357}" type="presParOf" srcId="{5AA55FB8-A3A8-4F52-A46D-E81834F679C9}" destId="{4A5E3E0C-C6A4-4E1E-B92C-768873BFB771}" srcOrd="9" destOrd="0" presId="urn:microsoft.com/office/officeart/2009/3/layout/CircleRelationship"/>
    <dgm:cxn modelId="{6527950B-8442-46F1-80C9-7030D6493D83}" type="presParOf" srcId="{4A5E3E0C-C6A4-4E1E-B92C-768873BFB771}" destId="{BA8FC101-DFA0-48DF-B945-7949E0F593BD}" srcOrd="0" destOrd="0" presId="urn:microsoft.com/office/officeart/2009/3/layout/CircleRelationship"/>
    <dgm:cxn modelId="{C1A76E0C-310F-4771-8B3B-E776ECEBB1AB}" type="presParOf" srcId="{5AA55FB8-A3A8-4F52-A46D-E81834F679C9}" destId="{F504D599-373C-4D0A-8927-C16002B12E88}" srcOrd="10" destOrd="0" presId="urn:microsoft.com/office/officeart/2009/3/layout/CircleRelationship"/>
    <dgm:cxn modelId="{7CEE14D2-10F4-46CE-B170-BF84232B3A5F}" type="presParOf" srcId="{5AA55FB8-A3A8-4F52-A46D-E81834F679C9}" destId="{B6ECB4A5-3C40-4A84-9188-721CC38E7DEB}" srcOrd="11" destOrd="0" presId="urn:microsoft.com/office/officeart/2009/3/layout/CircleRelationship"/>
    <dgm:cxn modelId="{89F0DFDB-A804-4FC2-87AC-F471BA4FC4B9}" type="presParOf" srcId="{B6ECB4A5-3C40-4A84-9188-721CC38E7DEB}" destId="{C91C9306-8FC4-44FB-A20E-1CB27F1C47E8}" srcOrd="0" destOrd="0" presId="urn:microsoft.com/office/officeart/2009/3/layout/CircleRelationship"/>
    <dgm:cxn modelId="{1C92DE75-3685-44E2-A307-4A82D2C81BF1}" type="presParOf" srcId="{5AA55FB8-A3A8-4F52-A46D-E81834F679C9}" destId="{DF825C34-88C4-4103-B336-FECBD451D67A}" srcOrd="12" destOrd="0" presId="urn:microsoft.com/office/officeart/2009/3/layout/CircleRelationship"/>
    <dgm:cxn modelId="{B6FD404D-A2B5-425C-B7F0-44B749B30BC1}" type="presParOf" srcId="{DF825C34-88C4-4103-B336-FECBD451D67A}" destId="{0D5F800E-2474-4C25-9A0A-2DA8B012A0D5}" srcOrd="0" destOrd="0" presId="urn:microsoft.com/office/officeart/2009/3/layout/CircleRelationship"/>
    <dgm:cxn modelId="{DE03F241-7FD7-4502-8162-1A097A9B765A}" type="presParOf" srcId="{5AA55FB8-A3A8-4F52-A46D-E81834F679C9}" destId="{0DC37D3D-7EAA-4F69-AF94-6CE830ECAD2E}" srcOrd="13" destOrd="0" presId="urn:microsoft.com/office/officeart/2009/3/layout/CircleRelationship"/>
    <dgm:cxn modelId="{C3DAA56E-F5E3-4EB2-9A25-5F5876760695}" type="presParOf" srcId="{0DC37D3D-7EAA-4F69-AF94-6CE830ECAD2E}" destId="{B2E2E4B6-D5E6-407D-8A3E-B17156569A38}" srcOrd="0" destOrd="0" presId="urn:microsoft.com/office/officeart/2009/3/layout/CircleRelationship"/>
    <dgm:cxn modelId="{144B3DAD-D00E-457D-9EFF-7A23FE5507FA}" type="presParOf" srcId="{5AA55FB8-A3A8-4F52-A46D-E81834F679C9}" destId="{5B502B3C-71FC-4635-8CFB-0F1A7EB4527E}" srcOrd="14" destOrd="0" presId="urn:microsoft.com/office/officeart/2009/3/layout/CircleRelationship"/>
    <dgm:cxn modelId="{8A9F774C-6DC3-4A7B-BE88-BE4563F6906D}" type="presParOf" srcId="{5AA55FB8-A3A8-4F52-A46D-E81834F679C9}" destId="{0E8A616A-0BB9-4B73-923A-563E8718B48A}" srcOrd="15" destOrd="0" presId="urn:microsoft.com/office/officeart/2009/3/layout/CircleRelationship"/>
    <dgm:cxn modelId="{066AFBC4-9CE3-47A1-AA27-886B376C8CC6}" type="presParOf" srcId="{0E8A616A-0BB9-4B73-923A-563E8718B48A}" destId="{E6FAFDA2-267E-48DF-8CBB-92E32084E48E}"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8AFC4-8A57-4BCF-A3B8-C7F649C392E9}" type="doc">
      <dgm:prSet loTypeId="urn:microsoft.com/office/officeart/2005/8/layout/hChevron3" loCatId="process" qsTypeId="urn:microsoft.com/office/officeart/2005/8/quickstyle/simple1" qsCatId="simple" csTypeId="urn:microsoft.com/office/officeart/2005/8/colors/colorful5" csCatId="colorful" phldr="1"/>
      <dgm:spPr/>
    </dgm:pt>
    <dgm:pt modelId="{6DF1BDC1-97CC-4321-82EC-4008429068E3}">
      <dgm:prSet phldrT="[Text]"/>
      <dgm:spPr/>
      <dgm:t>
        <a:bodyPr/>
        <a:lstStyle/>
        <a:p>
          <a:r>
            <a:rPr lang="en-US" dirty="0" smtClean="0"/>
            <a:t>NewState</a:t>
          </a:r>
          <a:endParaRPr lang="vi-VN" dirty="0"/>
        </a:p>
      </dgm:t>
    </dgm:pt>
    <dgm:pt modelId="{C512F0A2-AFC0-480F-A381-FE6E013E9D59}" type="parTrans" cxnId="{31009E34-572B-48E4-809E-0F90CA3B2852}">
      <dgm:prSet/>
      <dgm:spPr/>
      <dgm:t>
        <a:bodyPr/>
        <a:lstStyle/>
        <a:p>
          <a:endParaRPr lang="vi-VN"/>
        </a:p>
      </dgm:t>
    </dgm:pt>
    <dgm:pt modelId="{132D7A11-64CC-400A-B99B-2FD0C3F46C54}" type="sibTrans" cxnId="{31009E34-572B-48E4-809E-0F90CA3B2852}">
      <dgm:prSet/>
      <dgm:spPr/>
      <dgm:t>
        <a:bodyPr/>
        <a:lstStyle/>
        <a:p>
          <a:endParaRPr lang="vi-VN"/>
        </a:p>
      </dgm:t>
    </dgm:pt>
    <dgm:pt modelId="{C856FD1A-7BD4-45C9-83F4-6A65C2B850F3}">
      <dgm:prSet phldrT="[Text]"/>
      <dgm:spPr/>
      <dgm:t>
        <a:bodyPr/>
        <a:lstStyle/>
        <a:p>
          <a:r>
            <a:rPr lang="en-US" dirty="0" smtClean="0"/>
            <a:t>OldState</a:t>
          </a:r>
          <a:endParaRPr lang="vi-VN" dirty="0"/>
        </a:p>
      </dgm:t>
    </dgm:pt>
    <dgm:pt modelId="{963BF3C2-A55C-434F-BC0E-463AF7849B13}" type="parTrans" cxnId="{5E4BFD6C-EC69-4BA3-874D-A415FE270CB6}">
      <dgm:prSet/>
      <dgm:spPr/>
      <dgm:t>
        <a:bodyPr/>
        <a:lstStyle/>
        <a:p>
          <a:endParaRPr lang="vi-VN"/>
        </a:p>
      </dgm:t>
    </dgm:pt>
    <dgm:pt modelId="{934AED79-FDFB-427C-B56B-18E1DFE00F7D}" type="sibTrans" cxnId="{5E4BFD6C-EC69-4BA3-874D-A415FE270CB6}">
      <dgm:prSet/>
      <dgm:spPr/>
      <dgm:t>
        <a:bodyPr/>
        <a:lstStyle/>
        <a:p>
          <a:endParaRPr lang="vi-VN"/>
        </a:p>
      </dgm:t>
    </dgm:pt>
    <dgm:pt modelId="{49093884-C2B1-4D8D-A1EC-BB11A034554D}">
      <dgm:prSet phldrT="[Text]"/>
      <dgm:spPr/>
      <dgm:t>
        <a:bodyPr/>
        <a:lstStyle/>
        <a:p>
          <a:r>
            <a:rPr lang="en-US" dirty="0" smtClean="0"/>
            <a:t>StateChg</a:t>
          </a:r>
          <a:endParaRPr lang="vi-VN" dirty="0"/>
        </a:p>
      </dgm:t>
    </dgm:pt>
    <dgm:pt modelId="{4B67FA2D-E41A-40F4-B038-F66DDCB96E5C}" type="parTrans" cxnId="{4A646294-99C3-465D-9D9E-E07228AB52FB}">
      <dgm:prSet/>
      <dgm:spPr/>
      <dgm:t>
        <a:bodyPr/>
        <a:lstStyle/>
        <a:p>
          <a:endParaRPr lang="vi-VN"/>
        </a:p>
      </dgm:t>
    </dgm:pt>
    <dgm:pt modelId="{8806F46B-DC9A-4D33-9889-43B070CF3EA4}" type="sibTrans" cxnId="{4A646294-99C3-465D-9D9E-E07228AB52FB}">
      <dgm:prSet/>
      <dgm:spPr/>
      <dgm:t>
        <a:bodyPr/>
        <a:lstStyle/>
        <a:p>
          <a:endParaRPr lang="vi-VN"/>
        </a:p>
      </dgm:t>
    </dgm:pt>
    <dgm:pt modelId="{4B1D105A-58C4-4643-8F2B-4C8AB2FE2212}">
      <dgm:prSet/>
      <dgm:spPr/>
      <dgm:t>
        <a:bodyPr/>
        <a:lstStyle/>
        <a:p>
          <a:r>
            <a:rPr lang="en-US" dirty="0" smtClean="0"/>
            <a:t>Probe</a:t>
          </a:r>
          <a:endParaRPr lang="vi-VN" dirty="0"/>
        </a:p>
      </dgm:t>
    </dgm:pt>
    <dgm:pt modelId="{57686EB2-B4FD-49C2-A67C-A24CAD190257}" type="parTrans" cxnId="{489DE16F-5F2E-4025-B908-0CF6E085576C}">
      <dgm:prSet/>
      <dgm:spPr/>
      <dgm:t>
        <a:bodyPr/>
        <a:lstStyle/>
        <a:p>
          <a:endParaRPr lang="vi-VN"/>
        </a:p>
      </dgm:t>
    </dgm:pt>
    <dgm:pt modelId="{1C59C885-DE02-4A0C-92DE-2A1FCBB0EBA7}" type="sibTrans" cxnId="{489DE16F-5F2E-4025-B908-0CF6E085576C}">
      <dgm:prSet/>
      <dgm:spPr/>
      <dgm:t>
        <a:bodyPr/>
        <a:lstStyle/>
        <a:p>
          <a:endParaRPr lang="vi-VN"/>
        </a:p>
      </dgm:t>
    </dgm:pt>
    <dgm:pt modelId="{8A9636A2-C2A9-4FC3-B3DB-CB1813C692B3}">
      <dgm:prSet/>
      <dgm:spPr/>
      <dgm:t>
        <a:bodyPr/>
        <a:lstStyle/>
        <a:p>
          <a:r>
            <a:rPr lang="en-US" dirty="0" smtClean="0"/>
            <a:t>System</a:t>
          </a:r>
          <a:endParaRPr lang="vi-VN" dirty="0"/>
        </a:p>
      </dgm:t>
    </dgm:pt>
    <dgm:pt modelId="{B253A08C-865E-494F-9E24-217687BA14C2}" type="parTrans" cxnId="{68A50347-2AAF-47E6-8593-3E094D4CA97C}">
      <dgm:prSet/>
      <dgm:spPr/>
      <dgm:t>
        <a:bodyPr/>
        <a:lstStyle/>
        <a:p>
          <a:endParaRPr lang="vi-VN"/>
        </a:p>
      </dgm:t>
    </dgm:pt>
    <dgm:pt modelId="{B8E66265-D8AC-4278-8137-49C4BACA1337}" type="sibTrans" cxnId="{68A50347-2AAF-47E6-8593-3E094D4CA97C}">
      <dgm:prSet/>
      <dgm:spPr/>
      <dgm:t>
        <a:bodyPr/>
        <a:lstStyle/>
        <a:p>
          <a:endParaRPr lang="vi-VN"/>
        </a:p>
      </dgm:t>
    </dgm:pt>
    <dgm:pt modelId="{D25B8665-9A34-48BC-8A7A-543CB201EC1F}">
      <dgm:prSet/>
      <dgm:spPr/>
      <dgm:t>
        <a:bodyPr/>
        <a:lstStyle/>
        <a:p>
          <a:r>
            <a:rPr lang="en-US" dirty="0" smtClean="0"/>
            <a:t>Image</a:t>
          </a:r>
          <a:endParaRPr lang="vi-VN" dirty="0"/>
        </a:p>
      </dgm:t>
    </dgm:pt>
    <dgm:pt modelId="{8FA3DE83-143B-4458-B260-48FFE9616024}" type="parTrans" cxnId="{C928F650-30ED-4E74-A3E4-A681C043D200}">
      <dgm:prSet/>
      <dgm:spPr/>
      <dgm:t>
        <a:bodyPr/>
        <a:lstStyle/>
        <a:p>
          <a:endParaRPr lang="vi-VN"/>
        </a:p>
      </dgm:t>
    </dgm:pt>
    <dgm:pt modelId="{1C251AFE-0A43-4C6E-887E-0A09F93B406B}" type="sibTrans" cxnId="{C928F650-30ED-4E74-A3E4-A681C043D200}">
      <dgm:prSet/>
      <dgm:spPr/>
      <dgm:t>
        <a:bodyPr/>
        <a:lstStyle/>
        <a:p>
          <a:endParaRPr lang="vi-VN"/>
        </a:p>
      </dgm:t>
    </dgm:pt>
    <dgm:pt modelId="{660DC3B1-BF1D-4159-B9EB-514DD5814974}" type="pres">
      <dgm:prSet presAssocID="{D6C8AFC4-8A57-4BCF-A3B8-C7F649C392E9}" presName="Name0" presStyleCnt="0">
        <dgm:presLayoutVars>
          <dgm:dir/>
          <dgm:resizeHandles val="exact"/>
        </dgm:presLayoutVars>
      </dgm:prSet>
      <dgm:spPr/>
    </dgm:pt>
    <dgm:pt modelId="{C89FB14F-E004-49E0-ABD5-B7B1200AC0EC}" type="pres">
      <dgm:prSet presAssocID="{6DF1BDC1-97CC-4321-82EC-4008429068E3}" presName="parTxOnly" presStyleLbl="node1" presStyleIdx="0" presStyleCnt="6">
        <dgm:presLayoutVars>
          <dgm:bulletEnabled val="1"/>
        </dgm:presLayoutVars>
      </dgm:prSet>
      <dgm:spPr/>
      <dgm:t>
        <a:bodyPr/>
        <a:lstStyle/>
        <a:p>
          <a:endParaRPr lang="en-US"/>
        </a:p>
      </dgm:t>
    </dgm:pt>
    <dgm:pt modelId="{9B4E5390-1D9D-47F3-A601-18EBA944C2B0}" type="pres">
      <dgm:prSet presAssocID="{132D7A11-64CC-400A-B99B-2FD0C3F46C54}" presName="parSpace" presStyleCnt="0"/>
      <dgm:spPr/>
    </dgm:pt>
    <dgm:pt modelId="{678DEC5D-244B-4CFC-9F77-7759A27DAD7D}" type="pres">
      <dgm:prSet presAssocID="{C856FD1A-7BD4-45C9-83F4-6A65C2B850F3}" presName="parTxOnly" presStyleLbl="node1" presStyleIdx="1" presStyleCnt="6">
        <dgm:presLayoutVars>
          <dgm:bulletEnabled val="1"/>
        </dgm:presLayoutVars>
      </dgm:prSet>
      <dgm:spPr/>
      <dgm:t>
        <a:bodyPr/>
        <a:lstStyle/>
        <a:p>
          <a:endParaRPr lang="vi-VN"/>
        </a:p>
      </dgm:t>
    </dgm:pt>
    <dgm:pt modelId="{0AA662D5-748D-4E6B-8CDA-483A884A3DCA}" type="pres">
      <dgm:prSet presAssocID="{934AED79-FDFB-427C-B56B-18E1DFE00F7D}" presName="parSpace" presStyleCnt="0"/>
      <dgm:spPr/>
    </dgm:pt>
    <dgm:pt modelId="{2BDF247B-CC18-44E8-AD6D-E725E7CF8F3B}" type="pres">
      <dgm:prSet presAssocID="{49093884-C2B1-4D8D-A1EC-BB11A034554D}" presName="parTxOnly" presStyleLbl="node1" presStyleIdx="2" presStyleCnt="6">
        <dgm:presLayoutVars>
          <dgm:bulletEnabled val="1"/>
        </dgm:presLayoutVars>
      </dgm:prSet>
      <dgm:spPr/>
      <dgm:t>
        <a:bodyPr/>
        <a:lstStyle/>
        <a:p>
          <a:endParaRPr lang="vi-VN"/>
        </a:p>
      </dgm:t>
    </dgm:pt>
    <dgm:pt modelId="{EEF3D3F2-FB0B-4D4B-86AE-9034940DB4FA}" type="pres">
      <dgm:prSet presAssocID="{8806F46B-DC9A-4D33-9889-43B070CF3EA4}" presName="parSpace" presStyleCnt="0"/>
      <dgm:spPr/>
    </dgm:pt>
    <dgm:pt modelId="{3574C84E-55CB-418E-B5AF-B330BFBA3490}" type="pres">
      <dgm:prSet presAssocID="{8A9636A2-C2A9-4FC3-B3DB-CB1813C692B3}" presName="parTxOnly" presStyleLbl="node1" presStyleIdx="3" presStyleCnt="6">
        <dgm:presLayoutVars>
          <dgm:bulletEnabled val="1"/>
        </dgm:presLayoutVars>
      </dgm:prSet>
      <dgm:spPr/>
      <dgm:t>
        <a:bodyPr/>
        <a:lstStyle/>
        <a:p>
          <a:endParaRPr lang="en-US"/>
        </a:p>
      </dgm:t>
    </dgm:pt>
    <dgm:pt modelId="{D7273D16-40D3-49CA-B323-6DEAD7EB8D44}" type="pres">
      <dgm:prSet presAssocID="{B8E66265-D8AC-4278-8137-49C4BACA1337}" presName="parSpace" presStyleCnt="0"/>
      <dgm:spPr/>
    </dgm:pt>
    <dgm:pt modelId="{24602F79-F8F4-48DC-8D44-0E298D3657CD}" type="pres">
      <dgm:prSet presAssocID="{4B1D105A-58C4-4643-8F2B-4C8AB2FE2212}" presName="parTxOnly" presStyleLbl="node1" presStyleIdx="4" presStyleCnt="6">
        <dgm:presLayoutVars>
          <dgm:bulletEnabled val="1"/>
        </dgm:presLayoutVars>
      </dgm:prSet>
      <dgm:spPr/>
      <dgm:t>
        <a:bodyPr/>
        <a:lstStyle/>
        <a:p>
          <a:endParaRPr lang="vi-VN"/>
        </a:p>
      </dgm:t>
    </dgm:pt>
    <dgm:pt modelId="{8EE082FC-CD0C-44AA-B99E-9F0B785F66AF}" type="pres">
      <dgm:prSet presAssocID="{1C59C885-DE02-4A0C-92DE-2A1FCBB0EBA7}" presName="parSpace" presStyleCnt="0"/>
      <dgm:spPr/>
    </dgm:pt>
    <dgm:pt modelId="{7A496AC6-9958-4EC9-9C5D-378F0AA68DDE}" type="pres">
      <dgm:prSet presAssocID="{D25B8665-9A34-48BC-8A7A-543CB201EC1F}" presName="parTxOnly" presStyleLbl="node1" presStyleIdx="5" presStyleCnt="6">
        <dgm:presLayoutVars>
          <dgm:bulletEnabled val="1"/>
        </dgm:presLayoutVars>
      </dgm:prSet>
      <dgm:spPr/>
      <dgm:t>
        <a:bodyPr/>
        <a:lstStyle/>
        <a:p>
          <a:endParaRPr lang="en-US"/>
        </a:p>
      </dgm:t>
    </dgm:pt>
  </dgm:ptLst>
  <dgm:cxnLst>
    <dgm:cxn modelId="{43B5FF9F-15E9-4173-9906-F2A9C44BEC8A}" type="presOf" srcId="{C856FD1A-7BD4-45C9-83F4-6A65C2B850F3}" destId="{678DEC5D-244B-4CFC-9F77-7759A27DAD7D}" srcOrd="0" destOrd="0" presId="urn:microsoft.com/office/officeart/2005/8/layout/hChevron3"/>
    <dgm:cxn modelId="{5E4BFD6C-EC69-4BA3-874D-A415FE270CB6}" srcId="{D6C8AFC4-8A57-4BCF-A3B8-C7F649C392E9}" destId="{C856FD1A-7BD4-45C9-83F4-6A65C2B850F3}" srcOrd="1" destOrd="0" parTransId="{963BF3C2-A55C-434F-BC0E-463AF7849B13}" sibTransId="{934AED79-FDFB-427C-B56B-18E1DFE00F7D}"/>
    <dgm:cxn modelId="{489DE16F-5F2E-4025-B908-0CF6E085576C}" srcId="{D6C8AFC4-8A57-4BCF-A3B8-C7F649C392E9}" destId="{4B1D105A-58C4-4643-8F2B-4C8AB2FE2212}" srcOrd="4" destOrd="0" parTransId="{57686EB2-B4FD-49C2-A67C-A24CAD190257}" sibTransId="{1C59C885-DE02-4A0C-92DE-2A1FCBB0EBA7}"/>
    <dgm:cxn modelId="{0B76F06E-46E9-425C-AEF1-F37DD85D9C4C}" type="presOf" srcId="{6DF1BDC1-97CC-4321-82EC-4008429068E3}" destId="{C89FB14F-E004-49E0-ABD5-B7B1200AC0EC}" srcOrd="0" destOrd="0" presId="urn:microsoft.com/office/officeart/2005/8/layout/hChevron3"/>
    <dgm:cxn modelId="{50611182-3D22-45BB-9C8F-5AEA1B389A8B}" type="presOf" srcId="{D6C8AFC4-8A57-4BCF-A3B8-C7F649C392E9}" destId="{660DC3B1-BF1D-4159-B9EB-514DD5814974}" srcOrd="0" destOrd="0" presId="urn:microsoft.com/office/officeart/2005/8/layout/hChevron3"/>
    <dgm:cxn modelId="{4A646294-99C3-465D-9D9E-E07228AB52FB}" srcId="{D6C8AFC4-8A57-4BCF-A3B8-C7F649C392E9}" destId="{49093884-C2B1-4D8D-A1EC-BB11A034554D}" srcOrd="2" destOrd="0" parTransId="{4B67FA2D-E41A-40F4-B038-F66DDCB96E5C}" sibTransId="{8806F46B-DC9A-4D33-9889-43B070CF3EA4}"/>
    <dgm:cxn modelId="{68A50347-2AAF-47E6-8593-3E094D4CA97C}" srcId="{D6C8AFC4-8A57-4BCF-A3B8-C7F649C392E9}" destId="{8A9636A2-C2A9-4FC3-B3DB-CB1813C692B3}" srcOrd="3" destOrd="0" parTransId="{B253A08C-865E-494F-9E24-217687BA14C2}" sibTransId="{B8E66265-D8AC-4278-8137-49C4BACA1337}"/>
    <dgm:cxn modelId="{2C4DC8FD-8D85-4A2F-AF87-B82E75C023E3}" type="presOf" srcId="{49093884-C2B1-4D8D-A1EC-BB11A034554D}" destId="{2BDF247B-CC18-44E8-AD6D-E725E7CF8F3B}" srcOrd="0" destOrd="0" presId="urn:microsoft.com/office/officeart/2005/8/layout/hChevron3"/>
    <dgm:cxn modelId="{31009E34-572B-48E4-809E-0F90CA3B2852}" srcId="{D6C8AFC4-8A57-4BCF-A3B8-C7F649C392E9}" destId="{6DF1BDC1-97CC-4321-82EC-4008429068E3}" srcOrd="0" destOrd="0" parTransId="{C512F0A2-AFC0-480F-A381-FE6E013E9D59}" sibTransId="{132D7A11-64CC-400A-B99B-2FD0C3F46C54}"/>
    <dgm:cxn modelId="{C928F650-30ED-4E74-A3E4-A681C043D200}" srcId="{D6C8AFC4-8A57-4BCF-A3B8-C7F649C392E9}" destId="{D25B8665-9A34-48BC-8A7A-543CB201EC1F}" srcOrd="5" destOrd="0" parTransId="{8FA3DE83-143B-4458-B260-48FFE9616024}" sibTransId="{1C251AFE-0A43-4C6E-887E-0A09F93B406B}"/>
    <dgm:cxn modelId="{75515808-A921-4CD0-A456-F8AD43E3C6D1}" type="presOf" srcId="{D25B8665-9A34-48BC-8A7A-543CB201EC1F}" destId="{7A496AC6-9958-4EC9-9C5D-378F0AA68DDE}" srcOrd="0" destOrd="0" presId="urn:microsoft.com/office/officeart/2005/8/layout/hChevron3"/>
    <dgm:cxn modelId="{DC43A968-60C9-4717-8A92-59BB89277B24}" type="presOf" srcId="{4B1D105A-58C4-4643-8F2B-4C8AB2FE2212}" destId="{24602F79-F8F4-48DC-8D44-0E298D3657CD}" srcOrd="0" destOrd="0" presId="urn:microsoft.com/office/officeart/2005/8/layout/hChevron3"/>
    <dgm:cxn modelId="{5E24A5F9-38CF-47D2-8890-CE961020190E}" type="presOf" srcId="{8A9636A2-C2A9-4FC3-B3DB-CB1813C692B3}" destId="{3574C84E-55CB-418E-B5AF-B330BFBA3490}" srcOrd="0" destOrd="0" presId="urn:microsoft.com/office/officeart/2005/8/layout/hChevron3"/>
    <dgm:cxn modelId="{D8F6D5DB-4973-4405-ABCD-461C47E005BF}" type="presParOf" srcId="{660DC3B1-BF1D-4159-B9EB-514DD5814974}" destId="{C89FB14F-E004-49E0-ABD5-B7B1200AC0EC}" srcOrd="0" destOrd="0" presId="urn:microsoft.com/office/officeart/2005/8/layout/hChevron3"/>
    <dgm:cxn modelId="{83DB162C-B9CF-4F8F-852F-C832B19BC979}" type="presParOf" srcId="{660DC3B1-BF1D-4159-B9EB-514DD5814974}" destId="{9B4E5390-1D9D-47F3-A601-18EBA944C2B0}" srcOrd="1" destOrd="0" presId="urn:microsoft.com/office/officeart/2005/8/layout/hChevron3"/>
    <dgm:cxn modelId="{899FC013-306B-464B-A95B-72C8733CE416}" type="presParOf" srcId="{660DC3B1-BF1D-4159-B9EB-514DD5814974}" destId="{678DEC5D-244B-4CFC-9F77-7759A27DAD7D}" srcOrd="2" destOrd="0" presId="urn:microsoft.com/office/officeart/2005/8/layout/hChevron3"/>
    <dgm:cxn modelId="{8A046BC8-1A9A-49EB-A29B-DD37B82D9892}" type="presParOf" srcId="{660DC3B1-BF1D-4159-B9EB-514DD5814974}" destId="{0AA662D5-748D-4E6B-8CDA-483A884A3DCA}" srcOrd="3" destOrd="0" presId="urn:microsoft.com/office/officeart/2005/8/layout/hChevron3"/>
    <dgm:cxn modelId="{6A81BD1A-8EA9-4D3F-BF97-18DFD004D2C0}" type="presParOf" srcId="{660DC3B1-BF1D-4159-B9EB-514DD5814974}" destId="{2BDF247B-CC18-44E8-AD6D-E725E7CF8F3B}" srcOrd="4" destOrd="0" presId="urn:microsoft.com/office/officeart/2005/8/layout/hChevron3"/>
    <dgm:cxn modelId="{1A389E5E-3F7B-4574-AB73-046ABBFEF2A5}" type="presParOf" srcId="{660DC3B1-BF1D-4159-B9EB-514DD5814974}" destId="{EEF3D3F2-FB0B-4D4B-86AE-9034940DB4FA}" srcOrd="5" destOrd="0" presId="urn:microsoft.com/office/officeart/2005/8/layout/hChevron3"/>
    <dgm:cxn modelId="{A0951DBB-A62E-4030-B6C5-BAE0312E7F47}" type="presParOf" srcId="{660DC3B1-BF1D-4159-B9EB-514DD5814974}" destId="{3574C84E-55CB-418E-B5AF-B330BFBA3490}" srcOrd="6" destOrd="0" presId="urn:microsoft.com/office/officeart/2005/8/layout/hChevron3"/>
    <dgm:cxn modelId="{58A91F99-629A-46F7-94AA-D13220EDD960}" type="presParOf" srcId="{660DC3B1-BF1D-4159-B9EB-514DD5814974}" destId="{D7273D16-40D3-49CA-B323-6DEAD7EB8D44}" srcOrd="7" destOrd="0" presId="urn:microsoft.com/office/officeart/2005/8/layout/hChevron3"/>
    <dgm:cxn modelId="{EF2C0F87-B2AF-4DA0-ABE3-9CBA501B5BF7}" type="presParOf" srcId="{660DC3B1-BF1D-4159-B9EB-514DD5814974}" destId="{24602F79-F8F4-48DC-8D44-0E298D3657CD}" srcOrd="8" destOrd="0" presId="urn:microsoft.com/office/officeart/2005/8/layout/hChevron3"/>
    <dgm:cxn modelId="{0C021E9E-4EAE-4A9D-A8E8-8C82A071ECD6}" type="presParOf" srcId="{660DC3B1-BF1D-4159-B9EB-514DD5814974}" destId="{8EE082FC-CD0C-44AA-B99E-9F0B785F66AF}" srcOrd="9" destOrd="0" presId="urn:microsoft.com/office/officeart/2005/8/layout/hChevron3"/>
    <dgm:cxn modelId="{CA0D9A87-98D0-4137-B48D-D37B542E7F7A}" type="presParOf" srcId="{660DC3B1-BF1D-4159-B9EB-514DD5814974}" destId="{7A496AC6-9958-4EC9-9C5D-378F0AA68DDE}"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147B9-D1E8-45DF-BC0C-4CA706353BE9}" type="doc">
      <dgm:prSet loTypeId="urn:diagrams.loki3.com/TabbedArc+Icon" loCatId="relationship" qsTypeId="urn:microsoft.com/office/officeart/2005/8/quickstyle/simple1" qsCatId="simple" csTypeId="urn:microsoft.com/office/officeart/2005/8/colors/accent1_2" csCatId="accent1" phldr="1"/>
      <dgm:spPr/>
    </dgm:pt>
    <dgm:pt modelId="{8886BABB-CAE8-4F3D-B836-9AE666ECA061}">
      <dgm:prSet phldrT="[Text]"/>
      <dgm:spPr/>
      <dgm:t>
        <a:bodyPr/>
        <a:lstStyle/>
        <a:p>
          <a:endParaRPr lang="vi-VN" dirty="0"/>
        </a:p>
      </dgm:t>
    </dgm:pt>
    <dgm:pt modelId="{C775F687-4AAB-4C43-8665-B3CBB054A28C}" type="parTrans" cxnId="{1AF54AC7-DEB1-41DA-A3AE-CA5C8B29BFE3}">
      <dgm:prSet/>
      <dgm:spPr/>
      <dgm:t>
        <a:bodyPr/>
        <a:lstStyle/>
        <a:p>
          <a:endParaRPr lang="vi-VN"/>
        </a:p>
      </dgm:t>
    </dgm:pt>
    <dgm:pt modelId="{008F0E33-9933-4AED-8BE4-ED6BBB6A7B59}" type="sibTrans" cxnId="{1AF54AC7-DEB1-41DA-A3AE-CA5C8B29BFE3}">
      <dgm:prSet/>
      <dgm:spPr/>
      <dgm:t>
        <a:bodyPr/>
        <a:lstStyle/>
        <a:p>
          <a:endParaRPr lang="vi-VN"/>
        </a:p>
      </dgm:t>
    </dgm:pt>
    <dgm:pt modelId="{DC538B14-C100-4BA1-AE11-61FEDDEA85A5}">
      <dgm:prSet/>
      <dgm:spPr/>
      <dgm:t>
        <a:bodyPr/>
        <a:lstStyle/>
        <a:p>
          <a:endParaRPr lang="vi-VN"/>
        </a:p>
      </dgm:t>
    </dgm:pt>
    <dgm:pt modelId="{AF9940D5-7227-47EB-B1EF-067E9B3532CE}" type="parTrans" cxnId="{80367315-4C01-4933-AEF7-2473A704BF73}">
      <dgm:prSet/>
      <dgm:spPr/>
      <dgm:t>
        <a:bodyPr/>
        <a:lstStyle/>
        <a:p>
          <a:endParaRPr lang="vi-VN"/>
        </a:p>
      </dgm:t>
    </dgm:pt>
    <dgm:pt modelId="{DF9404F7-0D37-40C8-8468-AA46639E7EA5}" type="sibTrans" cxnId="{80367315-4C01-4933-AEF7-2473A704BF73}">
      <dgm:prSet/>
      <dgm:spPr/>
      <dgm:t>
        <a:bodyPr/>
        <a:lstStyle/>
        <a:p>
          <a:endParaRPr lang="vi-VN"/>
        </a:p>
      </dgm:t>
    </dgm:pt>
    <dgm:pt modelId="{230E8BC5-7B68-474B-9403-07FCBDBCF1B4}">
      <dgm:prSet/>
      <dgm:spPr/>
      <dgm:t>
        <a:bodyPr/>
        <a:lstStyle/>
        <a:p>
          <a:endParaRPr lang="vi-VN" dirty="0"/>
        </a:p>
      </dgm:t>
    </dgm:pt>
    <dgm:pt modelId="{E8B84B4D-4415-406A-8A9F-CE8C05F73B01}" type="parTrans" cxnId="{64BB4DE2-FF38-4447-B4BA-5E72F4BADEC1}">
      <dgm:prSet/>
      <dgm:spPr/>
      <dgm:t>
        <a:bodyPr/>
        <a:lstStyle/>
        <a:p>
          <a:endParaRPr lang="vi-VN"/>
        </a:p>
      </dgm:t>
    </dgm:pt>
    <dgm:pt modelId="{E4EEA3E7-C367-4703-8FAD-E815AF932CB7}" type="sibTrans" cxnId="{64BB4DE2-FF38-4447-B4BA-5E72F4BADEC1}">
      <dgm:prSet/>
      <dgm:spPr/>
      <dgm:t>
        <a:bodyPr/>
        <a:lstStyle/>
        <a:p>
          <a:endParaRPr lang="vi-VN"/>
        </a:p>
      </dgm:t>
    </dgm:pt>
    <dgm:pt modelId="{DE0FAEEB-83B5-45B5-8846-B6C088D80327}">
      <dgm:prSet/>
      <dgm:spPr/>
      <dgm:t>
        <a:bodyPr/>
        <a:lstStyle/>
        <a:p>
          <a:endParaRPr lang="vi-VN"/>
        </a:p>
      </dgm:t>
    </dgm:pt>
    <dgm:pt modelId="{5FFC1245-B343-42C5-B899-25358F93BA67}" type="parTrans" cxnId="{E05F2FC1-7EC6-4DCD-8631-EB717F45DE34}">
      <dgm:prSet/>
      <dgm:spPr/>
      <dgm:t>
        <a:bodyPr/>
        <a:lstStyle/>
        <a:p>
          <a:endParaRPr lang="vi-VN"/>
        </a:p>
      </dgm:t>
    </dgm:pt>
    <dgm:pt modelId="{1E25E8FD-AA9E-4EDF-8AD2-0C443FCF889B}" type="sibTrans" cxnId="{E05F2FC1-7EC6-4DCD-8631-EB717F45DE34}">
      <dgm:prSet/>
      <dgm:spPr/>
      <dgm:t>
        <a:bodyPr/>
        <a:lstStyle/>
        <a:p>
          <a:endParaRPr lang="vi-VN"/>
        </a:p>
      </dgm:t>
    </dgm:pt>
    <dgm:pt modelId="{106C5D4C-AE09-4570-BB8A-AF853EA25BEB}">
      <dgm:prSet/>
      <dgm:spPr/>
      <dgm:t>
        <a:bodyPr/>
        <a:lstStyle/>
        <a:p>
          <a:endParaRPr lang="vi-VN"/>
        </a:p>
      </dgm:t>
    </dgm:pt>
    <dgm:pt modelId="{A7EFD53C-3B5E-4A2A-A7C6-10678196CEC2}" type="parTrans" cxnId="{2A1DCCA9-2362-489C-8D5F-F06B980F35E5}">
      <dgm:prSet/>
      <dgm:spPr/>
      <dgm:t>
        <a:bodyPr/>
        <a:lstStyle/>
        <a:p>
          <a:endParaRPr lang="vi-VN"/>
        </a:p>
      </dgm:t>
    </dgm:pt>
    <dgm:pt modelId="{761B11B9-3907-4E2D-AD49-DE5C7AE7BA5C}" type="sibTrans" cxnId="{2A1DCCA9-2362-489C-8D5F-F06B980F35E5}">
      <dgm:prSet/>
      <dgm:spPr/>
      <dgm:t>
        <a:bodyPr/>
        <a:lstStyle/>
        <a:p>
          <a:endParaRPr lang="vi-VN"/>
        </a:p>
      </dgm:t>
    </dgm:pt>
    <dgm:pt modelId="{9CF3D31A-DD51-4E50-8335-B549F5C223C7}">
      <dgm:prSet/>
      <dgm:spPr/>
      <dgm:t>
        <a:bodyPr/>
        <a:lstStyle/>
        <a:p>
          <a:endParaRPr lang="vi-VN"/>
        </a:p>
      </dgm:t>
    </dgm:pt>
    <dgm:pt modelId="{045B0708-A7EC-42A7-B50F-83E8FA7B53A4}" type="parTrans" cxnId="{8F918060-E692-4D41-8A98-D1D26837BAE1}">
      <dgm:prSet/>
      <dgm:spPr/>
      <dgm:t>
        <a:bodyPr/>
        <a:lstStyle/>
        <a:p>
          <a:endParaRPr lang="vi-VN"/>
        </a:p>
      </dgm:t>
    </dgm:pt>
    <dgm:pt modelId="{18109808-4DFA-4760-8068-131F86ACEE66}" type="sibTrans" cxnId="{8F918060-E692-4D41-8A98-D1D26837BAE1}">
      <dgm:prSet/>
      <dgm:spPr/>
      <dgm:t>
        <a:bodyPr/>
        <a:lstStyle/>
        <a:p>
          <a:endParaRPr lang="vi-VN"/>
        </a:p>
      </dgm:t>
    </dgm:pt>
    <dgm:pt modelId="{750796B0-FD98-4AF5-841F-22AABED89F55}" type="pres">
      <dgm:prSet presAssocID="{5C7147B9-D1E8-45DF-BC0C-4CA706353BE9}" presName="Name0" presStyleCnt="0">
        <dgm:presLayoutVars>
          <dgm:dir/>
          <dgm:resizeHandles val="exact"/>
        </dgm:presLayoutVars>
      </dgm:prSet>
      <dgm:spPr/>
    </dgm:pt>
    <dgm:pt modelId="{4F376987-0919-468E-83B3-C7B3BAC1AD83}" type="pres">
      <dgm:prSet presAssocID="{DC538B14-C100-4BA1-AE11-61FEDDEA85A5}" presName="twoplus" presStyleLbl="node1" presStyleIdx="0" presStyleCnt="6">
        <dgm:presLayoutVars>
          <dgm:bulletEnabled val="1"/>
        </dgm:presLayoutVars>
      </dgm:prSet>
      <dgm:spPr/>
      <dgm:t>
        <a:bodyPr/>
        <a:lstStyle/>
        <a:p>
          <a:endParaRPr lang="en-US"/>
        </a:p>
      </dgm:t>
    </dgm:pt>
    <dgm:pt modelId="{B76BB1CA-2E74-4C3F-A208-00E0563B433C}" type="pres">
      <dgm:prSet presAssocID="{106C5D4C-AE09-4570-BB8A-AF853EA25BEB}" presName="twoplus" presStyleLbl="node1" presStyleIdx="1" presStyleCnt="6">
        <dgm:presLayoutVars>
          <dgm:bulletEnabled val="1"/>
        </dgm:presLayoutVars>
      </dgm:prSet>
      <dgm:spPr/>
      <dgm:t>
        <a:bodyPr/>
        <a:lstStyle/>
        <a:p>
          <a:endParaRPr lang="en-US"/>
        </a:p>
      </dgm:t>
    </dgm:pt>
    <dgm:pt modelId="{48E9D1CA-86D7-46A2-9C07-F7DA8E45F57D}" type="pres">
      <dgm:prSet presAssocID="{9CF3D31A-DD51-4E50-8335-B549F5C223C7}" presName="twoplus" presStyleLbl="node1" presStyleIdx="2" presStyleCnt="6">
        <dgm:presLayoutVars>
          <dgm:bulletEnabled val="1"/>
        </dgm:presLayoutVars>
      </dgm:prSet>
      <dgm:spPr/>
      <dgm:t>
        <a:bodyPr/>
        <a:lstStyle/>
        <a:p>
          <a:endParaRPr lang="en-US"/>
        </a:p>
      </dgm:t>
    </dgm:pt>
    <dgm:pt modelId="{96465480-11A4-4533-A839-34CB5C4198A9}" type="pres">
      <dgm:prSet presAssocID="{8886BABB-CAE8-4F3D-B836-9AE666ECA061}" presName="twoplus" presStyleLbl="node1" presStyleIdx="3" presStyleCnt="6">
        <dgm:presLayoutVars>
          <dgm:bulletEnabled val="1"/>
        </dgm:presLayoutVars>
      </dgm:prSet>
      <dgm:spPr/>
      <dgm:t>
        <a:bodyPr/>
        <a:lstStyle/>
        <a:p>
          <a:endParaRPr lang="vi-VN"/>
        </a:p>
      </dgm:t>
    </dgm:pt>
    <dgm:pt modelId="{90CF8BDA-682F-4987-8C3C-CD0528489F90}" type="pres">
      <dgm:prSet presAssocID="{DE0FAEEB-83B5-45B5-8846-B6C088D80327}" presName="twoplus" presStyleLbl="node1" presStyleIdx="4" presStyleCnt="6">
        <dgm:presLayoutVars>
          <dgm:bulletEnabled val="1"/>
        </dgm:presLayoutVars>
      </dgm:prSet>
      <dgm:spPr/>
      <dgm:t>
        <a:bodyPr/>
        <a:lstStyle/>
        <a:p>
          <a:endParaRPr lang="en-US"/>
        </a:p>
      </dgm:t>
    </dgm:pt>
    <dgm:pt modelId="{FD505F9D-59E3-4FCC-A862-457F8B96F8D0}" type="pres">
      <dgm:prSet presAssocID="{230E8BC5-7B68-474B-9403-07FCBDBCF1B4}" presName="twoplus" presStyleLbl="node1" presStyleIdx="5" presStyleCnt="6">
        <dgm:presLayoutVars>
          <dgm:bulletEnabled val="1"/>
        </dgm:presLayoutVars>
      </dgm:prSet>
      <dgm:spPr/>
      <dgm:t>
        <a:bodyPr/>
        <a:lstStyle/>
        <a:p>
          <a:endParaRPr lang="en-US"/>
        </a:p>
      </dgm:t>
    </dgm:pt>
  </dgm:ptLst>
  <dgm:cxnLst>
    <dgm:cxn modelId="{1AF54AC7-DEB1-41DA-A3AE-CA5C8B29BFE3}" srcId="{5C7147B9-D1E8-45DF-BC0C-4CA706353BE9}" destId="{8886BABB-CAE8-4F3D-B836-9AE666ECA061}" srcOrd="3" destOrd="0" parTransId="{C775F687-4AAB-4C43-8665-B3CBB054A28C}" sibTransId="{008F0E33-9933-4AED-8BE4-ED6BBB6A7B59}"/>
    <dgm:cxn modelId="{E645A3DB-5EE3-4B57-B162-ACBB3667058D}" type="presOf" srcId="{DC538B14-C100-4BA1-AE11-61FEDDEA85A5}" destId="{4F376987-0919-468E-83B3-C7B3BAC1AD83}" srcOrd="0" destOrd="0" presId="urn:diagrams.loki3.com/TabbedArc+Icon"/>
    <dgm:cxn modelId="{8F918060-E692-4D41-8A98-D1D26837BAE1}" srcId="{5C7147B9-D1E8-45DF-BC0C-4CA706353BE9}" destId="{9CF3D31A-DD51-4E50-8335-B549F5C223C7}" srcOrd="2" destOrd="0" parTransId="{045B0708-A7EC-42A7-B50F-83E8FA7B53A4}" sibTransId="{18109808-4DFA-4760-8068-131F86ACEE66}"/>
    <dgm:cxn modelId="{2A1DCCA9-2362-489C-8D5F-F06B980F35E5}" srcId="{5C7147B9-D1E8-45DF-BC0C-4CA706353BE9}" destId="{106C5D4C-AE09-4570-BB8A-AF853EA25BEB}" srcOrd="1" destOrd="0" parTransId="{A7EFD53C-3B5E-4A2A-A7C6-10678196CEC2}" sibTransId="{761B11B9-3907-4E2D-AD49-DE5C7AE7BA5C}"/>
    <dgm:cxn modelId="{5404BF96-4B35-48BB-B72E-2C7CB9FE4341}" type="presOf" srcId="{9CF3D31A-DD51-4E50-8335-B549F5C223C7}" destId="{48E9D1CA-86D7-46A2-9C07-F7DA8E45F57D}" srcOrd="0" destOrd="0" presId="urn:diagrams.loki3.com/TabbedArc+Icon"/>
    <dgm:cxn modelId="{80367315-4C01-4933-AEF7-2473A704BF73}" srcId="{5C7147B9-D1E8-45DF-BC0C-4CA706353BE9}" destId="{DC538B14-C100-4BA1-AE11-61FEDDEA85A5}" srcOrd="0" destOrd="0" parTransId="{AF9940D5-7227-47EB-B1EF-067E9B3532CE}" sibTransId="{DF9404F7-0D37-40C8-8468-AA46639E7EA5}"/>
    <dgm:cxn modelId="{3D333BA2-B365-498B-9B69-4C4129D8B9BE}" type="presOf" srcId="{8886BABB-CAE8-4F3D-B836-9AE666ECA061}" destId="{96465480-11A4-4533-A839-34CB5C4198A9}" srcOrd="0" destOrd="0" presId="urn:diagrams.loki3.com/TabbedArc+Icon"/>
    <dgm:cxn modelId="{73540AEC-1B8D-41C5-AAC5-C3C9B6A2E59E}" type="presOf" srcId="{5C7147B9-D1E8-45DF-BC0C-4CA706353BE9}" destId="{750796B0-FD98-4AF5-841F-22AABED89F55}" srcOrd="0" destOrd="0" presId="urn:diagrams.loki3.com/TabbedArc+Icon"/>
    <dgm:cxn modelId="{995F743F-F546-44FE-9AFF-E22E10BE2ED7}" type="presOf" srcId="{106C5D4C-AE09-4570-BB8A-AF853EA25BEB}" destId="{B76BB1CA-2E74-4C3F-A208-00E0563B433C}" srcOrd="0" destOrd="0" presId="urn:diagrams.loki3.com/TabbedArc+Icon"/>
    <dgm:cxn modelId="{E05F2FC1-7EC6-4DCD-8631-EB717F45DE34}" srcId="{5C7147B9-D1E8-45DF-BC0C-4CA706353BE9}" destId="{DE0FAEEB-83B5-45B5-8846-B6C088D80327}" srcOrd="4" destOrd="0" parTransId="{5FFC1245-B343-42C5-B899-25358F93BA67}" sibTransId="{1E25E8FD-AA9E-4EDF-8AD2-0C443FCF889B}"/>
    <dgm:cxn modelId="{64BB4DE2-FF38-4447-B4BA-5E72F4BADEC1}" srcId="{5C7147B9-D1E8-45DF-BC0C-4CA706353BE9}" destId="{230E8BC5-7B68-474B-9403-07FCBDBCF1B4}" srcOrd="5" destOrd="0" parTransId="{E8B84B4D-4415-406A-8A9F-CE8C05F73B01}" sibTransId="{E4EEA3E7-C367-4703-8FAD-E815AF932CB7}"/>
    <dgm:cxn modelId="{D23073C7-0B7B-4A67-82A3-D71FC0271583}" type="presOf" srcId="{230E8BC5-7B68-474B-9403-07FCBDBCF1B4}" destId="{FD505F9D-59E3-4FCC-A862-457F8B96F8D0}" srcOrd="0" destOrd="0" presId="urn:diagrams.loki3.com/TabbedArc+Icon"/>
    <dgm:cxn modelId="{A82FEF20-E206-4D1C-BD7F-854ED4829508}" type="presOf" srcId="{DE0FAEEB-83B5-45B5-8846-B6C088D80327}" destId="{90CF8BDA-682F-4987-8C3C-CD0528489F90}" srcOrd="0" destOrd="0" presId="urn:diagrams.loki3.com/TabbedArc+Icon"/>
    <dgm:cxn modelId="{7031CC91-3605-4E9E-9FED-7610EF85BBB9}" type="presParOf" srcId="{750796B0-FD98-4AF5-841F-22AABED89F55}" destId="{4F376987-0919-468E-83B3-C7B3BAC1AD83}" srcOrd="0" destOrd="0" presId="urn:diagrams.loki3.com/TabbedArc+Icon"/>
    <dgm:cxn modelId="{6D5206D6-5383-48C5-B9B5-A6A2B16894AE}" type="presParOf" srcId="{750796B0-FD98-4AF5-841F-22AABED89F55}" destId="{B76BB1CA-2E74-4C3F-A208-00E0563B433C}" srcOrd="1" destOrd="0" presId="urn:diagrams.loki3.com/TabbedArc+Icon"/>
    <dgm:cxn modelId="{1B384B4C-E3AD-4163-A29F-8AD011E58747}" type="presParOf" srcId="{750796B0-FD98-4AF5-841F-22AABED89F55}" destId="{48E9D1CA-86D7-46A2-9C07-F7DA8E45F57D}" srcOrd="2" destOrd="0" presId="urn:diagrams.loki3.com/TabbedArc+Icon"/>
    <dgm:cxn modelId="{6F255F42-909F-42D4-BECB-C3F6F46629D0}" type="presParOf" srcId="{750796B0-FD98-4AF5-841F-22AABED89F55}" destId="{96465480-11A4-4533-A839-34CB5C4198A9}" srcOrd="3" destOrd="0" presId="urn:diagrams.loki3.com/TabbedArc+Icon"/>
    <dgm:cxn modelId="{0EC434E9-EB05-433C-8367-900B97748121}" type="presParOf" srcId="{750796B0-FD98-4AF5-841F-22AABED89F55}" destId="{90CF8BDA-682F-4987-8C3C-CD0528489F90}" srcOrd="4" destOrd="0" presId="urn:diagrams.loki3.com/TabbedArc+Icon"/>
    <dgm:cxn modelId="{84660087-4CFC-4492-A89E-D66CC590D56D}" type="presParOf" srcId="{750796B0-FD98-4AF5-841F-22AABED89F55}" destId="{FD505F9D-59E3-4FCC-A862-457F8B96F8D0}" srcOrd="5" destOrd="0" presId="urn:diagrams.loki3.com/TabbedArc+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8C97C-02CE-4819-B60C-1DF677C2765D}">
      <dsp:nvSpPr>
        <dsp:cNvPr id="0" name=""/>
        <dsp:cNvSpPr/>
      </dsp:nvSpPr>
      <dsp:spPr>
        <a:xfrm>
          <a:off x="2275287" y="147351"/>
          <a:ext cx="3233818" cy="3234182"/>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Status Info</a:t>
          </a:r>
          <a:endParaRPr lang="en-US" sz="4800" kern="1200" dirty="0"/>
        </a:p>
      </dsp:txBody>
      <dsp:txXfrm>
        <a:off x="2748869" y="620986"/>
        <a:ext cx="2286654" cy="2286912"/>
      </dsp:txXfrm>
    </dsp:sp>
    <dsp:sp modelId="{49E623FB-56FD-472B-8F90-6177D18E0DE9}">
      <dsp:nvSpPr>
        <dsp:cNvPr id="0" name=""/>
        <dsp:cNvSpPr/>
      </dsp:nvSpPr>
      <dsp:spPr>
        <a:xfrm>
          <a:off x="4120719" y="0"/>
          <a:ext cx="359534" cy="3596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EF733-D175-4F28-B0BD-BDAB2D0468F2}">
      <dsp:nvSpPr>
        <dsp:cNvPr id="0" name=""/>
        <dsp:cNvSpPr/>
      </dsp:nvSpPr>
      <dsp:spPr>
        <a:xfrm>
          <a:off x="3269644" y="3141237"/>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42F0E-64AC-489B-9E29-39E53EA69851}">
      <dsp:nvSpPr>
        <dsp:cNvPr id="0" name=""/>
        <dsp:cNvSpPr/>
      </dsp:nvSpPr>
      <dsp:spPr>
        <a:xfrm>
          <a:off x="5717396" y="1459915"/>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BAEA14-D271-4470-BEB5-229F34C39874}">
      <dsp:nvSpPr>
        <dsp:cNvPr id="0" name=""/>
        <dsp:cNvSpPr/>
      </dsp:nvSpPr>
      <dsp:spPr>
        <a:xfrm>
          <a:off x="4471630" y="3418560"/>
          <a:ext cx="359534" cy="3596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9FD89-95F0-482E-8DCE-1EB9F4649294}">
      <dsp:nvSpPr>
        <dsp:cNvPr id="0" name=""/>
        <dsp:cNvSpPr/>
      </dsp:nvSpPr>
      <dsp:spPr>
        <a:xfrm>
          <a:off x="3342613" y="511197"/>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9F108-B60F-4825-AFB4-3C3FFFAEB85A}">
      <dsp:nvSpPr>
        <dsp:cNvPr id="0" name=""/>
        <dsp:cNvSpPr/>
      </dsp:nvSpPr>
      <dsp:spPr>
        <a:xfrm>
          <a:off x="2522052" y="2002472"/>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501B4D-A64A-4FBD-B932-712A6FEF4667}">
      <dsp:nvSpPr>
        <dsp:cNvPr id="0" name=""/>
        <dsp:cNvSpPr/>
      </dsp:nvSpPr>
      <dsp:spPr>
        <a:xfrm>
          <a:off x="1264345" y="731091"/>
          <a:ext cx="1314754" cy="131445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System Info</a:t>
          </a:r>
          <a:endParaRPr lang="en-US" sz="1800" kern="1200" dirty="0"/>
        </a:p>
      </dsp:txBody>
      <dsp:txXfrm>
        <a:off x="1456886" y="923588"/>
        <a:ext cx="929672" cy="929459"/>
      </dsp:txXfrm>
    </dsp:sp>
    <dsp:sp modelId="{6402CAE4-3570-4C2B-A846-40F80D96597F}">
      <dsp:nvSpPr>
        <dsp:cNvPr id="0" name=""/>
        <dsp:cNvSpPr/>
      </dsp:nvSpPr>
      <dsp:spPr>
        <a:xfrm>
          <a:off x="3757205" y="522531"/>
          <a:ext cx="359534" cy="3596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8FC101-DFA0-48DF-B945-7949E0F593BD}">
      <dsp:nvSpPr>
        <dsp:cNvPr id="0" name=""/>
        <dsp:cNvSpPr/>
      </dsp:nvSpPr>
      <dsp:spPr>
        <a:xfrm>
          <a:off x="1388391" y="2430926"/>
          <a:ext cx="650080" cy="65023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04D599-373C-4D0A-8927-C16002B12E88}">
      <dsp:nvSpPr>
        <dsp:cNvPr id="0" name=""/>
        <dsp:cNvSpPr/>
      </dsp:nvSpPr>
      <dsp:spPr>
        <a:xfrm>
          <a:off x="5841442" y="112591"/>
          <a:ext cx="1314754" cy="131445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Probe Info</a:t>
          </a:r>
          <a:endParaRPr lang="en-US" sz="1800" kern="1200" dirty="0"/>
        </a:p>
      </dsp:txBody>
      <dsp:txXfrm>
        <a:off x="6033983" y="305088"/>
        <a:ext cx="929672" cy="929459"/>
      </dsp:txXfrm>
    </dsp:sp>
    <dsp:sp modelId="{C91C9306-8FC4-44FB-A20E-1CB27F1C47E8}">
      <dsp:nvSpPr>
        <dsp:cNvPr id="0" name=""/>
        <dsp:cNvSpPr/>
      </dsp:nvSpPr>
      <dsp:spPr>
        <a:xfrm>
          <a:off x="5254380" y="1020127"/>
          <a:ext cx="359534" cy="3596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F800E-2474-4C25-9A0A-2DA8B012A0D5}">
      <dsp:nvSpPr>
        <dsp:cNvPr id="0" name=""/>
        <dsp:cNvSpPr/>
      </dsp:nvSpPr>
      <dsp:spPr>
        <a:xfrm>
          <a:off x="1140963" y="3204711"/>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2E4B6-D5E6-407D-8A3E-B17156569A38}">
      <dsp:nvSpPr>
        <dsp:cNvPr id="0" name=""/>
        <dsp:cNvSpPr/>
      </dsp:nvSpPr>
      <dsp:spPr>
        <a:xfrm>
          <a:off x="3738631" y="2833687"/>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502B3C-71FC-4635-8CFB-0F1A7EB4527E}">
      <dsp:nvSpPr>
        <dsp:cNvPr id="0" name=""/>
        <dsp:cNvSpPr/>
      </dsp:nvSpPr>
      <dsp:spPr>
        <a:xfrm>
          <a:off x="6459682" y="2384831"/>
          <a:ext cx="1314754" cy="131445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Image Info</a:t>
          </a:r>
          <a:endParaRPr lang="en-US" sz="1900" kern="1200" dirty="0"/>
        </a:p>
      </dsp:txBody>
      <dsp:txXfrm>
        <a:off x="6652223" y="2577328"/>
        <a:ext cx="929672" cy="929459"/>
      </dsp:txXfrm>
    </dsp:sp>
    <dsp:sp modelId="{E6FAFDA2-267E-48DF-8CBB-92E32084E48E}">
      <dsp:nvSpPr>
        <dsp:cNvPr id="0" name=""/>
        <dsp:cNvSpPr/>
      </dsp:nvSpPr>
      <dsp:spPr>
        <a:xfrm>
          <a:off x="6088871" y="2338736"/>
          <a:ext cx="260695" cy="2606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FB14F-E004-49E0-ABD5-B7B1200AC0EC}">
      <dsp:nvSpPr>
        <dsp:cNvPr id="0" name=""/>
        <dsp:cNvSpPr/>
      </dsp:nvSpPr>
      <dsp:spPr>
        <a:xfrm>
          <a:off x="747" y="1230823"/>
          <a:ext cx="1224515" cy="489806"/>
        </a:xfrm>
        <a:prstGeom prst="homePlat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en-US" sz="1100" kern="1200" dirty="0" smtClean="0"/>
            <a:t>NewState</a:t>
          </a:r>
          <a:endParaRPr lang="vi-VN" sz="1100" kern="1200" dirty="0"/>
        </a:p>
      </dsp:txBody>
      <dsp:txXfrm>
        <a:off x="747" y="1230823"/>
        <a:ext cx="1102064" cy="489806"/>
      </dsp:txXfrm>
    </dsp:sp>
    <dsp:sp modelId="{678DEC5D-244B-4CFC-9F77-7759A27DAD7D}">
      <dsp:nvSpPr>
        <dsp:cNvPr id="0" name=""/>
        <dsp:cNvSpPr/>
      </dsp:nvSpPr>
      <dsp:spPr>
        <a:xfrm>
          <a:off x="980360" y="1230823"/>
          <a:ext cx="1224515" cy="489806"/>
        </a:xfrm>
        <a:prstGeom prst="chevron">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dirty="0" smtClean="0"/>
            <a:t>OldState</a:t>
          </a:r>
          <a:endParaRPr lang="vi-VN" sz="1100" kern="1200" dirty="0"/>
        </a:p>
      </dsp:txBody>
      <dsp:txXfrm>
        <a:off x="1225263" y="1230823"/>
        <a:ext cx="734709" cy="489806"/>
      </dsp:txXfrm>
    </dsp:sp>
    <dsp:sp modelId="{2BDF247B-CC18-44E8-AD6D-E725E7CF8F3B}">
      <dsp:nvSpPr>
        <dsp:cNvPr id="0" name=""/>
        <dsp:cNvSpPr/>
      </dsp:nvSpPr>
      <dsp:spPr>
        <a:xfrm>
          <a:off x="1959972" y="1230823"/>
          <a:ext cx="1224515" cy="489806"/>
        </a:xfrm>
        <a:prstGeom prst="chevron">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dirty="0" smtClean="0"/>
            <a:t>StateChg</a:t>
          </a:r>
          <a:endParaRPr lang="vi-VN" sz="1100" kern="1200" dirty="0"/>
        </a:p>
      </dsp:txBody>
      <dsp:txXfrm>
        <a:off x="2204875" y="1230823"/>
        <a:ext cx="734709" cy="489806"/>
      </dsp:txXfrm>
    </dsp:sp>
    <dsp:sp modelId="{3574C84E-55CB-418E-B5AF-B330BFBA3490}">
      <dsp:nvSpPr>
        <dsp:cNvPr id="0" name=""/>
        <dsp:cNvSpPr/>
      </dsp:nvSpPr>
      <dsp:spPr>
        <a:xfrm>
          <a:off x="2939584" y="1230823"/>
          <a:ext cx="1224515" cy="489806"/>
        </a:xfrm>
        <a:prstGeom prst="chevron">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dirty="0" smtClean="0"/>
            <a:t>System</a:t>
          </a:r>
          <a:endParaRPr lang="vi-VN" sz="1100" kern="1200" dirty="0"/>
        </a:p>
      </dsp:txBody>
      <dsp:txXfrm>
        <a:off x="3184487" y="1230823"/>
        <a:ext cx="734709" cy="489806"/>
      </dsp:txXfrm>
    </dsp:sp>
    <dsp:sp modelId="{24602F79-F8F4-48DC-8D44-0E298D3657CD}">
      <dsp:nvSpPr>
        <dsp:cNvPr id="0" name=""/>
        <dsp:cNvSpPr/>
      </dsp:nvSpPr>
      <dsp:spPr>
        <a:xfrm>
          <a:off x="3919197" y="1230823"/>
          <a:ext cx="1224515" cy="489806"/>
        </a:xfrm>
        <a:prstGeom prst="chevron">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dirty="0" smtClean="0"/>
            <a:t>Probe</a:t>
          </a:r>
          <a:endParaRPr lang="vi-VN" sz="1100" kern="1200" dirty="0"/>
        </a:p>
      </dsp:txBody>
      <dsp:txXfrm>
        <a:off x="4164100" y="1230823"/>
        <a:ext cx="734709" cy="489806"/>
      </dsp:txXfrm>
    </dsp:sp>
    <dsp:sp modelId="{7A496AC6-9958-4EC9-9C5D-378F0AA68DDE}">
      <dsp:nvSpPr>
        <dsp:cNvPr id="0" name=""/>
        <dsp:cNvSpPr/>
      </dsp:nvSpPr>
      <dsp:spPr>
        <a:xfrm>
          <a:off x="4898809" y="1230823"/>
          <a:ext cx="1224515" cy="489806"/>
        </a:xfrm>
        <a:prstGeom prst="chevron">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dirty="0" smtClean="0"/>
            <a:t>Image</a:t>
          </a:r>
          <a:endParaRPr lang="vi-VN" sz="1100" kern="1200" dirty="0"/>
        </a:p>
      </dsp:txBody>
      <dsp:txXfrm>
        <a:off x="5143712" y="1230823"/>
        <a:ext cx="734709" cy="489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76987-0919-468E-83B3-C7B3BAC1AD83}">
      <dsp:nvSpPr>
        <dsp:cNvPr id="0" name=""/>
        <dsp:cNvSpPr/>
      </dsp:nvSpPr>
      <dsp:spPr>
        <a:xfrm rot="18000000">
          <a:off x="793" y="830653"/>
          <a:ext cx="434582" cy="282478"/>
        </a:xfrm>
        <a:prstGeom prst="round2Same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endParaRPr lang="vi-VN" sz="1600" kern="1200"/>
        </a:p>
      </dsp:txBody>
      <dsp:txXfrm>
        <a:off x="20553" y="840995"/>
        <a:ext cx="407004" cy="268689"/>
      </dsp:txXfrm>
    </dsp:sp>
    <dsp:sp modelId="{B76BB1CA-2E74-4C3F-A208-00E0563B433C}">
      <dsp:nvSpPr>
        <dsp:cNvPr id="0" name=""/>
        <dsp:cNvSpPr/>
      </dsp:nvSpPr>
      <dsp:spPr>
        <a:xfrm rot="19440000">
          <a:off x="360082" y="431622"/>
          <a:ext cx="434582" cy="282478"/>
        </a:xfrm>
        <a:prstGeom prst="round2Same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endParaRPr lang="vi-VN" sz="1600" kern="1200"/>
        </a:p>
      </dsp:txBody>
      <dsp:txXfrm>
        <a:off x="377923" y="444094"/>
        <a:ext cx="407004" cy="268689"/>
      </dsp:txXfrm>
    </dsp:sp>
    <dsp:sp modelId="{48E9D1CA-86D7-46A2-9C07-F7DA8E45F57D}">
      <dsp:nvSpPr>
        <dsp:cNvPr id="0" name=""/>
        <dsp:cNvSpPr/>
      </dsp:nvSpPr>
      <dsp:spPr>
        <a:xfrm rot="20880000">
          <a:off x="850608" y="213226"/>
          <a:ext cx="434582" cy="282478"/>
        </a:xfrm>
        <a:prstGeom prst="round2Same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endParaRPr lang="vi-VN" sz="1600" kern="1200"/>
        </a:p>
      </dsp:txBody>
      <dsp:txXfrm>
        <a:off x="865830" y="226864"/>
        <a:ext cx="407004" cy="268689"/>
      </dsp:txXfrm>
    </dsp:sp>
    <dsp:sp modelId="{96465480-11A4-4533-A839-34CB5C4198A9}">
      <dsp:nvSpPr>
        <dsp:cNvPr id="0" name=""/>
        <dsp:cNvSpPr/>
      </dsp:nvSpPr>
      <dsp:spPr>
        <a:xfrm rot="720000">
          <a:off x="1387556" y="213226"/>
          <a:ext cx="434582" cy="282478"/>
        </a:xfrm>
        <a:prstGeom prst="round2Same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endParaRPr lang="vi-VN" sz="1600" kern="1200" dirty="0"/>
        </a:p>
      </dsp:txBody>
      <dsp:txXfrm>
        <a:off x="1399912" y="226864"/>
        <a:ext cx="407004" cy="268689"/>
      </dsp:txXfrm>
    </dsp:sp>
    <dsp:sp modelId="{90CF8BDA-682F-4987-8C3C-CD0528489F90}">
      <dsp:nvSpPr>
        <dsp:cNvPr id="0" name=""/>
        <dsp:cNvSpPr/>
      </dsp:nvSpPr>
      <dsp:spPr>
        <a:xfrm rot="2160000">
          <a:off x="1878083" y="431622"/>
          <a:ext cx="434582" cy="282478"/>
        </a:xfrm>
        <a:prstGeom prst="round2Same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endParaRPr lang="vi-VN" sz="1600" kern="1200"/>
        </a:p>
      </dsp:txBody>
      <dsp:txXfrm>
        <a:off x="1887820" y="444094"/>
        <a:ext cx="407004" cy="268689"/>
      </dsp:txXfrm>
    </dsp:sp>
    <dsp:sp modelId="{FD505F9D-59E3-4FCC-A862-457F8B96F8D0}">
      <dsp:nvSpPr>
        <dsp:cNvPr id="0" name=""/>
        <dsp:cNvSpPr/>
      </dsp:nvSpPr>
      <dsp:spPr>
        <a:xfrm rot="3600000">
          <a:off x="2237371" y="830653"/>
          <a:ext cx="434582" cy="282478"/>
        </a:xfrm>
        <a:prstGeom prst="round2Same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endParaRPr lang="vi-VN" sz="1600" kern="1200" dirty="0"/>
        </a:p>
      </dsp:txBody>
      <dsp:txXfrm>
        <a:off x="2245189" y="840995"/>
        <a:ext cx="407004" cy="268689"/>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9B356-058C-4FC2-A451-4069BFC8E108}" type="datetimeFigureOut">
              <a:rPr lang="en-US" smtClean="0"/>
              <a:t>7/10/2014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4A202-2F5A-4277-9BEC-1E19DCE48D48}" type="slidenum">
              <a:rPr lang="en-US" smtClean="0"/>
              <a:t>‹#›</a:t>
            </a:fld>
            <a:endParaRPr lang="en-US" dirty="0"/>
          </a:p>
        </p:txBody>
      </p:sp>
    </p:spTree>
    <p:extLst>
      <p:ext uri="{BB962C8B-B14F-4D97-AF65-F5344CB8AC3E}">
        <p14:creationId xmlns:p14="http://schemas.microsoft.com/office/powerpoint/2010/main" val="224994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4A202-2F5A-4277-9BEC-1E19DCE48D48}" type="slidenum">
              <a:rPr lang="en-US" smtClean="0"/>
              <a:t>23</a:t>
            </a:fld>
            <a:endParaRPr lang="en-US" dirty="0"/>
          </a:p>
        </p:txBody>
      </p:sp>
    </p:spTree>
    <p:extLst>
      <p:ext uri="{BB962C8B-B14F-4D97-AF65-F5344CB8AC3E}">
        <p14:creationId xmlns:p14="http://schemas.microsoft.com/office/powerpoint/2010/main" val="73484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236129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69273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4D4929-8FFA-43D5-8886-44BC5E026D5D}"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106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39003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D4929-8FFA-43D5-8886-44BC5E026D5D}"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582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2609014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178274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429074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10410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197253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41269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2935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236552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312859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259411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751E5C-E7F1-45EB-B0CD-2F339A77014A}" type="datetimeFigureOut">
              <a:rPr lang="en-US" smtClean="0"/>
              <a:t>7/10/2014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4D4929-8FFA-43D5-8886-44BC5E026D5D}" type="slidenum">
              <a:rPr lang="en-US" smtClean="0"/>
              <a:t>‹#›</a:t>
            </a:fld>
            <a:endParaRPr lang="en-US" dirty="0"/>
          </a:p>
        </p:txBody>
      </p:sp>
    </p:spTree>
    <p:extLst>
      <p:ext uri="{BB962C8B-B14F-4D97-AF65-F5344CB8AC3E}">
        <p14:creationId xmlns:p14="http://schemas.microsoft.com/office/powerpoint/2010/main" val="320856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751E5C-E7F1-45EB-B0CD-2F339A77014A}" type="datetimeFigureOut">
              <a:rPr lang="en-US" smtClean="0"/>
              <a:t>7/10/2014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4D4929-8FFA-43D5-8886-44BC5E026D5D}" type="slidenum">
              <a:rPr lang="en-US" smtClean="0"/>
              <a:t>‹#›</a:t>
            </a:fld>
            <a:endParaRPr lang="en-US" dirty="0"/>
          </a:p>
        </p:txBody>
      </p:sp>
    </p:spTree>
    <p:extLst>
      <p:ext uri="{BB962C8B-B14F-4D97-AF65-F5344CB8AC3E}">
        <p14:creationId xmlns:p14="http://schemas.microsoft.com/office/powerpoint/2010/main" val="18130075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COMMON DATA</a:t>
            </a:r>
            <a:endParaRPr lang="en-US" dirty="0"/>
          </a:p>
        </p:txBody>
      </p:sp>
      <p:sp>
        <p:nvSpPr>
          <p:cNvPr id="3" name="Subtitle 2"/>
          <p:cNvSpPr>
            <a:spLocks noGrp="1"/>
          </p:cNvSpPr>
          <p:nvPr>
            <p:ph type="subTitle" idx="1"/>
          </p:nvPr>
        </p:nvSpPr>
        <p:spPr/>
        <p:txBody>
          <a:bodyPr/>
          <a:lstStyle/>
          <a:p>
            <a:r>
              <a:rPr lang="en-US" dirty="0" smtClean="0"/>
              <a:t>July – 2014</a:t>
            </a:r>
          </a:p>
          <a:p>
            <a:r>
              <a:rPr lang="en-US" dirty="0" smtClean="0"/>
              <a:t>Nhat Luu</a:t>
            </a:r>
          </a:p>
        </p:txBody>
      </p:sp>
    </p:spTree>
    <p:extLst>
      <p:ext uri="{BB962C8B-B14F-4D97-AF65-F5344CB8AC3E}">
        <p14:creationId xmlns:p14="http://schemas.microsoft.com/office/powerpoint/2010/main" val="773772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about common data (SDM)</a:t>
            </a:r>
            <a:endParaRPr lang="en-US" dirty="0"/>
          </a:p>
        </p:txBody>
      </p:sp>
      <p:sp>
        <p:nvSpPr>
          <p:cNvPr id="4" name="Cloud 3"/>
          <p:cNvSpPr/>
          <p:nvPr/>
        </p:nvSpPr>
        <p:spPr>
          <a:xfrm>
            <a:off x="2592925" y="3365500"/>
            <a:ext cx="1892300" cy="1028700"/>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Common data</a:t>
            </a:r>
            <a:endParaRPr lang="en-US" dirty="0"/>
          </a:p>
        </p:txBody>
      </p:sp>
      <p:sp>
        <p:nvSpPr>
          <p:cNvPr id="7" name="Rounded Rectangle 6"/>
          <p:cNvSpPr/>
          <p:nvPr/>
        </p:nvSpPr>
        <p:spPr>
          <a:xfrm>
            <a:off x="5032913" y="2336800"/>
            <a:ext cx="2501900" cy="406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IMAGE Information</a:t>
            </a:r>
            <a:endParaRPr lang="en-US" dirty="0"/>
          </a:p>
        </p:txBody>
      </p:sp>
      <p:sp>
        <p:nvSpPr>
          <p:cNvPr id="8" name="Rounded Rectangle 7"/>
          <p:cNvSpPr/>
          <p:nvPr/>
        </p:nvSpPr>
        <p:spPr>
          <a:xfrm>
            <a:off x="5032913" y="2971800"/>
            <a:ext cx="2501900" cy="406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STATE Information</a:t>
            </a:r>
            <a:endParaRPr lang="en-US" dirty="0"/>
          </a:p>
        </p:txBody>
      </p:sp>
      <p:sp>
        <p:nvSpPr>
          <p:cNvPr id="9" name="Rounded Rectangle 8"/>
          <p:cNvSpPr/>
          <p:nvPr/>
        </p:nvSpPr>
        <p:spPr>
          <a:xfrm>
            <a:off x="5032913" y="3606800"/>
            <a:ext cx="2501900" cy="406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SYSTEM Information</a:t>
            </a:r>
            <a:endParaRPr lang="en-US" dirty="0"/>
          </a:p>
        </p:txBody>
      </p:sp>
      <p:sp>
        <p:nvSpPr>
          <p:cNvPr id="10" name="Rounded Rectangle 9"/>
          <p:cNvSpPr/>
          <p:nvPr/>
        </p:nvSpPr>
        <p:spPr>
          <a:xfrm>
            <a:off x="5032913" y="4241800"/>
            <a:ext cx="2501900" cy="40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PROBE Information</a:t>
            </a:r>
            <a:endParaRPr lang="en-US" dirty="0"/>
          </a:p>
        </p:txBody>
      </p:sp>
      <p:cxnSp>
        <p:nvCxnSpPr>
          <p:cNvPr id="12" name="Straight Arrow Connector 11"/>
          <p:cNvCxnSpPr>
            <a:stCxn id="4" idx="0"/>
            <a:endCxn id="7" idx="1"/>
          </p:cNvCxnSpPr>
          <p:nvPr/>
        </p:nvCxnSpPr>
        <p:spPr>
          <a:xfrm flipV="1">
            <a:off x="4483648" y="2540000"/>
            <a:ext cx="549265" cy="133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flipV="1">
            <a:off x="4484437" y="3175000"/>
            <a:ext cx="548476" cy="70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0"/>
            <a:endCxn id="9" idx="1"/>
          </p:cNvCxnSpPr>
          <p:nvPr/>
        </p:nvCxnSpPr>
        <p:spPr>
          <a:xfrm flipV="1">
            <a:off x="4483648" y="3810000"/>
            <a:ext cx="549265"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0"/>
            <a:endCxn id="10" idx="1"/>
          </p:cNvCxnSpPr>
          <p:nvPr/>
        </p:nvCxnSpPr>
        <p:spPr>
          <a:xfrm>
            <a:off x="4483648" y="3879850"/>
            <a:ext cx="549265" cy="56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032913" y="4876800"/>
            <a:ext cx="2501900" cy="406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State Change Flag</a:t>
            </a:r>
            <a:endParaRPr lang="en-US" dirty="0"/>
          </a:p>
        </p:txBody>
      </p:sp>
      <p:sp>
        <p:nvSpPr>
          <p:cNvPr id="20" name="Rounded Rectangle 19"/>
          <p:cNvSpPr/>
          <p:nvPr/>
        </p:nvSpPr>
        <p:spPr>
          <a:xfrm>
            <a:off x="8084078" y="2336800"/>
            <a:ext cx="2501900" cy="406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Image B Info</a:t>
            </a:r>
            <a:endParaRPr lang="en-US" dirty="0"/>
          </a:p>
        </p:txBody>
      </p:sp>
      <p:sp>
        <p:nvSpPr>
          <p:cNvPr id="21" name="Rounded Rectangle 20"/>
          <p:cNvSpPr/>
          <p:nvPr/>
        </p:nvSpPr>
        <p:spPr>
          <a:xfrm>
            <a:off x="8082501" y="2971800"/>
            <a:ext cx="2501900" cy="406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Image M Info</a:t>
            </a:r>
            <a:endParaRPr lang="en-US" dirty="0"/>
          </a:p>
        </p:txBody>
      </p:sp>
      <p:sp>
        <p:nvSpPr>
          <p:cNvPr id="22" name="Rounded Rectangle 21"/>
          <p:cNvSpPr/>
          <p:nvPr/>
        </p:nvSpPr>
        <p:spPr>
          <a:xfrm>
            <a:off x="8082501" y="1701800"/>
            <a:ext cx="2501900" cy="406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Image Header</a:t>
            </a:r>
            <a:endParaRPr lang="en-US" dirty="0"/>
          </a:p>
        </p:txBody>
      </p:sp>
      <p:cxnSp>
        <p:nvCxnSpPr>
          <p:cNvPr id="24" name="Straight Arrow Connector 23"/>
          <p:cNvCxnSpPr>
            <a:stCxn id="4" idx="0"/>
            <a:endCxn id="19" idx="1"/>
          </p:cNvCxnSpPr>
          <p:nvPr/>
        </p:nvCxnSpPr>
        <p:spPr>
          <a:xfrm>
            <a:off x="4483648" y="3879850"/>
            <a:ext cx="549265" cy="120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082501" y="3606800"/>
            <a:ext cx="2501900" cy="406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Image D Info</a:t>
            </a:r>
            <a:endParaRPr lang="en-US" dirty="0"/>
          </a:p>
        </p:txBody>
      </p:sp>
      <p:sp>
        <p:nvSpPr>
          <p:cNvPr id="26" name="Rounded Rectangle 25"/>
          <p:cNvSpPr/>
          <p:nvPr/>
        </p:nvSpPr>
        <p:spPr>
          <a:xfrm>
            <a:off x="8082501" y="4241800"/>
            <a:ext cx="2501900" cy="40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Probe Data</a:t>
            </a:r>
            <a:endParaRPr lang="en-US" dirty="0"/>
          </a:p>
        </p:txBody>
      </p:sp>
      <p:cxnSp>
        <p:nvCxnSpPr>
          <p:cNvPr id="28" name="Straight Arrow Connector 27"/>
          <p:cNvCxnSpPr>
            <a:stCxn id="7" idx="3"/>
            <a:endCxn id="22" idx="1"/>
          </p:cNvCxnSpPr>
          <p:nvPr/>
        </p:nvCxnSpPr>
        <p:spPr>
          <a:xfrm flipV="1">
            <a:off x="7534813" y="1905000"/>
            <a:ext cx="547688"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20" idx="1"/>
          </p:cNvCxnSpPr>
          <p:nvPr/>
        </p:nvCxnSpPr>
        <p:spPr>
          <a:xfrm>
            <a:off x="7534813" y="2540000"/>
            <a:ext cx="54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21" idx="1"/>
          </p:cNvCxnSpPr>
          <p:nvPr/>
        </p:nvCxnSpPr>
        <p:spPr>
          <a:xfrm>
            <a:off x="7534813" y="2540000"/>
            <a:ext cx="547688"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5" idx="1"/>
          </p:cNvCxnSpPr>
          <p:nvPr/>
        </p:nvCxnSpPr>
        <p:spPr>
          <a:xfrm>
            <a:off x="7534813" y="2527300"/>
            <a:ext cx="547688" cy="12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3"/>
            <a:endCxn id="26" idx="1"/>
          </p:cNvCxnSpPr>
          <p:nvPr/>
        </p:nvCxnSpPr>
        <p:spPr>
          <a:xfrm>
            <a:off x="7534813" y="4445000"/>
            <a:ext cx="547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082501" y="4876800"/>
            <a:ext cx="2501900" cy="406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SDM</a:t>
            </a:r>
            <a:endParaRPr lang="en-US" dirty="0"/>
          </a:p>
        </p:txBody>
      </p:sp>
      <p:sp>
        <p:nvSpPr>
          <p:cNvPr id="40" name="Flowchart: Multidocument 39"/>
          <p:cNvSpPr/>
          <p:nvPr/>
        </p:nvSpPr>
        <p:spPr>
          <a:xfrm>
            <a:off x="8082501" y="5511800"/>
            <a:ext cx="2133600" cy="1028700"/>
          </a:xfrm>
          <a:prstGeom prst="flowChartMulti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Servers</a:t>
            </a:r>
            <a:endParaRPr lang="en-US" dirty="0"/>
          </a:p>
        </p:txBody>
      </p:sp>
      <p:cxnSp>
        <p:nvCxnSpPr>
          <p:cNvPr id="42" name="Straight Arrow Connector 41"/>
          <p:cNvCxnSpPr>
            <a:stCxn id="19" idx="3"/>
            <a:endCxn id="39" idx="1"/>
          </p:cNvCxnSpPr>
          <p:nvPr/>
        </p:nvCxnSpPr>
        <p:spPr>
          <a:xfrm>
            <a:off x="7534813" y="5080000"/>
            <a:ext cx="547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9" idx="3"/>
            <a:endCxn id="40" idx="1"/>
          </p:cNvCxnSpPr>
          <p:nvPr/>
        </p:nvCxnSpPr>
        <p:spPr>
          <a:xfrm>
            <a:off x="7534813" y="5080000"/>
            <a:ext cx="547688" cy="94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35973" y="6098144"/>
            <a:ext cx="5782352" cy="338554"/>
          </a:xfrm>
          <a:prstGeom prst="rect">
            <a:avLst/>
          </a:prstGeom>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sz="1600" b="1" dirty="0" smtClean="0">
                <a:effectLst>
                  <a:outerShdw blurRad="38100" dist="38100" dir="2700000" algn="tl">
                    <a:srgbClr val="000000">
                      <a:alpha val="43137"/>
                    </a:srgbClr>
                  </a:outerShdw>
                </a:effectLst>
              </a:rPr>
              <a:t>COMMON_DATA_t </a:t>
            </a:r>
            <a:r>
              <a:rPr lang="en-US" sz="1600" b="1" dirty="0" smtClean="0">
                <a:ln w="0"/>
                <a:effectLst>
                  <a:outerShdw blurRad="38100" dist="38100" dir="2700000" algn="tl" rotWithShape="0">
                    <a:srgbClr val="000000">
                      <a:alpha val="43137"/>
                    </a:srgbClr>
                  </a:outerShdw>
                </a:effectLst>
              </a:rPr>
              <a:t>(\common\cdata\common_data.h)</a:t>
            </a:r>
            <a:endParaRPr lang="en-US" sz="1600" b="1" cap="none" spc="0" dirty="0">
              <a:ln w="0"/>
              <a:solidFill>
                <a:schemeClr val="tx1"/>
              </a:solidFill>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261959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4000"/>
                            </p:stCondLst>
                            <p:childTnLst>
                              <p:par>
                                <p:cTn id="25" presetID="16" presetClass="entr" presetSubtype="2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par>
                          <p:cTn id="32" fill="hold">
                            <p:stCondLst>
                              <p:cond delay="5000"/>
                            </p:stCondLst>
                            <p:childTnLst>
                              <p:par>
                                <p:cTn id="33" presetID="16" presetClass="entr" presetSubtype="21"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par>
                          <p:cTn id="36" fill="hold">
                            <p:stCondLst>
                              <p:cond delay="5500"/>
                            </p:stCondLst>
                            <p:childTnLst>
                              <p:par>
                                <p:cTn id="37" presetID="22" presetClass="entr" presetSubtype="4"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par>
                          <p:cTn id="40" fill="hold">
                            <p:stCondLst>
                              <p:cond delay="6000"/>
                            </p:stCondLst>
                            <p:childTnLst>
                              <p:par>
                                <p:cTn id="41" presetID="16" presetClass="entr" presetSubtype="21"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childTnLst>
                          </p:cTn>
                        </p:par>
                        <p:par>
                          <p:cTn id="44" fill="hold">
                            <p:stCondLst>
                              <p:cond delay="6500"/>
                            </p:stCondLst>
                            <p:childTnLst>
                              <p:par>
                                <p:cTn id="45" presetID="22" presetClass="entr" presetSubtype="4"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par>
                          <p:cTn id="48" fill="hold">
                            <p:stCondLst>
                              <p:cond delay="7000"/>
                            </p:stCondLst>
                            <p:childTnLst>
                              <p:par>
                                <p:cTn id="49" presetID="16" presetClass="entr" presetSubtype="21"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arn(inVertical)">
                                      <p:cBhvr>
                                        <p:cTn id="51" dur="500"/>
                                        <p:tgtEl>
                                          <p:spTgt spid="28"/>
                                        </p:tgtEl>
                                      </p:cBhvr>
                                    </p:animEffect>
                                  </p:childTnLst>
                                </p:cTn>
                              </p:par>
                            </p:childTnLst>
                          </p:cTn>
                        </p:par>
                        <p:par>
                          <p:cTn id="52" fill="hold">
                            <p:stCondLst>
                              <p:cond delay="75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8000"/>
                            </p:stCondLst>
                            <p:childTnLst>
                              <p:par>
                                <p:cTn id="57" presetID="16" presetClass="entr" presetSubtype="21"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arn(inVertical)">
                                      <p:cBhvr>
                                        <p:cTn id="59" dur="500"/>
                                        <p:tgtEl>
                                          <p:spTgt spid="30"/>
                                        </p:tgtEl>
                                      </p:cBhvr>
                                    </p:animEffect>
                                  </p:childTnLst>
                                </p:cTn>
                              </p:par>
                            </p:childTnLst>
                          </p:cTn>
                        </p:par>
                        <p:par>
                          <p:cTn id="60" fill="hold">
                            <p:stCondLst>
                              <p:cond delay="85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9000"/>
                            </p:stCondLst>
                            <p:childTnLst>
                              <p:par>
                                <p:cTn id="65" presetID="16" presetClass="entr" presetSubtype="21"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arn(inVertical)">
                                      <p:cBhvr>
                                        <p:cTn id="67" dur="500"/>
                                        <p:tgtEl>
                                          <p:spTgt spid="34"/>
                                        </p:tgtEl>
                                      </p:cBhvr>
                                    </p:animEffect>
                                  </p:childTnLst>
                                </p:cTn>
                              </p:par>
                            </p:childTnLst>
                          </p:cTn>
                        </p:par>
                        <p:par>
                          <p:cTn id="68" fill="hold">
                            <p:stCondLst>
                              <p:cond delay="95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par>
                          <p:cTn id="72" fill="hold">
                            <p:stCondLst>
                              <p:cond delay="10000"/>
                            </p:stCondLst>
                            <p:childTnLst>
                              <p:par>
                                <p:cTn id="73" presetID="16" presetClass="entr" presetSubtype="21"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barn(inVertical)">
                                      <p:cBhvr>
                                        <p:cTn id="75" dur="500"/>
                                        <p:tgtEl>
                                          <p:spTgt spid="36"/>
                                        </p:tgtEl>
                                      </p:cBhvr>
                                    </p:animEffect>
                                  </p:childTnLst>
                                </p:cTn>
                              </p:par>
                            </p:childTnLst>
                          </p:cTn>
                        </p:par>
                        <p:par>
                          <p:cTn id="76" fill="hold">
                            <p:stCondLst>
                              <p:cond delay="105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11000"/>
                            </p:stCondLst>
                            <p:childTnLst>
                              <p:par>
                                <p:cTn id="81" presetID="16" presetClass="entr" presetSubtype="21"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barn(inVertical)">
                                      <p:cBhvr>
                                        <p:cTn id="83" dur="500"/>
                                        <p:tgtEl>
                                          <p:spTgt spid="38"/>
                                        </p:tgtEl>
                                      </p:cBhvr>
                                    </p:animEffect>
                                  </p:childTnLst>
                                </p:cTn>
                              </p:par>
                            </p:childTnLst>
                          </p:cTn>
                        </p:par>
                        <p:par>
                          <p:cTn id="84" fill="hold">
                            <p:stCondLst>
                              <p:cond delay="11500"/>
                            </p:stCondLst>
                            <p:childTnLst>
                              <p:par>
                                <p:cTn id="85" presetID="10" presetClass="entr" presetSubtype="0"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par>
                          <p:cTn id="88" fill="hold">
                            <p:stCondLst>
                              <p:cond delay="12000"/>
                            </p:stCondLst>
                            <p:childTnLst>
                              <p:par>
                                <p:cTn id="89" presetID="16" presetClass="entr" presetSubtype="21"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barn(inVertical)">
                                      <p:cBhvr>
                                        <p:cTn id="91" dur="500"/>
                                        <p:tgtEl>
                                          <p:spTgt spid="42"/>
                                        </p:tgtEl>
                                      </p:cBhvr>
                                    </p:animEffect>
                                  </p:childTnLst>
                                </p:cTn>
                              </p:par>
                            </p:childTnLst>
                          </p:cTn>
                        </p:par>
                        <p:par>
                          <p:cTn id="92" fill="hold">
                            <p:stCondLst>
                              <p:cond delay="12500"/>
                            </p:stCondLst>
                            <p:childTnLst>
                              <p:par>
                                <p:cTn id="93" presetID="10" presetClass="entr" presetSubtype="0" fill="hold" grpId="0"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childTnLst>
                          </p:cTn>
                        </p:par>
                        <p:par>
                          <p:cTn id="96" fill="hold">
                            <p:stCondLst>
                              <p:cond delay="13000"/>
                            </p:stCondLst>
                            <p:childTnLst>
                              <p:par>
                                <p:cTn id="97" presetID="16" presetClass="entr" presetSubtype="21" fill="hold" nodeType="after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barn(inVertical)">
                                      <p:cBhvr>
                                        <p:cTn id="99" dur="500"/>
                                        <p:tgtEl>
                                          <p:spTgt spid="44"/>
                                        </p:tgtEl>
                                      </p:cBhvr>
                                    </p:animEffect>
                                  </p:childTnLst>
                                </p:cTn>
                              </p:par>
                            </p:childTnLst>
                          </p:cTn>
                        </p:par>
                        <p:par>
                          <p:cTn id="100" fill="hold">
                            <p:stCondLst>
                              <p:cond delay="135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14000"/>
                            </p:stCondLst>
                            <p:childTnLst>
                              <p:par>
                                <p:cTn id="105" presetID="1" presetClass="entr" presetSubtype="0" fill="hold" grpId="0" nodeType="after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9" grpId="0" animBg="1"/>
      <p:bldP spid="20" grpId="0" animBg="1"/>
      <p:bldP spid="21" grpId="0" animBg="1"/>
      <p:bldP spid="22" grpId="0" animBg="1"/>
      <p:bldP spid="25" grpId="0" animBg="1"/>
      <p:bldP spid="26" grpId="0" animBg="1"/>
      <p:bldP spid="39" grpId="0" animBg="1"/>
      <p:bldP spid="40"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common data (SDM)</a:t>
            </a:r>
            <a:endParaRPr lang="en-US" dirty="0"/>
          </a:p>
        </p:txBody>
      </p:sp>
      <p:sp>
        <p:nvSpPr>
          <p:cNvPr id="3" name="Content Placeholder 2"/>
          <p:cNvSpPr>
            <a:spLocks noGrp="1"/>
          </p:cNvSpPr>
          <p:nvPr>
            <p:ph idx="1"/>
          </p:nvPr>
        </p:nvSpPr>
        <p:spPr/>
        <p:txBody>
          <a:bodyPr/>
          <a:lstStyle/>
          <a:p>
            <a:r>
              <a:rPr lang="en-US" dirty="0" smtClean="0"/>
              <a:t>Được khởi tạo trong main thread của PCPF</a:t>
            </a:r>
          </a:p>
        </p:txBody>
      </p:sp>
      <p:sp>
        <p:nvSpPr>
          <p:cNvPr id="11" name="Cloud 10"/>
          <p:cNvSpPr/>
          <p:nvPr/>
        </p:nvSpPr>
        <p:spPr>
          <a:xfrm>
            <a:off x="8004462" y="4405292"/>
            <a:ext cx="2872645" cy="1175499"/>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Common Data</a:t>
            </a:r>
            <a:endParaRPr lang="vi-VN" dirty="0"/>
          </a:p>
        </p:txBody>
      </p:sp>
      <p:sp>
        <p:nvSpPr>
          <p:cNvPr id="12" name="Rounded Rectangle 11"/>
          <p:cNvSpPr/>
          <p:nvPr/>
        </p:nvSpPr>
        <p:spPr>
          <a:xfrm>
            <a:off x="3863328" y="2661942"/>
            <a:ext cx="2760756" cy="76191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_tWinMain</a:t>
            </a:r>
          </a:p>
          <a:p>
            <a:pPr algn="ctr"/>
            <a:r>
              <a:rPr lang="en-US" sz="1400" dirty="0"/>
              <a:t>(\</a:t>
            </a:r>
            <a:r>
              <a:rPr lang="en-US" sz="1400" dirty="0" smtClean="0"/>
              <a:t>proper\initial\winmain.c</a:t>
            </a:r>
            <a:r>
              <a:rPr lang="en-US" sz="1400" dirty="0"/>
              <a:t>)</a:t>
            </a:r>
          </a:p>
        </p:txBody>
      </p:sp>
      <p:sp>
        <p:nvSpPr>
          <p:cNvPr id="13" name="Rounded Rectangle 12"/>
          <p:cNvSpPr/>
          <p:nvPr/>
        </p:nvSpPr>
        <p:spPr>
          <a:xfrm>
            <a:off x="3863328" y="3677099"/>
            <a:ext cx="2760756" cy="76191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Initial</a:t>
            </a:r>
          </a:p>
          <a:p>
            <a:pPr algn="ctr"/>
            <a:r>
              <a:rPr lang="en-US" sz="1400" dirty="0"/>
              <a:t>(\proper\initial\initial.c)</a:t>
            </a:r>
          </a:p>
        </p:txBody>
      </p:sp>
      <p:sp>
        <p:nvSpPr>
          <p:cNvPr id="14" name="Rounded Rectangle 13"/>
          <p:cNvSpPr/>
          <p:nvPr/>
        </p:nvSpPr>
        <p:spPr>
          <a:xfrm>
            <a:off x="3863328" y="4692256"/>
            <a:ext cx="2760756" cy="76191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InitSystem</a:t>
            </a:r>
          </a:p>
          <a:p>
            <a:pPr algn="ctr"/>
            <a:r>
              <a:rPr lang="en-US" sz="1400" dirty="0"/>
              <a:t>(\proper\initial\initial.c)</a:t>
            </a:r>
          </a:p>
        </p:txBody>
      </p:sp>
      <p:sp>
        <p:nvSpPr>
          <p:cNvPr id="15" name="Rounded Rectangle 14"/>
          <p:cNvSpPr/>
          <p:nvPr/>
        </p:nvSpPr>
        <p:spPr>
          <a:xfrm>
            <a:off x="3863328" y="5707413"/>
            <a:ext cx="2760756" cy="76191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InitCommonData</a:t>
            </a:r>
          </a:p>
          <a:p>
            <a:pPr algn="ctr"/>
            <a:r>
              <a:rPr lang="en-US" sz="1400" dirty="0"/>
              <a:t>(\proper\initial\initial_sub.c)</a:t>
            </a:r>
          </a:p>
        </p:txBody>
      </p:sp>
      <p:cxnSp>
        <p:nvCxnSpPr>
          <p:cNvPr id="17" name="Straight Arrow Connector 16"/>
          <p:cNvCxnSpPr>
            <a:stCxn id="12" idx="2"/>
            <a:endCxn id="13" idx="0"/>
          </p:cNvCxnSpPr>
          <p:nvPr/>
        </p:nvCxnSpPr>
        <p:spPr>
          <a:xfrm>
            <a:off x="5243706" y="3423856"/>
            <a:ext cx="0" cy="253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2"/>
            <a:endCxn id="14" idx="0"/>
          </p:cNvCxnSpPr>
          <p:nvPr/>
        </p:nvCxnSpPr>
        <p:spPr>
          <a:xfrm>
            <a:off x="5243706" y="4439013"/>
            <a:ext cx="0" cy="253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2"/>
            <a:endCxn id="15" idx="0"/>
          </p:cNvCxnSpPr>
          <p:nvPr/>
        </p:nvCxnSpPr>
        <p:spPr>
          <a:xfrm>
            <a:off x="5243706" y="5454170"/>
            <a:ext cx="0" cy="253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rot="18400158">
            <a:off x="6517450" y="5182070"/>
            <a:ext cx="1924494" cy="797442"/>
          </a:xfrm>
          <a:prstGeom prst="lightningBolt">
            <a:avLst/>
          </a:prstGeom>
          <a:solidFill>
            <a:schemeClr val="accent2"/>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734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circle(in)">
                                      <p:cBhvr>
                                        <p:cTn id="35" dur="2000"/>
                                        <p:tgtEl>
                                          <p:spTgt spid="23"/>
                                        </p:tgtEl>
                                      </p:cBhvr>
                                    </p:animEffect>
                                  </p:childTnLst>
                                </p:cTn>
                              </p:par>
                            </p:childTnLst>
                          </p:cTn>
                        </p:par>
                        <p:par>
                          <p:cTn id="36" fill="hold">
                            <p:stCondLst>
                              <p:cond delay="5500"/>
                            </p:stCondLst>
                            <p:childTnLst>
                              <p:par>
                                <p:cTn id="37" presetID="6"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common data (SDM)</a:t>
            </a:r>
            <a:endParaRPr lang="en-US" dirty="0"/>
          </a:p>
        </p:txBody>
      </p:sp>
      <p:sp>
        <p:nvSpPr>
          <p:cNvPr id="3" name="Content Placeholder 2"/>
          <p:cNvSpPr>
            <a:spLocks noGrp="1"/>
          </p:cNvSpPr>
          <p:nvPr>
            <p:ph idx="1"/>
          </p:nvPr>
        </p:nvSpPr>
        <p:spPr>
          <a:xfrm>
            <a:off x="2592925" y="2133600"/>
            <a:ext cx="8915400" cy="3777622"/>
          </a:xfrm>
        </p:spPr>
        <p:txBody>
          <a:bodyPr/>
          <a:lstStyle/>
          <a:p>
            <a:r>
              <a:rPr lang="en-US" dirty="0" smtClean="0"/>
              <a:t>Việc khởi tạo bao gồm 2 giai đoạn</a:t>
            </a:r>
          </a:p>
        </p:txBody>
      </p:sp>
      <p:sp>
        <p:nvSpPr>
          <p:cNvPr id="16" name="Rounded Rectangle 15"/>
          <p:cNvSpPr/>
          <p:nvPr/>
        </p:nvSpPr>
        <p:spPr>
          <a:xfrm>
            <a:off x="3021118" y="2661942"/>
            <a:ext cx="2760756" cy="76191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cre_com</a:t>
            </a:r>
          </a:p>
          <a:p>
            <a:pPr algn="ctr"/>
            <a:r>
              <a:rPr lang="en-US" sz="1400" dirty="0"/>
              <a:t>(</a:t>
            </a:r>
            <a:r>
              <a:rPr lang="en-US" sz="1400" dirty="0" smtClean="0"/>
              <a:t>COMDATA_CID</a:t>
            </a:r>
            <a:r>
              <a:rPr lang="en-US" sz="1400" dirty="0"/>
              <a:t>)</a:t>
            </a:r>
          </a:p>
        </p:txBody>
      </p:sp>
      <p:sp>
        <p:nvSpPr>
          <p:cNvPr id="18" name="Rounded Rectangle 17"/>
          <p:cNvSpPr/>
          <p:nvPr/>
        </p:nvSpPr>
        <p:spPr>
          <a:xfrm>
            <a:off x="3021118" y="5149308"/>
            <a:ext cx="2760756" cy="76191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cre_com</a:t>
            </a:r>
          </a:p>
          <a:p>
            <a:pPr algn="ctr"/>
            <a:r>
              <a:rPr lang="en-US" sz="1400" dirty="0" smtClean="0"/>
              <a:t>(CCB_CID</a:t>
            </a:r>
            <a:r>
              <a:rPr lang="en-US" sz="1400" dirty="0"/>
              <a:t>)</a:t>
            </a:r>
          </a:p>
        </p:txBody>
      </p:sp>
      <p:graphicFrame>
        <p:nvGraphicFramePr>
          <p:cNvPr id="4" name="Diagram 3"/>
          <p:cNvGraphicFramePr/>
          <p:nvPr>
            <p:extLst>
              <p:ext uri="{D42A27DB-BD31-4B8C-83A1-F6EECF244321}">
                <p14:modId xmlns:p14="http://schemas.microsoft.com/office/powerpoint/2010/main" val="2958056661"/>
              </p:ext>
            </p:extLst>
          </p:nvPr>
        </p:nvGraphicFramePr>
        <p:xfrm>
          <a:off x="5718642" y="2519679"/>
          <a:ext cx="6124073" cy="295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048768" y="2519679"/>
            <a:ext cx="4251485" cy="523220"/>
          </a:xfrm>
          <a:prstGeom prst="rect">
            <a:avLst/>
          </a:prstGeom>
          <a:noFill/>
        </p:spPr>
        <p:txBody>
          <a:bodyPr wrap="none" lIns="91440" tIns="45720" rIns="91440" bIns="45720">
            <a:spAutoFit/>
          </a:bodyPr>
          <a:lstStyle/>
          <a:p>
            <a:pPr algn="ctr"/>
            <a:r>
              <a:rPr lang="en-US" sz="2800" b="1" dirty="0" smtClean="0">
                <a:ln w="6600">
                  <a:solidFill>
                    <a:schemeClr val="accent2"/>
                  </a:solidFill>
                  <a:prstDash val="solid"/>
                </a:ln>
                <a:solidFill>
                  <a:srgbClr val="FFFFFF"/>
                </a:solidFill>
                <a:effectLst>
                  <a:outerShdw dist="38100" dir="2700000" algn="tl" rotWithShape="0">
                    <a:schemeClr val="accent2"/>
                  </a:outerShdw>
                </a:effectLst>
              </a:rPr>
              <a:t>Create shared memory</a:t>
            </a:r>
            <a:endParaRPr lang="en-US" sz="2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0" name="Down Arrow 9"/>
          <p:cNvSpPr/>
          <p:nvPr/>
        </p:nvSpPr>
        <p:spPr>
          <a:xfrm>
            <a:off x="8975990" y="3094217"/>
            <a:ext cx="397043" cy="56252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vi-VN"/>
          </a:p>
        </p:txBody>
      </p:sp>
      <p:sp>
        <p:nvSpPr>
          <p:cNvPr id="24" name="Rectangle 23"/>
          <p:cNvSpPr/>
          <p:nvPr/>
        </p:nvSpPr>
        <p:spPr>
          <a:xfrm>
            <a:off x="6197023" y="5861219"/>
            <a:ext cx="5557933" cy="523220"/>
          </a:xfrm>
          <a:prstGeom prst="rect">
            <a:avLst/>
          </a:prstGeom>
          <a:noFill/>
        </p:spPr>
        <p:txBody>
          <a:bodyPr wrap="none" lIns="91440" tIns="45720" rIns="91440" bIns="45720">
            <a:spAutoFit/>
          </a:bodyPr>
          <a:lstStyle/>
          <a:p>
            <a:pPr algn="ctr"/>
            <a:r>
              <a:rPr lang="en-US" sz="2800" b="1" dirty="0" smtClean="0">
                <a:ln w="6600">
                  <a:solidFill>
                    <a:schemeClr val="accent2"/>
                  </a:solidFill>
                  <a:prstDash val="solid"/>
                </a:ln>
                <a:solidFill>
                  <a:srgbClr val="FFFFFF"/>
                </a:solidFill>
                <a:effectLst>
                  <a:outerShdw dist="38100" dir="2700000" algn="tl" rotWithShape="0">
                    <a:schemeClr val="accent2"/>
                  </a:outerShdw>
                </a:effectLst>
              </a:rPr>
              <a:t>Create pointer shared memory</a:t>
            </a:r>
            <a:endParaRPr lang="en-US" sz="2800" b="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27" name="Diagram 26"/>
          <p:cNvGraphicFramePr/>
          <p:nvPr>
            <p:extLst>
              <p:ext uri="{D42A27DB-BD31-4B8C-83A1-F6EECF244321}">
                <p14:modId xmlns:p14="http://schemas.microsoft.com/office/powerpoint/2010/main" val="2597606551"/>
              </p:ext>
            </p:extLst>
          </p:nvPr>
        </p:nvGraphicFramePr>
        <p:xfrm>
          <a:off x="7533413" y="4551854"/>
          <a:ext cx="2672748" cy="13263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9" name="Straight Arrow Connector 28"/>
          <p:cNvCxnSpPr/>
          <p:nvPr/>
        </p:nvCxnSpPr>
        <p:spPr>
          <a:xfrm flipH="1" flipV="1">
            <a:off x="6197023" y="4298358"/>
            <a:ext cx="1434380" cy="1118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flipH="1" flipV="1">
            <a:off x="7318582" y="4298358"/>
            <a:ext cx="625642"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flipH="1" flipV="1">
            <a:off x="8281108" y="4298358"/>
            <a:ext cx="204537" cy="4331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V="1">
            <a:off x="9195508" y="4298358"/>
            <a:ext cx="84221" cy="4331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flipV="1">
            <a:off x="9736929" y="4298358"/>
            <a:ext cx="372979"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p:nvPr/>
        </p:nvCxnSpPr>
        <p:spPr>
          <a:xfrm flipV="1">
            <a:off x="10109908" y="4356110"/>
            <a:ext cx="1021882" cy="10611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0107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par>
                          <p:cTn id="32" fill="hold">
                            <p:stCondLst>
                              <p:cond delay="1500"/>
                            </p:stCondLst>
                            <p:childTnLst>
                              <p:par>
                                <p:cTn id="33" presetID="1"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Graphic spid="4" grpId="0">
        <p:bldAsOne/>
      </p:bldGraphic>
      <p:bldP spid="6" grpId="0"/>
      <p:bldP spid="10" grpId="0" animBg="1"/>
      <p:bldP spid="24" grpId="0"/>
      <p:bldGraphic spid="2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common data (SDM)</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Xử dụng </a:t>
            </a:r>
            <a:r>
              <a:rPr lang="en-US" sz="2400" b="1" dirty="0" smtClean="0"/>
              <a:t>cdal</a:t>
            </a:r>
            <a:r>
              <a:rPr lang="en-US" sz="2400" dirty="0" smtClean="0"/>
              <a:t> </a:t>
            </a:r>
            <a:r>
              <a:rPr lang="en-US" dirty="0" smtClean="0"/>
              <a:t>library để lấy các giá trị trong common data (SDM)</a:t>
            </a:r>
          </a:p>
        </p:txBody>
      </p:sp>
      <p:sp>
        <p:nvSpPr>
          <p:cNvPr id="5" name="Rounded Rectangle 4"/>
          <p:cNvSpPr/>
          <p:nvPr/>
        </p:nvSpPr>
        <p:spPr>
          <a:xfrm>
            <a:off x="2589212" y="3741442"/>
            <a:ext cx="2760756" cy="76191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SDM</a:t>
            </a:r>
            <a:endParaRPr lang="en-US" sz="1400" dirty="0"/>
          </a:p>
        </p:txBody>
      </p:sp>
      <p:sp>
        <p:nvSpPr>
          <p:cNvPr id="8" name="Flowchart: Multidocument 7"/>
          <p:cNvSpPr/>
          <p:nvPr/>
        </p:nvSpPr>
        <p:spPr>
          <a:xfrm>
            <a:off x="2589212" y="5052028"/>
            <a:ext cx="2760756" cy="1028700"/>
          </a:xfrm>
          <a:prstGeom prst="flowChartMulti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Servers</a:t>
            </a:r>
            <a:endParaRPr lang="en-US" dirty="0"/>
          </a:p>
        </p:txBody>
      </p:sp>
      <p:sp>
        <p:nvSpPr>
          <p:cNvPr id="9" name="Cloud 8"/>
          <p:cNvSpPr/>
          <p:nvPr/>
        </p:nvSpPr>
        <p:spPr>
          <a:xfrm>
            <a:off x="8619184" y="4258278"/>
            <a:ext cx="2451100" cy="1308100"/>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Common Data</a:t>
            </a:r>
            <a:endParaRPr lang="vi-VN" dirty="0"/>
          </a:p>
        </p:txBody>
      </p:sp>
      <p:sp>
        <p:nvSpPr>
          <p:cNvPr id="10" name="Flowchart: Process 9"/>
          <p:cNvSpPr/>
          <p:nvPr/>
        </p:nvSpPr>
        <p:spPr>
          <a:xfrm>
            <a:off x="6514676" y="3710984"/>
            <a:ext cx="939800" cy="295651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cdal</a:t>
            </a:r>
            <a:endParaRPr lang="vi-VN" dirty="0"/>
          </a:p>
        </p:txBody>
      </p:sp>
      <p:cxnSp>
        <p:nvCxnSpPr>
          <p:cNvPr id="12" name="Straight Arrow Connector 11"/>
          <p:cNvCxnSpPr>
            <a:stCxn id="5" idx="3"/>
            <a:endCxn id="10" idx="1"/>
          </p:cNvCxnSpPr>
          <p:nvPr/>
        </p:nvCxnSpPr>
        <p:spPr>
          <a:xfrm>
            <a:off x="5349968" y="4122399"/>
            <a:ext cx="1164708" cy="10668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8" idx="3"/>
            <a:endCxn id="10" idx="1"/>
          </p:cNvCxnSpPr>
          <p:nvPr/>
        </p:nvCxnSpPr>
        <p:spPr>
          <a:xfrm flipV="1">
            <a:off x="5349968" y="5189242"/>
            <a:ext cx="1164708" cy="3771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10" idx="3"/>
            <a:endCxn id="9" idx="2"/>
          </p:cNvCxnSpPr>
          <p:nvPr/>
        </p:nvCxnSpPr>
        <p:spPr>
          <a:xfrm flipV="1">
            <a:off x="7454476" y="4912328"/>
            <a:ext cx="1172311" cy="2769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427412" y="2724376"/>
            <a:ext cx="4027064" cy="40011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r>
              <a:rPr lang="en-US" sz="2000" b="1" dirty="0" smtClean="0">
                <a:effectLst>
                  <a:outerShdw blurRad="38100" dist="38100" dir="2700000" algn="tl">
                    <a:srgbClr val="000000">
                      <a:alpha val="43137"/>
                    </a:srgbClr>
                  </a:outerShdw>
                </a:effectLst>
              </a:rPr>
              <a:t>void cGet*(CCB_t *p_cacb, …)</a:t>
            </a:r>
            <a:endParaRPr lang="en-US" sz="2000" b="1"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076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common data (SDM)</a:t>
            </a:r>
            <a:endParaRPr lang="en-US" dirty="0"/>
          </a:p>
        </p:txBody>
      </p:sp>
      <p:sp>
        <p:nvSpPr>
          <p:cNvPr id="3" name="Content Placeholder 2"/>
          <p:cNvSpPr>
            <a:spLocks noGrp="1"/>
          </p:cNvSpPr>
          <p:nvPr>
            <p:ph idx="1"/>
          </p:nvPr>
        </p:nvSpPr>
        <p:spPr>
          <a:xfrm>
            <a:off x="2589212" y="2133600"/>
            <a:ext cx="8915400" cy="4533900"/>
          </a:xfrm>
        </p:spPr>
        <p:txBody>
          <a:bodyPr>
            <a:normAutofit lnSpcReduction="10000"/>
          </a:bodyPr>
          <a:lstStyle/>
          <a:p>
            <a:r>
              <a:rPr lang="en-US" dirty="0"/>
              <a:t>Các hàm cập nhật giá trị common data nằm trong </a:t>
            </a:r>
            <a:r>
              <a:rPr lang="en-US" sz="2400" b="1" dirty="0"/>
              <a:t>cdw_*.c </a:t>
            </a:r>
            <a:r>
              <a:rPr lang="en-US" dirty="0"/>
              <a:t>(</a:t>
            </a:r>
            <a:r>
              <a:rPr lang="en-US" dirty="0" smtClean="0"/>
              <a:t>proper\sdm\status\cdw</a:t>
            </a:r>
            <a:r>
              <a:rPr lang="en-US" dirty="0" smtClean="0"/>
              <a:t>\) với cấu trúc </a:t>
            </a:r>
            <a:r>
              <a:rPr lang="en-US" sz="2400" b="1" dirty="0"/>
              <a:t>cSet*</a:t>
            </a:r>
            <a:endParaRPr lang="en-US" sz="2400" dirty="0" smtClean="0"/>
          </a:p>
          <a:p>
            <a:r>
              <a:rPr lang="en-US" dirty="0" smtClean="0"/>
              <a:t>Mỗi thành phần trong common data đều có một flag update tương ứng theo dạng </a:t>
            </a:r>
            <a:r>
              <a:rPr lang="en-US" sz="2400" b="1" dirty="0" smtClean="0"/>
              <a:t>RF_*_t</a:t>
            </a:r>
          </a:p>
          <a:p>
            <a:r>
              <a:rPr lang="en-US" dirty="0" smtClean="0"/>
              <a:t>Để cập nhật giá trị common data thực hiện 2 bước:</a:t>
            </a:r>
          </a:p>
          <a:p>
            <a:pPr lvl="1">
              <a:buFont typeface="Wingdings" panose="05000000000000000000" pitchFamily="2" charset="2"/>
              <a:buChar char="§"/>
            </a:pPr>
            <a:r>
              <a:rPr lang="en-US" dirty="0" smtClean="0"/>
              <a:t>Gọi macro set ON cho các flag update tương ứng</a:t>
            </a:r>
          </a:p>
          <a:p>
            <a:pPr marL="457200" lvl="1" indent="0">
              <a:buNone/>
            </a:pP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Gọi đến hàm </a:t>
            </a:r>
            <a:r>
              <a:rPr lang="en-US" sz="2400" b="1" dirty="0" smtClean="0"/>
              <a:t>cSet* </a:t>
            </a:r>
            <a:r>
              <a:rPr lang="en-US" dirty="0" smtClean="0"/>
              <a:t>tương ứng </a:t>
            </a:r>
            <a:r>
              <a:rPr lang="en-US" dirty="0" smtClean="0"/>
              <a:t>với </a:t>
            </a:r>
            <a:r>
              <a:rPr lang="en-US" dirty="0" smtClean="0"/>
              <a:t>common data </a:t>
            </a:r>
            <a:r>
              <a:rPr lang="en-US" dirty="0" smtClean="0"/>
              <a:t>đó để thực hiện update</a:t>
            </a:r>
            <a:endParaRPr lang="en-US" dirty="0" smtClean="0"/>
          </a:p>
          <a:p>
            <a:r>
              <a:rPr lang="en-US" dirty="0" smtClean="0"/>
              <a:t>VD:</a:t>
            </a:r>
            <a:endParaRPr lang="en-US" dirty="0"/>
          </a:p>
          <a:p>
            <a:pPr lvl="1">
              <a:buFont typeface="Wingdings" panose="05000000000000000000" pitchFamily="2" charset="2"/>
              <a:buChar char="§"/>
            </a:pPr>
            <a:r>
              <a:rPr lang="en-US" dirty="0" smtClean="0"/>
              <a:t>mSET_COMDATA </a:t>
            </a:r>
            <a:r>
              <a:rPr lang="en-US" dirty="0"/>
              <a:t>(StateAIP, Aip, ON, rfImageBAIP</a:t>
            </a:r>
            <a:r>
              <a:rPr lang="en-US" dirty="0" smtClean="0"/>
              <a:t>)</a:t>
            </a:r>
          </a:p>
          <a:p>
            <a:pPr lvl="1">
              <a:buFont typeface="Wingdings" panose="05000000000000000000" pitchFamily="2" charset="2"/>
              <a:buChar char="§"/>
            </a:pPr>
            <a:r>
              <a:rPr lang="en-US" dirty="0"/>
              <a:t>cSetStateAip( aCCB, rfStateAIP, &amp;StateAIP </a:t>
            </a:r>
            <a:r>
              <a:rPr lang="en-US" dirty="0" smtClean="0"/>
              <a:t>)</a:t>
            </a:r>
            <a:endParaRPr lang="en-US" dirty="0"/>
          </a:p>
        </p:txBody>
      </p:sp>
      <p:sp>
        <p:nvSpPr>
          <p:cNvPr id="4" name="Rectangle 3"/>
          <p:cNvSpPr/>
          <p:nvPr/>
        </p:nvSpPr>
        <p:spPr>
          <a:xfrm>
            <a:off x="3427412" y="4400550"/>
            <a:ext cx="2238113" cy="40011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r>
              <a:rPr lang="en-US" sz="2000" b="1" dirty="0" smtClean="0">
                <a:effectLst>
                  <a:outerShdw blurRad="38100" dist="38100" dir="2700000" algn="tl">
                    <a:srgbClr val="000000">
                      <a:alpha val="43137"/>
                    </a:srgbClr>
                  </a:outerShdw>
                </a:effectLst>
              </a:rPr>
              <a:t>mSET_COMDATA</a:t>
            </a:r>
            <a:endParaRPr lang="en-US" sz="2000" b="1"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6752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Tại sao lại cần synchronize?</a:t>
            </a:r>
          </a:p>
        </p:txBody>
      </p:sp>
      <p:sp>
        <p:nvSpPr>
          <p:cNvPr id="5" name="Rounded Rectangle 4"/>
          <p:cNvSpPr/>
          <p:nvPr/>
        </p:nvSpPr>
        <p:spPr>
          <a:xfrm>
            <a:off x="2707628" y="2941342"/>
            <a:ext cx="2760756" cy="76191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THREAD A</a:t>
            </a:r>
            <a:endParaRPr lang="en-US" b="1" dirty="0"/>
          </a:p>
        </p:txBody>
      </p:sp>
      <p:sp>
        <p:nvSpPr>
          <p:cNvPr id="19" name="Rectangle 18"/>
          <p:cNvSpPr/>
          <p:nvPr/>
        </p:nvSpPr>
        <p:spPr>
          <a:xfrm>
            <a:off x="3949739" y="5701012"/>
            <a:ext cx="3302507" cy="923330"/>
          </a:xfrm>
          <a:prstGeom prst="rect">
            <a:avLst/>
          </a:prstGeom>
          <a:noFill/>
        </p:spPr>
        <p:txBody>
          <a:bodyPr wrap="none" lIns="91440" tIns="45720" rIns="91440" bIns="45720">
            <a:spAutoFit/>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Where 2?</a:t>
            </a:r>
            <a:endParaRPr lang="en-US" sz="5400" b="1" dirty="0">
              <a:ln w="0"/>
              <a:solidFill>
                <a:schemeClr val="accent1"/>
              </a:solidFill>
              <a:effectLst>
                <a:outerShdw blurRad="38100" dist="25400" dir="5400000" algn="ctr" rotWithShape="0">
                  <a:srgbClr val="6E747A">
                    <a:alpha val="43000"/>
                  </a:srgbClr>
                </a:outerShdw>
              </a:effectLst>
            </a:endParaRPr>
          </a:p>
        </p:txBody>
      </p:sp>
      <p:sp>
        <p:nvSpPr>
          <p:cNvPr id="14" name="Rounded Rectangle 13"/>
          <p:cNvSpPr/>
          <p:nvPr/>
        </p:nvSpPr>
        <p:spPr>
          <a:xfrm>
            <a:off x="2707628" y="4130041"/>
            <a:ext cx="2760756" cy="76191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THREAD B</a:t>
            </a:r>
            <a:endParaRPr lang="en-US" b="1" dirty="0"/>
          </a:p>
        </p:txBody>
      </p:sp>
      <p:sp>
        <p:nvSpPr>
          <p:cNvPr id="15" name="Cloud 14"/>
          <p:cNvSpPr/>
          <p:nvPr/>
        </p:nvSpPr>
        <p:spPr>
          <a:xfrm>
            <a:off x="8747948" y="3322299"/>
            <a:ext cx="2451100" cy="1308100"/>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Data</a:t>
            </a:r>
            <a:endParaRPr lang="vi-VN" b="1" dirty="0">
              <a:effectLst>
                <a:outerShdw blurRad="38100" dist="38100" dir="2700000" algn="tl">
                  <a:srgbClr val="000000">
                    <a:alpha val="43137"/>
                  </a:srgbClr>
                </a:outerShdw>
              </a:effectLst>
            </a:endParaRPr>
          </a:p>
        </p:txBody>
      </p:sp>
      <p:cxnSp>
        <p:nvCxnSpPr>
          <p:cNvPr id="7" name="Straight Arrow Connector 6"/>
          <p:cNvCxnSpPr>
            <a:stCxn id="5" idx="3"/>
            <a:endCxn id="15" idx="2"/>
          </p:cNvCxnSpPr>
          <p:nvPr/>
        </p:nvCxnSpPr>
        <p:spPr>
          <a:xfrm>
            <a:off x="5468384" y="3322299"/>
            <a:ext cx="3287167" cy="6540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9320916" y="5034120"/>
            <a:ext cx="1305165" cy="52322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2800" b="1" dirty="0" smtClean="0">
                <a:ln w="6600">
                  <a:solidFill>
                    <a:schemeClr val="accent2"/>
                  </a:solidFill>
                  <a:prstDash val="solid"/>
                </a:ln>
                <a:solidFill>
                  <a:srgbClr val="FFFFFF"/>
                </a:solidFill>
                <a:effectLst>
                  <a:outerShdw dist="38100" dir="2700000" algn="tl" rotWithShape="0">
                    <a:schemeClr val="accent2"/>
                  </a:outerShdw>
                </a:effectLst>
              </a:rPr>
              <a:t>Value:</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p:cNvSpPr/>
          <p:nvPr/>
        </p:nvSpPr>
        <p:spPr>
          <a:xfrm>
            <a:off x="9689605" y="5701012"/>
            <a:ext cx="56778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6582041" y="3116644"/>
            <a:ext cx="1452642"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Read =&gt; 1</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21" name="Straight Arrow Connector 20"/>
          <p:cNvCxnSpPr>
            <a:stCxn id="14" idx="3"/>
            <a:endCxn id="15" idx="2"/>
          </p:cNvCxnSpPr>
          <p:nvPr/>
        </p:nvCxnSpPr>
        <p:spPr>
          <a:xfrm flipV="1">
            <a:off x="5468384" y="3976349"/>
            <a:ext cx="3287167" cy="5346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6582041" y="4310943"/>
            <a:ext cx="1452642"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Read =&gt; 1</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6595044" y="3124162"/>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Write 2</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9689605" y="5701012"/>
            <a:ext cx="56778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9723288" y="5701012"/>
            <a:ext cx="56778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6582041" y="4310943"/>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Write 3</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6212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childTnLst>
                          </p:cTn>
                        </p:par>
                        <p:par>
                          <p:cTn id="37" fill="hold">
                            <p:stCondLst>
                              <p:cond delay="0"/>
                            </p:stCondLst>
                            <p:childTnLst>
                              <p:par>
                                <p:cTn id="38" presetID="16" presetClass="entr" presetSubtype="21"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1000"/>
                            </p:stCondLst>
                            <p:childTnLst>
                              <p:par>
                                <p:cTn id="46" presetID="1" presetClass="exit"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hidden"/>
                                      </p:to>
                                    </p:set>
                                  </p:childTnLst>
                                </p:cTn>
                              </p:par>
                            </p:childTnLst>
                          </p:cTn>
                        </p:par>
                        <p:par>
                          <p:cTn id="48" fill="hold">
                            <p:stCondLst>
                              <p:cond delay="1000"/>
                            </p:stCondLst>
                            <p:childTnLst>
                              <p:par>
                                <p:cTn id="49" presetID="22" presetClass="entr" presetSubtype="4"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4"/>
                                        </p:tgtEl>
                                        <p:attrNameLst>
                                          <p:attrName>style.visibility</p:attrName>
                                        </p:attrNameLst>
                                      </p:cBhvr>
                                      <p:to>
                                        <p:strVal val="hidden"/>
                                      </p:to>
                                    </p:set>
                                  </p:childTnLst>
                                </p:cTn>
                              </p:par>
                            </p:childTnLst>
                          </p:cTn>
                        </p:par>
                        <p:par>
                          <p:cTn id="56" fill="hold">
                            <p:stCondLst>
                              <p:cond delay="0"/>
                            </p:stCondLst>
                            <p:childTnLst>
                              <p:par>
                                <p:cTn id="57" presetID="16" presetClass="entr" presetSubtype="21"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arn(inVertical)">
                                      <p:cBhvr>
                                        <p:cTn id="59" dur="500"/>
                                        <p:tgtEl>
                                          <p:spTgt spid="21"/>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down)">
                                      <p:cBhvr>
                                        <p:cTn id="63" dur="500"/>
                                        <p:tgtEl>
                                          <p:spTgt spid="30"/>
                                        </p:tgtEl>
                                      </p:cBhvr>
                                    </p:animEffect>
                                  </p:childTnLst>
                                </p:cTn>
                              </p:par>
                            </p:childTnLst>
                          </p:cTn>
                        </p:par>
                        <p:par>
                          <p:cTn id="64" fill="hold">
                            <p:stCondLst>
                              <p:cond delay="1000"/>
                            </p:stCondLst>
                            <p:childTnLst>
                              <p:par>
                                <p:cTn id="65" presetID="1" presetClass="exit" presetSubtype="0" fill="hold" grpId="1" nodeType="afterEffect">
                                  <p:stCondLst>
                                    <p:cond delay="0"/>
                                  </p:stCondLst>
                                  <p:childTnLst>
                                    <p:set>
                                      <p:cBhvr>
                                        <p:cTn id="66" dur="1" fill="hold">
                                          <p:stCondLst>
                                            <p:cond delay="0"/>
                                          </p:stCondLst>
                                        </p:cTn>
                                        <p:tgtEl>
                                          <p:spTgt spid="26"/>
                                        </p:tgtEl>
                                        <p:attrNameLst>
                                          <p:attrName>style.visibility</p:attrName>
                                        </p:attrNameLst>
                                      </p:cBhvr>
                                      <p:to>
                                        <p:strVal val="hidden"/>
                                      </p:to>
                                    </p:se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14" grpId="0" animBg="1"/>
      <p:bldP spid="15" grpId="0" animBg="1"/>
      <p:bldP spid="17" grpId="0" animBg="1"/>
      <p:bldP spid="11" grpId="0"/>
      <p:bldP spid="11" grpId="1"/>
      <p:bldP spid="20" grpId="0"/>
      <p:bldP spid="20" grpId="1"/>
      <p:bldP spid="24" grpId="0"/>
      <p:bldP spid="24" grpId="1"/>
      <p:bldP spid="25" grpId="0"/>
      <p:bldP spid="26" grpId="0"/>
      <p:bldP spid="26" grpId="1"/>
      <p:bldP spid="27"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Overview</a:t>
            </a:r>
          </a:p>
          <a:p>
            <a:r>
              <a:rPr lang="en-US" dirty="0" smtClean="0"/>
              <a:t>Introduce about servers</a:t>
            </a:r>
          </a:p>
          <a:p>
            <a:r>
              <a:rPr lang="en-US" dirty="0"/>
              <a:t>Event for </a:t>
            </a:r>
            <a:r>
              <a:rPr lang="en-US" dirty="0" smtClean="0"/>
              <a:t>notify</a:t>
            </a:r>
          </a:p>
          <a:p>
            <a:r>
              <a:rPr lang="en-US" dirty="0"/>
              <a:t>Notify server</a:t>
            </a:r>
            <a:endParaRPr lang="en-US" dirty="0" smtClean="0"/>
          </a:p>
        </p:txBody>
      </p:sp>
    </p:spTree>
    <p:extLst>
      <p:ext uri="{BB962C8B-B14F-4D97-AF65-F5344CB8AC3E}">
        <p14:creationId xmlns:p14="http://schemas.microsoft.com/office/powerpoint/2010/main" val="1708058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r>
              <a:rPr lang="en-US" dirty="0" smtClean="0"/>
              <a:t>Overview</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SDM (Status decision manager) sẽ chịu trách nhiệm cập nhật các giá trị trong main common data</a:t>
            </a:r>
          </a:p>
        </p:txBody>
      </p:sp>
      <p:sp>
        <p:nvSpPr>
          <p:cNvPr id="5" name="Rounded Rectangle 4"/>
          <p:cNvSpPr/>
          <p:nvPr/>
        </p:nvSpPr>
        <p:spPr>
          <a:xfrm>
            <a:off x="2589212" y="3753779"/>
            <a:ext cx="1254772" cy="7619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PanelSrv</a:t>
            </a:r>
            <a:endParaRPr lang="en-US" sz="1400" b="1" dirty="0"/>
          </a:p>
        </p:txBody>
      </p:sp>
      <p:sp>
        <p:nvSpPr>
          <p:cNvPr id="6" name="Rounded Rectangle 5"/>
          <p:cNvSpPr/>
          <p:nvPr/>
        </p:nvSpPr>
        <p:spPr>
          <a:xfrm>
            <a:off x="4600898" y="3753779"/>
            <a:ext cx="1254772" cy="7619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Eventman</a:t>
            </a:r>
            <a:endParaRPr lang="en-US" sz="1400" b="1" dirty="0"/>
          </a:p>
        </p:txBody>
      </p:sp>
      <p:sp>
        <p:nvSpPr>
          <p:cNvPr id="7" name="Rounded Rectangle 6"/>
          <p:cNvSpPr/>
          <p:nvPr/>
        </p:nvSpPr>
        <p:spPr>
          <a:xfrm>
            <a:off x="6612584" y="3753779"/>
            <a:ext cx="1254772" cy="7619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SDM</a:t>
            </a:r>
            <a:endParaRPr lang="en-US" sz="1400" b="1" dirty="0"/>
          </a:p>
        </p:txBody>
      </p:sp>
      <p:sp>
        <p:nvSpPr>
          <p:cNvPr id="8" name="Cloud 7"/>
          <p:cNvSpPr/>
          <p:nvPr/>
        </p:nvSpPr>
        <p:spPr>
          <a:xfrm>
            <a:off x="9318639" y="3465457"/>
            <a:ext cx="2451100" cy="1308100"/>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Common Data</a:t>
            </a:r>
            <a:endParaRPr lang="vi-VN" b="1" dirty="0"/>
          </a:p>
        </p:txBody>
      </p:sp>
      <p:sp>
        <p:nvSpPr>
          <p:cNvPr id="9" name="Flowchart: Multidocument 8"/>
          <p:cNvSpPr/>
          <p:nvPr/>
        </p:nvSpPr>
        <p:spPr>
          <a:xfrm>
            <a:off x="6173170" y="5386812"/>
            <a:ext cx="2133600" cy="1028700"/>
          </a:xfrm>
          <a:prstGeom prst="flowChartMulti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t>Servers</a:t>
            </a:r>
            <a:endParaRPr lang="en-US" b="1" dirty="0"/>
          </a:p>
        </p:txBody>
      </p:sp>
      <p:cxnSp>
        <p:nvCxnSpPr>
          <p:cNvPr id="11" name="Straight Arrow Connector 10"/>
          <p:cNvCxnSpPr>
            <a:stCxn id="5" idx="3"/>
            <a:endCxn id="6" idx="1"/>
          </p:cNvCxnSpPr>
          <p:nvPr/>
        </p:nvCxnSpPr>
        <p:spPr>
          <a:xfrm>
            <a:off x="3843984" y="4134736"/>
            <a:ext cx="7569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855670" y="4134736"/>
            <a:ext cx="7569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endCxn id="8" idx="2"/>
          </p:cNvCxnSpPr>
          <p:nvPr/>
        </p:nvCxnSpPr>
        <p:spPr>
          <a:xfrm>
            <a:off x="7867356" y="4119507"/>
            <a:ext cx="145888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Down Arrow 16"/>
          <p:cNvSpPr/>
          <p:nvPr/>
        </p:nvSpPr>
        <p:spPr>
          <a:xfrm>
            <a:off x="7071695" y="4616167"/>
            <a:ext cx="336550" cy="756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p:cNvSpPr/>
          <p:nvPr/>
        </p:nvSpPr>
        <p:spPr>
          <a:xfrm>
            <a:off x="8044404" y="3492169"/>
            <a:ext cx="1104790" cy="523220"/>
          </a:xfrm>
          <a:prstGeom prst="rect">
            <a:avLst/>
          </a:prstGeom>
          <a:noFill/>
        </p:spPr>
        <p:txBody>
          <a:bodyPr wrap="none" lIns="91440" tIns="45720" rIns="91440" bIns="45720">
            <a:spAutoFit/>
          </a:bodyPr>
          <a:lstStyle/>
          <a:p>
            <a:pPr algn="ctr"/>
            <a:r>
              <a:rPr lang="en-US" sz="2800" b="1" cap="none" spc="0" dirty="0" smtClean="0">
                <a:ln w="0"/>
                <a:solidFill>
                  <a:schemeClr val="tx1"/>
                </a:solidFill>
                <a:effectLst>
                  <a:outerShdw blurRad="38100" dist="19050" dir="2700000" algn="tl" rotWithShape="0">
                    <a:schemeClr val="dk1">
                      <a:alpha val="40000"/>
                    </a:schemeClr>
                  </a:outerShdw>
                </a:effectLst>
              </a:rPr>
              <a:t>cSet*</a:t>
            </a:r>
            <a:endParaRPr lang="en-US" sz="2800" b="1"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7408245" y="4867220"/>
            <a:ext cx="2619628" cy="461665"/>
          </a:xfrm>
          <a:prstGeom prst="rect">
            <a:avLst/>
          </a:prstGeom>
          <a:noFill/>
        </p:spPr>
        <p:txBody>
          <a:bodyPr wrap="none" lIns="91440" tIns="45720" rIns="91440" bIns="45720">
            <a:spAutoFit/>
          </a:bodyPr>
          <a:lstStyle/>
          <a:p>
            <a:pPr algn="ctr"/>
            <a:r>
              <a:rPr lang="en-US" sz="2400" b="1" dirty="0">
                <a:effectLst>
                  <a:outerShdw blurRad="38100" dist="38100" dir="2700000" algn="tl">
                    <a:srgbClr val="000000">
                      <a:alpha val="43137"/>
                    </a:srgbClr>
                  </a:outerShdw>
                </a:effectLst>
              </a:rPr>
              <a:t>ExecuteEventFlg</a:t>
            </a:r>
            <a:endParaRPr lang="en-US" sz="2400" b="1" cap="none" spc="0" dirty="0">
              <a:ln w="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755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r>
              <a:rPr lang="en-US" dirty="0" smtClean="0"/>
              <a:t>Introduce about servers</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Do chỉ có SDM được cập nhật main common data nên khi các giá trị được cập nhật, cần thông báo các server sử dụng các thông tin này cập nhật lại giá trị</a:t>
            </a:r>
          </a:p>
          <a:p>
            <a:r>
              <a:rPr lang="en-US" dirty="0"/>
              <a:t>Các server được notify có các điểm chung sau:</a:t>
            </a:r>
          </a:p>
          <a:p>
            <a:pPr lvl="1">
              <a:buFont typeface="Wingdings" panose="05000000000000000000" pitchFamily="2" charset="2"/>
              <a:buChar char="§"/>
            </a:pPr>
            <a:r>
              <a:rPr lang="en-US" dirty="0"/>
              <a:t>Server (thread) có TID được đăng ký trong </a:t>
            </a:r>
            <a:r>
              <a:rPr lang="en-US" sz="2400" b="1" dirty="0"/>
              <a:t>TaskID_tbl</a:t>
            </a:r>
            <a:r>
              <a:rPr lang="en-US" sz="2400" dirty="0"/>
              <a:t> </a:t>
            </a:r>
            <a:r>
              <a:rPr lang="en-US" dirty="0"/>
              <a:t>array (\proper\initial\initial.c)</a:t>
            </a:r>
          </a:p>
          <a:p>
            <a:pPr lvl="1">
              <a:buFont typeface="Wingdings" panose="05000000000000000000" pitchFamily="2" charset="2"/>
              <a:buChar char="§"/>
            </a:pPr>
            <a:r>
              <a:rPr lang="en-US" dirty="0"/>
              <a:t>Trong quá trình initial, khởi tạo event cá nhân </a:t>
            </a:r>
            <a:r>
              <a:rPr lang="en-US" sz="2400" b="1" dirty="0"/>
              <a:t>*_FID</a:t>
            </a:r>
          </a:p>
          <a:p>
            <a:pPr lvl="1">
              <a:buFont typeface="Wingdings" panose="05000000000000000000" pitchFamily="2" charset="2"/>
              <a:buChar char="§"/>
            </a:pPr>
            <a:r>
              <a:rPr lang="en-US" dirty="0"/>
              <a:t>Thực hiện việc chờ event sau khi kết thúc việc initial</a:t>
            </a:r>
          </a:p>
          <a:p>
            <a:r>
              <a:rPr lang="en-US" dirty="0" smtClean="0"/>
              <a:t>Việc khởi động của SDM luôn thực hiện sau các server trong TaskID_tbl</a:t>
            </a:r>
          </a:p>
        </p:txBody>
      </p:sp>
    </p:spTree>
    <p:extLst>
      <p:ext uri="{BB962C8B-B14F-4D97-AF65-F5344CB8AC3E}">
        <p14:creationId xmlns:p14="http://schemas.microsoft.com/office/powerpoint/2010/main" val="3206069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r>
              <a:rPr lang="en-US" dirty="0"/>
              <a:t>Introduce about servers</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Quy trình khởi động của các server đồng bộ common data với SDM</a:t>
            </a:r>
          </a:p>
        </p:txBody>
      </p:sp>
      <p:sp>
        <p:nvSpPr>
          <p:cNvPr id="4" name="Rounded Rectangle 3"/>
          <p:cNvSpPr/>
          <p:nvPr/>
        </p:nvSpPr>
        <p:spPr>
          <a:xfrm>
            <a:off x="5958076" y="3049858"/>
            <a:ext cx="1637990" cy="3443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Thread A</a:t>
            </a:r>
            <a:endParaRPr lang="en-US" b="1" dirty="0"/>
          </a:p>
        </p:txBody>
      </p:sp>
      <p:sp>
        <p:nvSpPr>
          <p:cNvPr id="22" name="Rectangle 21"/>
          <p:cNvSpPr/>
          <p:nvPr/>
        </p:nvSpPr>
        <p:spPr>
          <a:xfrm>
            <a:off x="6338488" y="4548590"/>
            <a:ext cx="87716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6" name="Rounded Rectangle 45"/>
          <p:cNvSpPr/>
          <p:nvPr/>
        </p:nvSpPr>
        <p:spPr>
          <a:xfrm>
            <a:off x="5958076" y="3631222"/>
            <a:ext cx="1637990" cy="3443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Thread B</a:t>
            </a:r>
            <a:endParaRPr lang="en-US" b="1" dirty="0"/>
          </a:p>
        </p:txBody>
      </p:sp>
      <p:sp>
        <p:nvSpPr>
          <p:cNvPr id="47" name="Rounded Rectangle 46"/>
          <p:cNvSpPr/>
          <p:nvPr/>
        </p:nvSpPr>
        <p:spPr>
          <a:xfrm>
            <a:off x="5958076" y="4214679"/>
            <a:ext cx="1637990" cy="3443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Thread C</a:t>
            </a:r>
            <a:endParaRPr lang="en-US" b="1" dirty="0"/>
          </a:p>
        </p:txBody>
      </p:sp>
      <p:sp>
        <p:nvSpPr>
          <p:cNvPr id="48" name="Rounded Rectangle 47"/>
          <p:cNvSpPr/>
          <p:nvPr/>
        </p:nvSpPr>
        <p:spPr>
          <a:xfrm>
            <a:off x="3482347" y="3988466"/>
            <a:ext cx="1637990" cy="5644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PCPF</a:t>
            </a:r>
            <a:endParaRPr lang="en-US" b="1" dirty="0"/>
          </a:p>
        </p:txBody>
      </p:sp>
      <p:sp>
        <p:nvSpPr>
          <p:cNvPr id="49" name="Rounded Rectangle 48"/>
          <p:cNvSpPr/>
          <p:nvPr/>
        </p:nvSpPr>
        <p:spPr>
          <a:xfrm>
            <a:off x="5958076" y="5700520"/>
            <a:ext cx="1637990" cy="34438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SDM</a:t>
            </a:r>
            <a:endParaRPr lang="en-US" b="1" dirty="0"/>
          </a:p>
        </p:txBody>
      </p:sp>
      <p:sp>
        <p:nvSpPr>
          <p:cNvPr id="50" name="Rounded Rectangle 49"/>
          <p:cNvSpPr/>
          <p:nvPr/>
        </p:nvSpPr>
        <p:spPr>
          <a:xfrm>
            <a:off x="8056235" y="3049858"/>
            <a:ext cx="1637990" cy="34438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Event A_FID</a:t>
            </a:r>
            <a:endParaRPr lang="en-US" b="1" dirty="0"/>
          </a:p>
        </p:txBody>
      </p:sp>
      <p:sp>
        <p:nvSpPr>
          <p:cNvPr id="51" name="Rounded Rectangle 50"/>
          <p:cNvSpPr/>
          <p:nvPr/>
        </p:nvSpPr>
        <p:spPr>
          <a:xfrm>
            <a:off x="8056235" y="3631222"/>
            <a:ext cx="1637990" cy="34438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Event B_FID</a:t>
            </a:r>
            <a:endParaRPr lang="en-US" b="1" dirty="0"/>
          </a:p>
        </p:txBody>
      </p:sp>
      <p:sp>
        <p:nvSpPr>
          <p:cNvPr id="52" name="Rounded Rectangle 51"/>
          <p:cNvSpPr/>
          <p:nvPr/>
        </p:nvSpPr>
        <p:spPr>
          <a:xfrm>
            <a:off x="8056235" y="4212586"/>
            <a:ext cx="1637990" cy="34438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Event C_FID</a:t>
            </a:r>
            <a:endParaRPr lang="en-US" b="1" dirty="0"/>
          </a:p>
        </p:txBody>
      </p:sp>
      <p:cxnSp>
        <p:nvCxnSpPr>
          <p:cNvPr id="54" name="Straight Arrow Connector 53"/>
          <p:cNvCxnSpPr>
            <a:stCxn id="48" idx="3"/>
            <a:endCxn id="4" idx="1"/>
          </p:cNvCxnSpPr>
          <p:nvPr/>
        </p:nvCxnSpPr>
        <p:spPr>
          <a:xfrm flipV="1">
            <a:off x="5120337" y="3222050"/>
            <a:ext cx="837739" cy="10486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a:stCxn id="48" idx="3"/>
            <a:endCxn id="46" idx="1"/>
          </p:cNvCxnSpPr>
          <p:nvPr/>
        </p:nvCxnSpPr>
        <p:spPr>
          <a:xfrm flipV="1">
            <a:off x="5120337" y="3803414"/>
            <a:ext cx="837739" cy="467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a:endCxn id="47" idx="1"/>
          </p:cNvCxnSpPr>
          <p:nvPr/>
        </p:nvCxnSpPr>
        <p:spPr>
          <a:xfrm>
            <a:off x="5079037" y="4281175"/>
            <a:ext cx="879039" cy="1056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a:stCxn id="48" idx="3"/>
            <a:endCxn id="49" idx="1"/>
          </p:cNvCxnSpPr>
          <p:nvPr/>
        </p:nvCxnSpPr>
        <p:spPr>
          <a:xfrm>
            <a:off x="5120337" y="4270701"/>
            <a:ext cx="837739" cy="16020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a:stCxn id="4" idx="3"/>
            <a:endCxn id="50" idx="1"/>
          </p:cNvCxnSpPr>
          <p:nvPr/>
        </p:nvCxnSpPr>
        <p:spPr>
          <a:xfrm>
            <a:off x="7596066" y="3222050"/>
            <a:ext cx="46016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p:cNvCxnSpPr>
            <a:stCxn id="46" idx="3"/>
            <a:endCxn id="51" idx="1"/>
          </p:cNvCxnSpPr>
          <p:nvPr/>
        </p:nvCxnSpPr>
        <p:spPr>
          <a:xfrm>
            <a:off x="7596066" y="3803414"/>
            <a:ext cx="46016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0" name="Straight Arrow Connector 69"/>
          <p:cNvCxnSpPr>
            <a:stCxn id="47" idx="3"/>
            <a:endCxn id="52" idx="1"/>
          </p:cNvCxnSpPr>
          <p:nvPr/>
        </p:nvCxnSpPr>
        <p:spPr>
          <a:xfrm flipV="1">
            <a:off x="7596066" y="4384778"/>
            <a:ext cx="460169" cy="20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22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inVertical)">
                                      <p:cBhvr>
                                        <p:cTn id="10" dur="500"/>
                                        <p:tgtEl>
                                          <p:spTgt spid="54"/>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barn(inVertical)">
                                      <p:cBhvr>
                                        <p:cTn id="18" dur="500"/>
                                        <p:tgtEl>
                                          <p:spTgt spid="63"/>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par>
                          <p:cTn id="23" fill="hold">
                            <p:stCondLst>
                              <p:cond delay="2000"/>
                            </p:stCondLst>
                            <p:childTnLst>
                              <p:par>
                                <p:cTn id="24" presetID="16" presetClass="entr" presetSubtype="21"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arn(inVertical)">
                                      <p:cBhvr>
                                        <p:cTn id="26" dur="500"/>
                                        <p:tgtEl>
                                          <p:spTgt spid="55"/>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childTnLst>
                          </p:cTn>
                        </p:par>
                        <p:par>
                          <p:cTn id="31" fill="hold">
                            <p:stCondLst>
                              <p:cond delay="3000"/>
                            </p:stCondLst>
                            <p:childTnLst>
                              <p:par>
                                <p:cTn id="32" presetID="16" presetClass="entr" presetSubtype="21" fill="hold" nodeType="after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barn(inVertical)">
                                      <p:cBhvr>
                                        <p:cTn id="34" dur="500"/>
                                        <p:tgtEl>
                                          <p:spTgt spid="66"/>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down)">
                                      <p:cBhvr>
                                        <p:cTn id="38" dur="500"/>
                                        <p:tgtEl>
                                          <p:spTgt spid="51"/>
                                        </p:tgtEl>
                                      </p:cBhvr>
                                    </p:animEffect>
                                  </p:childTnLst>
                                </p:cTn>
                              </p:par>
                            </p:childTnLst>
                          </p:cTn>
                        </p:par>
                        <p:par>
                          <p:cTn id="39" fill="hold">
                            <p:stCondLst>
                              <p:cond delay="4000"/>
                            </p:stCondLst>
                            <p:childTnLst>
                              <p:par>
                                <p:cTn id="40" presetID="16" presetClass="entr" presetSubtype="21" fill="hold"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arn(inVertical)">
                                      <p:cBhvr>
                                        <p:cTn id="42" dur="500"/>
                                        <p:tgtEl>
                                          <p:spTgt spid="58"/>
                                        </p:tgtEl>
                                      </p:cBhvr>
                                    </p:animEffect>
                                  </p:childTnLst>
                                </p:cTn>
                              </p:par>
                            </p:childTnLst>
                          </p:cTn>
                        </p:par>
                        <p:par>
                          <p:cTn id="43" fill="hold">
                            <p:stCondLst>
                              <p:cond delay="4500"/>
                            </p:stCondLst>
                            <p:childTnLst>
                              <p:par>
                                <p:cTn id="44" presetID="22" presetClass="entr" presetSubtype="4"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down)">
                                      <p:cBhvr>
                                        <p:cTn id="46" dur="500"/>
                                        <p:tgtEl>
                                          <p:spTgt spid="47"/>
                                        </p:tgtEl>
                                      </p:cBhvr>
                                    </p:animEffect>
                                  </p:childTnLst>
                                </p:cTn>
                              </p:par>
                            </p:childTnLst>
                          </p:cTn>
                        </p:par>
                        <p:par>
                          <p:cTn id="47" fill="hold">
                            <p:stCondLst>
                              <p:cond delay="5000"/>
                            </p:stCondLst>
                            <p:childTnLst>
                              <p:par>
                                <p:cTn id="48" presetID="16" presetClass="entr" presetSubtype="21"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barn(inVertical)">
                                      <p:cBhvr>
                                        <p:cTn id="50" dur="500"/>
                                        <p:tgtEl>
                                          <p:spTgt spid="70"/>
                                        </p:tgtEl>
                                      </p:cBhvr>
                                    </p:animEffect>
                                  </p:childTnLst>
                                </p:cTn>
                              </p:par>
                            </p:childTnLst>
                          </p:cTn>
                        </p:par>
                        <p:par>
                          <p:cTn id="51" fill="hold">
                            <p:stCondLst>
                              <p:cond delay="5500"/>
                            </p:stCondLst>
                            <p:childTnLst>
                              <p:par>
                                <p:cTn id="52" presetID="22" presetClass="entr" presetSubtype="4"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down)">
                                      <p:cBhvr>
                                        <p:cTn id="54" dur="500"/>
                                        <p:tgtEl>
                                          <p:spTgt spid="52"/>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par>
                          <p:cTn id="59" fill="hold">
                            <p:stCondLst>
                              <p:cond delay="6500"/>
                            </p:stCondLst>
                            <p:childTnLst>
                              <p:par>
                                <p:cTn id="60" presetID="16" presetClass="entr" presetSubtype="21" fill="hold"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barn(inVertical)">
                                      <p:cBhvr>
                                        <p:cTn id="62" dur="500"/>
                                        <p:tgtEl>
                                          <p:spTgt spid="60"/>
                                        </p:tgtEl>
                                      </p:cBhvr>
                                    </p:animEffect>
                                  </p:childTnLst>
                                </p:cTn>
                              </p:par>
                            </p:childTnLst>
                          </p:cTn>
                        </p:par>
                        <p:par>
                          <p:cTn id="63" fill="hold">
                            <p:stCondLst>
                              <p:cond delay="7000"/>
                            </p:stCondLst>
                            <p:childTnLst>
                              <p:par>
                                <p:cTn id="64" presetID="22" presetClass="entr" presetSubtype="4"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down)">
                                      <p:cBhvr>
                                        <p:cTn id="6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46" grpId="0" animBg="1"/>
      <p:bldP spid="47" grpId="0" animBg="1"/>
      <p:bldP spid="48" grpId="0" animBg="1"/>
      <p:bldP spid="49" grpId="0" animBg="1"/>
      <p:bldP spid="50" grpId="0" animBg="1"/>
      <p:bldP spid="51"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Introduce about common data</a:t>
            </a:r>
          </a:p>
          <a:p>
            <a:r>
              <a:rPr lang="en-US" dirty="0" smtClean="0"/>
              <a:t>How to use common data</a:t>
            </a:r>
          </a:p>
          <a:p>
            <a:r>
              <a:rPr lang="en-US" dirty="0" smtClean="0"/>
              <a:t>How to get common data (SDM</a:t>
            </a:r>
            <a:r>
              <a:rPr lang="en-US" dirty="0" smtClean="0"/>
              <a:t>)</a:t>
            </a:r>
          </a:p>
          <a:p>
            <a:r>
              <a:rPr lang="en-US" dirty="0" smtClean="0"/>
              <a:t>How to update common data (SDM)</a:t>
            </a:r>
            <a:endParaRPr lang="en-US" dirty="0" smtClean="0"/>
          </a:p>
          <a:p>
            <a:r>
              <a:rPr lang="en-US" dirty="0" smtClean="0"/>
              <a:t>How to synchronize common data (SDM)</a:t>
            </a:r>
            <a:endParaRPr lang="en-US" dirty="0"/>
          </a:p>
        </p:txBody>
      </p:sp>
    </p:spTree>
    <p:extLst>
      <p:ext uri="{BB962C8B-B14F-4D97-AF65-F5344CB8AC3E}">
        <p14:creationId xmlns:p14="http://schemas.microsoft.com/office/powerpoint/2010/main" val="1272574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r>
              <a:rPr lang="en-US" dirty="0" smtClean="0"/>
              <a:t>Event for notify</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Việc </a:t>
            </a:r>
            <a:r>
              <a:rPr lang="en-US" dirty="0"/>
              <a:t>notify các server được thực hiện thông qua event cá nhân của riêng từng server</a:t>
            </a:r>
          </a:p>
          <a:p>
            <a:pPr lvl="1">
              <a:buFont typeface="Wingdings" panose="05000000000000000000" pitchFamily="2" charset="2"/>
              <a:buChar char="§"/>
            </a:pPr>
            <a:r>
              <a:rPr lang="en-US" dirty="0"/>
              <a:t>VD: Việc notify server GraphicSrv sẽ thông qua event </a:t>
            </a:r>
            <a:r>
              <a:rPr lang="en-US" dirty="0" smtClean="0"/>
              <a:t>GRAPHSRV_FID</a:t>
            </a:r>
            <a:endParaRPr lang="en-US" dirty="0"/>
          </a:p>
          <a:p>
            <a:r>
              <a:rPr lang="en-US" dirty="0" smtClean="0"/>
              <a:t>Các </a:t>
            </a:r>
            <a:r>
              <a:rPr lang="en-US" dirty="0"/>
              <a:t>event này sẽ được khai báo trong </a:t>
            </a:r>
            <a:r>
              <a:rPr lang="en-US" sz="2400" b="1" dirty="0"/>
              <a:t>SDM_ADDRESS_t</a:t>
            </a:r>
            <a:r>
              <a:rPr lang="en-US" dirty="0"/>
              <a:t> struct (\proper\sdm\include\sdm_defs.h)</a:t>
            </a:r>
          </a:p>
          <a:p>
            <a:pPr lvl="1">
              <a:buFont typeface="Wingdings" panose="05000000000000000000" pitchFamily="2" charset="2"/>
              <a:buChar char="§"/>
            </a:pPr>
            <a:r>
              <a:rPr lang="en-US" dirty="0"/>
              <a:t>Event được khai báo theo dạng </a:t>
            </a:r>
            <a:r>
              <a:rPr lang="en-US" sz="2400" b="1" dirty="0"/>
              <a:t>T_FLG* *_flg</a:t>
            </a:r>
          </a:p>
          <a:p>
            <a:r>
              <a:rPr lang="en-US" dirty="0"/>
              <a:t>Việc open các event này sẽ được thực hiện trong hàm </a:t>
            </a:r>
            <a:r>
              <a:rPr lang="en-US" sz="2400" b="1" dirty="0"/>
              <a:t>SdmInitLocal</a:t>
            </a:r>
            <a:r>
              <a:rPr lang="en-US" dirty="0"/>
              <a:t> (\proper\sdm\initial\sdm_init_sub.c) trong quá trình initial của </a:t>
            </a:r>
            <a:r>
              <a:rPr lang="en-US" dirty="0" smtClean="0"/>
              <a:t>SDM</a:t>
            </a:r>
          </a:p>
        </p:txBody>
      </p:sp>
    </p:spTree>
    <p:extLst>
      <p:ext uri="{BB962C8B-B14F-4D97-AF65-F5344CB8AC3E}">
        <p14:creationId xmlns:p14="http://schemas.microsoft.com/office/powerpoint/2010/main" val="125544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r>
              <a:rPr lang="en-US" dirty="0" smtClean="0"/>
              <a:t>Notify server</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sz="2400" b="1" dirty="0" smtClean="0"/>
              <a:t>SDM_SRV_BITS_t</a:t>
            </a:r>
            <a:r>
              <a:rPr lang="en-US" dirty="0"/>
              <a:t> struct </a:t>
            </a:r>
            <a:r>
              <a:rPr lang="en-US" dirty="0" smtClean="0"/>
              <a:t>(\proper\sdm\sdm_flg.h) lưu</a:t>
            </a:r>
            <a:r>
              <a:rPr lang="en-US" dirty="0"/>
              <a:t> </a:t>
            </a:r>
            <a:r>
              <a:rPr lang="en-US" dirty="0" smtClean="0"/>
              <a:t>các cờ cho synchronizing server về việc có notify cho server đó</a:t>
            </a:r>
          </a:p>
          <a:p>
            <a:r>
              <a:rPr lang="en-US" dirty="0" smtClean="0"/>
              <a:t>Để thông báo sẽ notify server mong muốn update common data, sử </a:t>
            </a:r>
            <a:r>
              <a:rPr lang="en-US" dirty="0"/>
              <a:t>dụng </a:t>
            </a:r>
            <a:r>
              <a:rPr lang="en-US" dirty="0" smtClean="0"/>
              <a:t>macro</a:t>
            </a:r>
          </a:p>
          <a:p>
            <a:endParaRPr lang="en-US" dirty="0" smtClean="0"/>
          </a:p>
          <a:p>
            <a:endParaRPr lang="en-US" dirty="0"/>
          </a:p>
          <a:p>
            <a:endParaRPr lang="en-US" dirty="0" smtClean="0"/>
          </a:p>
          <a:p>
            <a:endParaRPr lang="en-US" dirty="0"/>
          </a:p>
          <a:p>
            <a:pPr lvl="1">
              <a:buFont typeface="Wingdings" panose="05000000000000000000" pitchFamily="2" charset="2"/>
              <a:buChar char="§"/>
            </a:pPr>
            <a:r>
              <a:rPr lang="en-US" dirty="0"/>
              <a:t>VD: </a:t>
            </a:r>
            <a:r>
              <a:rPr lang="en-US" dirty="0" smtClean="0"/>
              <a:t>mSET_EXEC_SRV(EXEValidProbe</a:t>
            </a:r>
            <a:r>
              <a:rPr lang="en-US" dirty="0"/>
              <a:t>)</a:t>
            </a:r>
            <a:endParaRPr lang="en-US" dirty="0" smtClean="0"/>
          </a:p>
          <a:p>
            <a:r>
              <a:rPr lang="en-US" dirty="0" smtClean="0"/>
              <a:t>SDM sử dụng hàm </a:t>
            </a:r>
            <a:r>
              <a:rPr lang="en-US" sz="2400" b="1" dirty="0" smtClean="0"/>
              <a:t>ExecuteEventFlg</a:t>
            </a:r>
            <a:r>
              <a:rPr lang="en-US" sz="2400" dirty="0" smtClean="0"/>
              <a:t> </a:t>
            </a:r>
            <a:r>
              <a:rPr lang="en-US" dirty="0" smtClean="0"/>
              <a:t>(\proper\sdm\interface\sdm_ifc_sub.c) để notify các server</a:t>
            </a:r>
            <a:endParaRPr lang="en-US" dirty="0"/>
          </a:p>
        </p:txBody>
      </p:sp>
      <p:sp>
        <p:nvSpPr>
          <p:cNvPr id="4" name="Rectangle 3"/>
          <p:cNvSpPr/>
          <p:nvPr/>
        </p:nvSpPr>
        <p:spPr>
          <a:xfrm>
            <a:off x="4965263" y="3543673"/>
            <a:ext cx="3454792" cy="461665"/>
          </a:xfrm>
          <a:prstGeom prst="rect">
            <a:avLst/>
          </a:prstGeom>
          <a:noFill/>
        </p:spPr>
        <p:txBody>
          <a:bodyPr wrap="none" lIns="91440" tIns="45720" rIns="91440" bIns="45720">
            <a:spAutoFit/>
          </a:bodyPr>
          <a:lstStyle/>
          <a:p>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mSET_EXEC_SRV(EXE*)</a:t>
            </a:r>
          </a:p>
        </p:txBody>
      </p:sp>
      <p:sp>
        <p:nvSpPr>
          <p:cNvPr id="5" name="Rectangle 4"/>
          <p:cNvSpPr/>
          <p:nvPr/>
        </p:nvSpPr>
        <p:spPr>
          <a:xfrm>
            <a:off x="3335650" y="4268494"/>
            <a:ext cx="3259226" cy="646331"/>
          </a:xfrm>
          <a:prstGeom prst="rect">
            <a:avLst/>
          </a:prstGeom>
          <a:noFill/>
        </p:spPr>
        <p:txBody>
          <a:bodyPr wrap="none" lIns="91440" tIns="45720" rIns="91440" bIns="4572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Event </a:t>
            </a:r>
            <a:r>
              <a:rPr lang="en-US" b="1" dirty="0" smtClean="0">
                <a:ln w="9525">
                  <a:solidFill>
                    <a:schemeClr val="bg1"/>
                  </a:solidFill>
                  <a:prstDash val="solid"/>
                </a:ln>
                <a:effectLst>
                  <a:outerShdw blurRad="12700" dist="38100" dir="2700000" algn="tl" rotWithShape="0">
                    <a:schemeClr val="bg1">
                      <a:lumMod val="50000"/>
                    </a:schemeClr>
                  </a:outerShdw>
                </a:effectLst>
              </a:rPr>
              <a:t>Executing</a:t>
            </a:r>
          </a:p>
          <a:p>
            <a:pPr algn="ctr"/>
            <a:r>
              <a:rPr lang="en-US" b="1" dirty="0" smtClean="0">
                <a:ln w="9525">
                  <a:solidFill>
                    <a:schemeClr val="bg1"/>
                  </a:solidFill>
                  <a:prstDash val="solid"/>
                </a:ln>
                <a:effectLst>
                  <a:outerShdw blurRad="12700" dist="38100" dir="2700000" algn="tl" rotWithShape="0">
                    <a:schemeClr val="bg1">
                      <a:lumMod val="50000"/>
                    </a:schemeClr>
                  </a:outerShdw>
                </a:effectLst>
              </a:rPr>
              <a:t>Request </a:t>
            </a:r>
            <a:r>
              <a:rPr lang="en-US" b="1" dirty="0">
                <a:ln w="9525">
                  <a:solidFill>
                    <a:schemeClr val="bg1"/>
                  </a:solidFill>
                  <a:prstDash val="solid"/>
                </a:ln>
                <a:effectLst>
                  <a:outerShdw blurRad="12700" dist="38100" dir="2700000" algn="tl" rotWithShape="0">
                    <a:schemeClr val="bg1">
                      <a:lumMod val="50000"/>
                    </a:schemeClr>
                  </a:outerShdw>
                </a:effectLst>
              </a:rPr>
              <a:t>Flag Setting </a:t>
            </a:r>
            <a:r>
              <a:rPr lang="en-US" b="1" dirty="0" smtClean="0">
                <a:ln w="9525">
                  <a:solidFill>
                    <a:schemeClr val="bg1"/>
                  </a:solidFill>
                  <a:prstDash val="solid"/>
                </a:ln>
                <a:effectLst>
                  <a:outerShdw blurRad="12700" dist="38100" dir="2700000" algn="tl" rotWithShape="0">
                    <a:schemeClr val="bg1">
                      <a:lumMod val="50000"/>
                    </a:schemeClr>
                  </a:outerShdw>
                </a:effectLst>
              </a:rPr>
              <a:t>Macro</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6" name="Rectangle 5"/>
          <p:cNvSpPr/>
          <p:nvPr/>
        </p:nvSpPr>
        <p:spPr>
          <a:xfrm>
            <a:off x="6661110" y="4268493"/>
            <a:ext cx="4777270" cy="646331"/>
          </a:xfrm>
          <a:prstGeom prst="rect">
            <a:avLst/>
          </a:prstGeom>
          <a:noFill/>
        </p:spPr>
        <p:txBody>
          <a:bodyPr wrap="none" lIns="91440" tIns="45720" rIns="91440" bIns="45720">
            <a:spAutoFit/>
          </a:bodyPr>
          <a:lstStyle/>
          <a:p>
            <a:pPr algn="ctr"/>
            <a:r>
              <a:rPr lang="en-US" b="1" dirty="0" smtClean="0">
                <a:ln w="9525">
                  <a:solidFill>
                    <a:schemeClr val="bg1"/>
                  </a:solidFill>
                  <a:prstDash val="solid"/>
                </a:ln>
                <a:effectLst>
                  <a:outerShdw blurRad="12700" dist="38100" dir="2700000" algn="tl" rotWithShape="0">
                    <a:schemeClr val="bg1">
                      <a:lumMod val="50000"/>
                    </a:schemeClr>
                  </a:outerShdw>
                </a:effectLst>
              </a:rPr>
              <a:t>Danh sách các server notify</a:t>
            </a:r>
          </a:p>
          <a:p>
            <a:pPr algn="ctr"/>
            <a:r>
              <a:rPr lang="en-US" b="1" dirty="0" smtClean="0">
                <a:ln w="9525">
                  <a:solidFill>
                    <a:schemeClr val="bg1"/>
                  </a:solidFill>
                  <a:prstDash val="solid"/>
                </a:ln>
                <a:effectLst>
                  <a:outerShdw blurRad="12700" dist="38100" dir="2700000" algn="tl" rotWithShape="0">
                    <a:schemeClr val="bg1">
                      <a:lumMod val="50000"/>
                    </a:schemeClr>
                  </a:outerShdw>
                </a:effectLst>
              </a:rPr>
              <a:t>(\proper\sdm\include\exec_srv_defs.h)</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cxnSp>
        <p:nvCxnSpPr>
          <p:cNvPr id="8" name="Straight Arrow Connector 7"/>
          <p:cNvCxnSpPr/>
          <p:nvPr/>
        </p:nvCxnSpPr>
        <p:spPr>
          <a:xfrm flipH="1">
            <a:off x="5624623" y="3996460"/>
            <a:ext cx="542262" cy="2720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7927078" y="4005338"/>
            <a:ext cx="637539" cy="2631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120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common data (SDM)</a:t>
            </a:r>
            <a:br>
              <a:rPr lang="en-US" dirty="0" smtClean="0"/>
            </a:br>
            <a:r>
              <a:rPr lang="en-US" dirty="0" smtClean="0"/>
              <a:t>Notify server</a:t>
            </a:r>
            <a:endParaRPr lang="en-US" dirty="0"/>
          </a:p>
        </p:txBody>
      </p:sp>
      <p:sp>
        <p:nvSpPr>
          <p:cNvPr id="9" name="Rounded Rectangle 8"/>
          <p:cNvSpPr/>
          <p:nvPr/>
        </p:nvSpPr>
        <p:spPr>
          <a:xfrm>
            <a:off x="3205280" y="2371548"/>
            <a:ext cx="1254772" cy="7619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SDM</a:t>
            </a:r>
            <a:endParaRPr lang="en-US" sz="1400" b="1" dirty="0"/>
          </a:p>
        </p:txBody>
      </p:sp>
      <p:sp>
        <p:nvSpPr>
          <p:cNvPr id="10" name="Cloud 9"/>
          <p:cNvSpPr/>
          <p:nvPr/>
        </p:nvSpPr>
        <p:spPr>
          <a:xfrm>
            <a:off x="8957133" y="2098455"/>
            <a:ext cx="2451100" cy="1308100"/>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Common Data</a:t>
            </a:r>
            <a:endParaRPr lang="vi-VN" dirty="0"/>
          </a:p>
        </p:txBody>
      </p:sp>
      <p:sp>
        <p:nvSpPr>
          <p:cNvPr id="12" name="Rounded Rectangle 11"/>
          <p:cNvSpPr/>
          <p:nvPr/>
        </p:nvSpPr>
        <p:spPr>
          <a:xfrm>
            <a:off x="5565304" y="2580313"/>
            <a:ext cx="2061030" cy="34438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cSet*</a:t>
            </a:r>
            <a:endParaRPr lang="en-US" b="1" dirty="0"/>
          </a:p>
        </p:txBody>
      </p:sp>
      <p:cxnSp>
        <p:nvCxnSpPr>
          <p:cNvPr id="13" name="Straight Arrow Connector 12"/>
          <p:cNvCxnSpPr>
            <a:stCxn id="18" idx="3"/>
            <a:endCxn id="10" idx="1"/>
          </p:cNvCxnSpPr>
          <p:nvPr/>
        </p:nvCxnSpPr>
        <p:spPr>
          <a:xfrm flipV="1">
            <a:off x="7626334" y="3405162"/>
            <a:ext cx="2556349" cy="16840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9" idx="3"/>
            <a:endCxn id="12" idx="1"/>
          </p:cNvCxnSpPr>
          <p:nvPr/>
        </p:nvCxnSpPr>
        <p:spPr>
          <a:xfrm>
            <a:off x="4460052" y="2752505"/>
            <a:ext cx="11052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ounded Rectangle 17"/>
          <p:cNvSpPr/>
          <p:nvPr/>
        </p:nvSpPr>
        <p:spPr>
          <a:xfrm>
            <a:off x="6371562" y="4708233"/>
            <a:ext cx="1254772" cy="7619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Server A</a:t>
            </a:r>
            <a:endParaRPr lang="en-US" sz="1400" b="1" dirty="0"/>
          </a:p>
        </p:txBody>
      </p:sp>
      <p:sp>
        <p:nvSpPr>
          <p:cNvPr id="20" name="Rounded Rectangle 19"/>
          <p:cNvSpPr/>
          <p:nvPr/>
        </p:nvSpPr>
        <p:spPr>
          <a:xfrm>
            <a:off x="6371562" y="5747006"/>
            <a:ext cx="1254772" cy="7619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Server B</a:t>
            </a:r>
            <a:endParaRPr lang="en-US" sz="1400" b="1" dirty="0"/>
          </a:p>
        </p:txBody>
      </p:sp>
      <p:sp>
        <p:nvSpPr>
          <p:cNvPr id="21" name="Rounded Rectangle 20"/>
          <p:cNvSpPr/>
          <p:nvPr/>
        </p:nvSpPr>
        <p:spPr>
          <a:xfrm>
            <a:off x="4460052" y="3541789"/>
            <a:ext cx="2061030" cy="34438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mSET_EXEC_SRV</a:t>
            </a:r>
          </a:p>
        </p:txBody>
      </p:sp>
      <p:sp>
        <p:nvSpPr>
          <p:cNvPr id="22" name="Rounded Rectangle 21"/>
          <p:cNvSpPr/>
          <p:nvPr/>
        </p:nvSpPr>
        <p:spPr>
          <a:xfrm>
            <a:off x="4460052" y="4122308"/>
            <a:ext cx="2061030" cy="34438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ExecuteEventFlg</a:t>
            </a:r>
          </a:p>
        </p:txBody>
      </p:sp>
      <p:cxnSp>
        <p:nvCxnSpPr>
          <p:cNvPr id="28" name="Straight Arrow Connector 27"/>
          <p:cNvCxnSpPr>
            <a:stCxn id="9" idx="2"/>
            <a:endCxn id="21" idx="0"/>
          </p:cNvCxnSpPr>
          <p:nvPr/>
        </p:nvCxnSpPr>
        <p:spPr>
          <a:xfrm>
            <a:off x="3832666" y="3133462"/>
            <a:ext cx="1657901" cy="4083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9" idx="2"/>
            <a:endCxn id="22" idx="1"/>
          </p:cNvCxnSpPr>
          <p:nvPr/>
        </p:nvCxnSpPr>
        <p:spPr>
          <a:xfrm>
            <a:off x="3832666" y="3133462"/>
            <a:ext cx="627386" cy="11610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22" idx="2"/>
            <a:endCxn id="18" idx="1"/>
          </p:cNvCxnSpPr>
          <p:nvPr/>
        </p:nvCxnSpPr>
        <p:spPr>
          <a:xfrm>
            <a:off x="5490567" y="4466692"/>
            <a:ext cx="880995" cy="622498"/>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22" idx="2"/>
            <a:endCxn id="20" idx="1"/>
          </p:cNvCxnSpPr>
          <p:nvPr/>
        </p:nvCxnSpPr>
        <p:spPr>
          <a:xfrm>
            <a:off x="5490567" y="4466692"/>
            <a:ext cx="880995" cy="1661271"/>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12" idx="3"/>
            <a:endCxn id="10" idx="2"/>
          </p:cNvCxnSpPr>
          <p:nvPr/>
        </p:nvCxnSpPr>
        <p:spPr>
          <a:xfrm>
            <a:off x="7626334" y="2752505"/>
            <a:ext cx="13384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a:stCxn id="20" idx="3"/>
            <a:endCxn id="10" idx="1"/>
          </p:cNvCxnSpPr>
          <p:nvPr/>
        </p:nvCxnSpPr>
        <p:spPr>
          <a:xfrm flipV="1">
            <a:off x="7626334" y="3405162"/>
            <a:ext cx="2556349" cy="27228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Rectangle 60"/>
          <p:cNvSpPr/>
          <p:nvPr/>
        </p:nvSpPr>
        <p:spPr>
          <a:xfrm>
            <a:off x="7725713" y="2266299"/>
            <a:ext cx="1132040"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Update</a:t>
            </a:r>
            <a:endParaRPr lang="en-US" sz="2000" dirty="0">
              <a:ln w="0"/>
              <a:effectLst>
                <a:outerShdw blurRad="38100" dist="19050" dir="2700000" algn="tl" rotWithShape="0">
                  <a:schemeClr val="dk1">
                    <a:alpha val="40000"/>
                  </a:schemeClr>
                </a:outerShdw>
              </a:effectLst>
            </a:endParaRPr>
          </a:p>
        </p:txBody>
      </p:sp>
      <p:sp>
        <p:nvSpPr>
          <p:cNvPr id="62" name="Rectangle 61"/>
          <p:cNvSpPr/>
          <p:nvPr/>
        </p:nvSpPr>
        <p:spPr>
          <a:xfrm>
            <a:off x="9430920" y="4427934"/>
            <a:ext cx="662362"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Get</a:t>
            </a:r>
            <a:endParaRPr lang="en-US" sz="2000" dirty="0">
              <a:ln w="0"/>
              <a:effectLst>
                <a:outerShdw blurRad="38100" dist="19050" dir="2700000" algn="tl" rotWithShape="0">
                  <a:schemeClr val="dk1">
                    <a:alpha val="40000"/>
                  </a:schemeClr>
                </a:outerShdw>
              </a:effectLst>
            </a:endParaRPr>
          </a:p>
        </p:txBody>
      </p:sp>
      <p:sp>
        <p:nvSpPr>
          <p:cNvPr id="63" name="Rectangle 62"/>
          <p:cNvSpPr/>
          <p:nvPr/>
        </p:nvSpPr>
        <p:spPr>
          <a:xfrm>
            <a:off x="4784165" y="5060566"/>
            <a:ext cx="89800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Notify</a:t>
            </a:r>
            <a:endParaRPr lang="en-US" sz="2000" dirty="0">
              <a:ln w="0"/>
              <a:effectLst>
                <a:outerShdw blurRad="38100" dist="19050" dir="2700000" algn="tl" rotWithShape="0">
                  <a:schemeClr val="dk1">
                    <a:alpha val="40000"/>
                  </a:schemeClr>
                </a:outerShdw>
              </a:effectLst>
            </a:endParaRPr>
          </a:p>
        </p:txBody>
      </p:sp>
      <p:sp>
        <p:nvSpPr>
          <p:cNvPr id="64" name="Left Brace 63"/>
          <p:cNvSpPr/>
          <p:nvPr/>
        </p:nvSpPr>
        <p:spPr>
          <a:xfrm>
            <a:off x="6704408" y="3321639"/>
            <a:ext cx="233916" cy="784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Rectangle 64"/>
          <p:cNvSpPr/>
          <p:nvPr/>
        </p:nvSpPr>
        <p:spPr>
          <a:xfrm>
            <a:off x="6942169" y="3326553"/>
            <a:ext cx="875561"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A_FID</a:t>
            </a:r>
          </a:p>
          <a:p>
            <a:pPr algn="ctr"/>
            <a:r>
              <a:rPr lang="en-US" sz="2000" dirty="0" smtClean="0">
                <a:ln w="0"/>
                <a:effectLst>
                  <a:outerShdw blurRad="38100" dist="19050" dir="2700000" algn="tl" rotWithShape="0">
                    <a:schemeClr val="dk1">
                      <a:alpha val="40000"/>
                    </a:schemeClr>
                  </a:outerShdw>
                </a:effectLst>
              </a:rPr>
              <a:t>B_FID</a:t>
            </a:r>
          </a:p>
        </p:txBody>
      </p:sp>
    </p:spTree>
    <p:extLst>
      <p:ext uri="{BB962C8B-B14F-4D97-AF65-F5344CB8AC3E}">
        <p14:creationId xmlns:p14="http://schemas.microsoft.com/office/powerpoint/2010/main" val="349338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16" presetClass="entr" presetSubtype="21"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arn(inVertical)">
                                      <p:cBhvr>
                                        <p:cTn id="24" dur="500"/>
                                        <p:tgtEl>
                                          <p:spTgt spid="5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2500"/>
                            </p:stCondLst>
                            <p:childTnLst>
                              <p:par>
                                <p:cTn id="30" presetID="16" presetClass="entr" presetSubtype="21"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childTnLst>
                          </p:cTn>
                        </p:par>
                        <p:par>
                          <p:cTn id="37" fill="hold">
                            <p:stCondLst>
                              <p:cond delay="3500"/>
                            </p:stCondLst>
                            <p:childTnLst>
                              <p:par>
                                <p:cTn id="38" presetID="1" presetClass="entr" presetSubtype="0" fill="hold" grpId="0" nodeType="after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par>
                          <p:cTn id="44" fill="hold">
                            <p:stCondLst>
                              <p:cond delay="4000"/>
                            </p:stCondLst>
                            <p:childTnLst>
                              <p:par>
                                <p:cTn id="45" presetID="16" presetClass="entr" presetSubtype="21"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arn(inVertical)">
                                      <p:cBhvr>
                                        <p:cTn id="47" dur="500"/>
                                        <p:tgtEl>
                                          <p:spTgt spid="31"/>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childTnLst>
                          </p:cTn>
                        </p:par>
                        <p:par>
                          <p:cTn id="52" fill="hold">
                            <p:stCondLst>
                              <p:cond delay="5000"/>
                            </p:stCondLst>
                            <p:childTnLst>
                              <p:par>
                                <p:cTn id="53" presetID="16" presetClass="entr" presetSubtype="21"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barn(inVertical)">
                                      <p:cBhvr>
                                        <p:cTn id="55" dur="500"/>
                                        <p:tgtEl>
                                          <p:spTgt spid="48"/>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childTnLst>
                          </p:cTn>
                        </p:par>
                        <p:par>
                          <p:cTn id="60" fill="hold">
                            <p:stCondLst>
                              <p:cond delay="6000"/>
                            </p:stCondLst>
                            <p:childTnLst>
                              <p:par>
                                <p:cTn id="61" presetID="16" presetClass="entr" presetSubtype="21"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arn(inVertical)">
                                      <p:cBhvr>
                                        <p:cTn id="63" dur="500"/>
                                        <p:tgtEl>
                                          <p:spTgt spid="13"/>
                                        </p:tgtEl>
                                      </p:cBhvr>
                                    </p:animEffect>
                                  </p:childTnLst>
                                </p:cTn>
                              </p:par>
                            </p:childTnLst>
                          </p:cTn>
                        </p:par>
                        <p:par>
                          <p:cTn id="64" fill="hold">
                            <p:stCondLst>
                              <p:cond delay="6500"/>
                            </p:stCondLst>
                            <p:childTnLst>
                              <p:par>
                                <p:cTn id="65" presetID="10" presetClass="entr" presetSubtype="0" fill="hold" grpId="0"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par>
                          <p:cTn id="68" fill="hold">
                            <p:stCondLst>
                              <p:cond delay="7000"/>
                            </p:stCondLst>
                            <p:childTnLst>
                              <p:par>
                                <p:cTn id="69" presetID="16" presetClass="entr" presetSubtype="21"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barn(inVertical)">
                                      <p:cBhvr>
                                        <p:cTn id="71" dur="500"/>
                                        <p:tgtEl>
                                          <p:spTgt spid="49"/>
                                        </p:tgtEl>
                                      </p:cBhvr>
                                    </p:animEffect>
                                  </p:childTnLst>
                                </p:cTn>
                              </p:par>
                            </p:childTnLst>
                          </p:cTn>
                        </p:par>
                        <p:par>
                          <p:cTn id="72" fill="hold">
                            <p:stCondLst>
                              <p:cond delay="7500"/>
                            </p:stCondLst>
                            <p:childTnLst>
                              <p:par>
                                <p:cTn id="73" presetID="16" presetClass="entr" presetSubtype="21"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arn(inVertical)">
                                      <p:cBhvr>
                                        <p:cTn id="7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8" grpId="0" animBg="1"/>
      <p:bldP spid="20" grpId="0" animBg="1"/>
      <p:bldP spid="21" grpId="0" animBg="1"/>
      <p:bldP spid="22" grpId="0" animBg="1"/>
      <p:bldP spid="61" grpId="0"/>
      <p:bldP spid="62" grpId="0"/>
      <p:bldP spid="63" grpId="0"/>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4156537" y="3299136"/>
            <a:ext cx="5780750" cy="1446550"/>
          </a:xfrm>
          <a:prstGeom prst="rect">
            <a:avLst/>
          </a:prstGeom>
          <a:noFill/>
        </p:spPr>
        <p:txBody>
          <a:bodyPr wrap="none" lIns="91440" tIns="45720" rIns="91440" bIns="45720">
            <a:spAutoFit/>
          </a:bodyPr>
          <a:lstStyle/>
          <a:p>
            <a:pPr algn="ctr"/>
            <a:r>
              <a:rPr lang="en-US" sz="8800" b="1" dirty="0" smtClean="0">
                <a:ln w="22225">
                  <a:solidFill>
                    <a:schemeClr val="accent2"/>
                  </a:solidFill>
                  <a:prstDash val="solid"/>
                </a:ln>
                <a:solidFill>
                  <a:schemeClr val="accent2">
                    <a:lumMod val="40000"/>
                    <a:lumOff val="60000"/>
                  </a:schemeClr>
                </a:solidFill>
              </a:rPr>
              <a:t>Thank you</a:t>
            </a:r>
            <a:endParaRPr lang="en-US" sz="8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49976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about common data</a:t>
            </a:r>
            <a:endParaRPr lang="en-US" dirty="0"/>
          </a:p>
        </p:txBody>
      </p:sp>
      <p:sp>
        <p:nvSpPr>
          <p:cNvPr id="3" name="Content Placeholder 2"/>
          <p:cNvSpPr>
            <a:spLocks noGrp="1"/>
          </p:cNvSpPr>
          <p:nvPr>
            <p:ph idx="1"/>
          </p:nvPr>
        </p:nvSpPr>
        <p:spPr/>
        <p:txBody>
          <a:bodyPr/>
          <a:lstStyle/>
          <a:p>
            <a:r>
              <a:rPr lang="en-US" dirty="0" smtClean="0"/>
              <a:t>Common data bao gồm</a:t>
            </a:r>
          </a:p>
          <a:p>
            <a:pPr lvl="1">
              <a:buFont typeface="Wingdings" panose="05000000000000000000" pitchFamily="2" charset="2"/>
              <a:buChar char="§"/>
            </a:pPr>
            <a:r>
              <a:rPr lang="en-US" dirty="0" smtClean="0"/>
              <a:t>Status của thiết bị (</a:t>
            </a:r>
            <a:r>
              <a:rPr lang="en-US" dirty="0"/>
              <a:t>S</a:t>
            </a:r>
            <a:r>
              <a:rPr lang="en-US" dirty="0" smtClean="0"/>
              <a:t>tatus info)</a:t>
            </a:r>
          </a:p>
          <a:p>
            <a:pPr lvl="1">
              <a:buFont typeface="Wingdings" panose="05000000000000000000" pitchFamily="2" charset="2"/>
              <a:buChar char="§"/>
            </a:pPr>
            <a:r>
              <a:rPr lang="en-US" dirty="0" smtClean="0"/>
              <a:t>Thông tin System (System info)</a:t>
            </a:r>
          </a:p>
          <a:p>
            <a:pPr lvl="1">
              <a:buFont typeface="Wingdings" panose="05000000000000000000" pitchFamily="2" charset="2"/>
              <a:buChar char="§"/>
            </a:pPr>
            <a:r>
              <a:rPr lang="en-US" dirty="0" smtClean="0"/>
              <a:t>Thông tin Probe (Probe info)</a:t>
            </a:r>
          </a:p>
          <a:p>
            <a:pPr lvl="1">
              <a:buFont typeface="Wingdings" panose="05000000000000000000" pitchFamily="2" charset="2"/>
              <a:buChar char="§"/>
            </a:pPr>
            <a:r>
              <a:rPr lang="en-US" dirty="0" smtClean="0"/>
              <a:t>Thông tin Image (Image info)</a:t>
            </a:r>
          </a:p>
          <a:p>
            <a:pPr lvl="1">
              <a:buFont typeface="Wingdings" panose="05000000000000000000" pitchFamily="2" charset="2"/>
              <a:buChar char="§"/>
            </a:pPr>
            <a:r>
              <a:rPr lang="en-US" dirty="0" smtClean="0"/>
              <a:t>Thông tin được tạo và quản lý bởi chính thread đó</a:t>
            </a:r>
            <a:endParaRPr lang="en-US" dirty="0"/>
          </a:p>
          <a:p>
            <a:r>
              <a:rPr lang="en-US" dirty="0" smtClean="0"/>
              <a:t>Mỗi common data được quy định bởi một ID duy nhất</a:t>
            </a:r>
            <a:r>
              <a:rPr lang="en-US" dirty="0"/>
              <a:t> </a:t>
            </a:r>
            <a:r>
              <a:rPr lang="en-US" dirty="0" smtClean="0"/>
              <a:t>(</a:t>
            </a:r>
            <a:r>
              <a:rPr lang="en-US" sz="2400" b="1" dirty="0" smtClean="0"/>
              <a:t>*_CID</a:t>
            </a:r>
            <a:r>
              <a:rPr lang="en-US" dirty="0" smtClean="0"/>
              <a:t>)</a:t>
            </a:r>
          </a:p>
          <a:p>
            <a:pPr lvl="1">
              <a:buFont typeface="Wingdings" panose="05000000000000000000" pitchFamily="2" charset="2"/>
              <a:buChar char="§"/>
            </a:pPr>
            <a:r>
              <a:rPr lang="en-US" dirty="0" smtClean="0"/>
              <a:t>VD: Common data của PresetSrv là PRESET_CID</a:t>
            </a:r>
          </a:p>
          <a:p>
            <a:pPr lvl="1">
              <a:buFont typeface="Wingdings" panose="05000000000000000000" pitchFamily="2" charset="2"/>
              <a:buChar char="§"/>
            </a:pPr>
            <a:r>
              <a:rPr lang="en-US" dirty="0" smtClean="0"/>
              <a:t>Các ID này được khai báo trong \common\include\id_defs.h</a:t>
            </a:r>
            <a:endParaRPr lang="en-US" dirty="0"/>
          </a:p>
        </p:txBody>
      </p:sp>
      <p:sp>
        <p:nvSpPr>
          <p:cNvPr id="4" name="Right Brace 3"/>
          <p:cNvSpPr/>
          <p:nvPr/>
        </p:nvSpPr>
        <p:spPr>
          <a:xfrm>
            <a:off x="6616700" y="2578100"/>
            <a:ext cx="266700" cy="1358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6883400" y="3057495"/>
            <a:ext cx="2768600" cy="400110"/>
          </a:xfrm>
          <a:prstGeom prst="rect">
            <a:avLst/>
          </a:prstGeom>
          <a:noFill/>
        </p:spPr>
        <p:txBody>
          <a:bodyPr wrap="square" rtlCol="0">
            <a:spAutoFit/>
          </a:bodyPr>
          <a:lstStyle/>
          <a:p>
            <a:r>
              <a:rPr lang="en-US" sz="2000" b="1" dirty="0" smtClean="0">
                <a:solidFill>
                  <a:schemeClr val="accent1"/>
                </a:solidFill>
              </a:rPr>
              <a:t>Main common data</a:t>
            </a:r>
            <a:endParaRPr lang="en-US" sz="2000" b="1" dirty="0">
              <a:solidFill>
                <a:schemeClr val="accent1"/>
              </a:solidFill>
            </a:endParaRPr>
          </a:p>
        </p:txBody>
      </p:sp>
    </p:spTree>
    <p:extLst>
      <p:ext uri="{BB962C8B-B14F-4D97-AF65-F5344CB8AC3E}">
        <p14:creationId xmlns:p14="http://schemas.microsoft.com/office/powerpoint/2010/main" val="30500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about common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289795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773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common data</a:t>
            </a:r>
            <a:endParaRPr lang="en-US" dirty="0"/>
          </a:p>
        </p:txBody>
      </p:sp>
      <p:sp>
        <p:nvSpPr>
          <p:cNvPr id="3" name="Content Placeholder 2"/>
          <p:cNvSpPr>
            <a:spLocks noGrp="1"/>
          </p:cNvSpPr>
          <p:nvPr>
            <p:ph idx="1"/>
          </p:nvPr>
        </p:nvSpPr>
        <p:spPr/>
        <p:txBody>
          <a:bodyPr/>
          <a:lstStyle/>
          <a:p>
            <a:r>
              <a:rPr lang="en-US" dirty="0" smtClean="0"/>
              <a:t>Xử dụng artlib library</a:t>
            </a:r>
          </a:p>
          <a:p>
            <a:pPr lvl="1">
              <a:buFont typeface="Wingdings" panose="05000000000000000000" pitchFamily="2" charset="2"/>
              <a:buChar char="§"/>
            </a:pPr>
            <a:r>
              <a:rPr lang="en-US" dirty="0" smtClean="0"/>
              <a:t>Artilib library là bộ thư viện cung cấp các function giúp cho việc sử dụng shared memory (common data), thread, event, semaphore …</a:t>
            </a:r>
          </a:p>
          <a:p>
            <a:r>
              <a:rPr lang="en-US" dirty="0" smtClean="0"/>
              <a:t>Các hàm liên quan đến common data</a:t>
            </a:r>
          </a:p>
          <a:p>
            <a:pPr lvl="1">
              <a:buFont typeface="Wingdings" panose="05000000000000000000" pitchFamily="2" charset="2"/>
              <a:buChar char="§"/>
            </a:pPr>
            <a:r>
              <a:rPr lang="en-US" dirty="0" smtClean="0"/>
              <a:t>cre_com</a:t>
            </a:r>
          </a:p>
          <a:p>
            <a:pPr lvl="1">
              <a:buFont typeface="Wingdings" panose="05000000000000000000" pitchFamily="2" charset="2"/>
              <a:buChar char="§"/>
            </a:pPr>
            <a:r>
              <a:rPr lang="en-US" dirty="0"/>
              <a:t>c</a:t>
            </a:r>
            <a:r>
              <a:rPr lang="en-US" dirty="0" smtClean="0"/>
              <a:t>om_adr</a:t>
            </a:r>
          </a:p>
          <a:p>
            <a:pPr lvl="1">
              <a:buFont typeface="Wingdings" panose="05000000000000000000" pitchFamily="2" charset="2"/>
              <a:buChar char="§"/>
            </a:pPr>
            <a:r>
              <a:rPr lang="en-US" dirty="0" smtClean="0"/>
              <a:t>del_com</a:t>
            </a:r>
          </a:p>
          <a:p>
            <a:pPr lvl="1">
              <a:buFont typeface="Wingdings" panose="05000000000000000000" pitchFamily="2" charset="2"/>
              <a:buChar char="§"/>
            </a:pPr>
            <a:r>
              <a:rPr lang="en-US" dirty="0" smtClean="0"/>
              <a:t>del_com_enforce (sử dụng riêng cho eyeball)</a:t>
            </a:r>
          </a:p>
        </p:txBody>
      </p:sp>
    </p:spTree>
    <p:extLst>
      <p:ext uri="{BB962C8B-B14F-4D97-AF65-F5344CB8AC3E}">
        <p14:creationId xmlns:p14="http://schemas.microsoft.com/office/powerpoint/2010/main" val="119330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om_adr</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Dùng để lấy common data</a:t>
            </a:r>
          </a:p>
          <a:p>
            <a:pPr marL="0" indent="0">
              <a:buNone/>
            </a:pPr>
            <a:r>
              <a:rPr lang="pt-BR" dirty="0"/>
              <a:t>	</a:t>
            </a:r>
            <a:endParaRPr lang="en-US" dirty="0" smtClean="0"/>
          </a:p>
          <a:p>
            <a:endParaRPr lang="en-US" dirty="0"/>
          </a:p>
          <a:p>
            <a:r>
              <a:rPr lang="en-US" dirty="0" smtClean="0"/>
              <a:t>Trả về 0 nếu thành công và ngược lại</a:t>
            </a:r>
          </a:p>
          <a:p>
            <a:r>
              <a:rPr lang="en-US" dirty="0" smtClean="0"/>
              <a:t>Các parameter tương ứng</a:t>
            </a:r>
          </a:p>
          <a:p>
            <a:pPr lvl="1">
              <a:buFont typeface="Wingdings" panose="05000000000000000000" pitchFamily="2" charset="2"/>
              <a:buChar char="§"/>
            </a:pPr>
            <a:r>
              <a:rPr lang="en-US" dirty="0" smtClean="0"/>
              <a:t>a_com: pointer của common data</a:t>
            </a:r>
          </a:p>
          <a:p>
            <a:pPr lvl="1">
              <a:buFont typeface="Wingdings" panose="05000000000000000000" pitchFamily="2" charset="2"/>
              <a:buChar char="§"/>
            </a:pPr>
            <a:r>
              <a:rPr lang="en-US" dirty="0"/>
              <a:t>c</a:t>
            </a:r>
            <a:r>
              <a:rPr lang="en-US" dirty="0" smtClean="0"/>
              <a:t>omsz: size của </a:t>
            </a:r>
            <a:r>
              <a:rPr lang="en-US" dirty="0"/>
              <a:t>c</a:t>
            </a:r>
            <a:r>
              <a:rPr lang="en-US" dirty="0" smtClean="0"/>
              <a:t>ommon data</a:t>
            </a:r>
          </a:p>
          <a:p>
            <a:pPr lvl="1">
              <a:buFont typeface="Wingdings" panose="05000000000000000000" pitchFamily="2" charset="2"/>
              <a:buChar char="§"/>
            </a:pPr>
            <a:r>
              <a:rPr lang="en-US" dirty="0" smtClean="0"/>
              <a:t>com_no: ID của common</a:t>
            </a:r>
          </a:p>
          <a:p>
            <a:r>
              <a:rPr lang="en-US" dirty="0"/>
              <a:t>VD: </a:t>
            </a:r>
            <a:r>
              <a:rPr lang="en-US" dirty="0" smtClean="0"/>
              <a:t>efvPolling</a:t>
            </a:r>
            <a:r>
              <a:rPr lang="en-US" dirty="0"/>
              <a:t> </a:t>
            </a:r>
            <a:r>
              <a:rPr lang="en-US" dirty="0" smtClean="0"/>
              <a:t>(\proper\acquisition\efv\efv_polling.c)</a:t>
            </a:r>
          </a:p>
          <a:p>
            <a:pPr lvl="1">
              <a:buFont typeface="Wingdings" panose="05000000000000000000" pitchFamily="2" charset="2"/>
              <a:buChar char="§"/>
            </a:pPr>
            <a:r>
              <a:rPr lang="en-US" sz="2000" b="1" dirty="0"/>
              <a:t>com_adr(&amp;common,&amp;</a:t>
            </a:r>
            <a:r>
              <a:rPr lang="en-US" sz="2000" b="1" dirty="0" smtClean="0"/>
              <a:t>comsize,ACQ_EFVCOMMON_CID)</a:t>
            </a:r>
            <a:endParaRPr lang="en-US" sz="2000" b="1" dirty="0"/>
          </a:p>
        </p:txBody>
      </p:sp>
      <p:sp>
        <p:nvSpPr>
          <p:cNvPr id="4" name="Rectangle 3"/>
          <p:cNvSpPr/>
          <p:nvPr/>
        </p:nvSpPr>
        <p:spPr>
          <a:xfrm>
            <a:off x="3223589" y="2713335"/>
            <a:ext cx="7750840" cy="40011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r>
              <a:rPr lang="pt-BR" sz="2000" b="1" dirty="0" smtClean="0">
                <a:effectLst>
                  <a:outerShdw blurRad="38100" dist="38100" dir="2700000" algn="tl">
                    <a:srgbClr val="000000">
                      <a:alpha val="43137"/>
                    </a:srgbClr>
                  </a:outerShdw>
                </a:effectLst>
              </a:rPr>
              <a:t>Int com_adr(void </a:t>
            </a:r>
            <a:r>
              <a:rPr lang="pt-BR" sz="2000" b="1" dirty="0">
                <a:effectLst>
                  <a:outerShdw blurRad="38100" dist="38100" dir="2700000" algn="tl">
                    <a:srgbClr val="000000">
                      <a:alpha val="43137"/>
                    </a:srgbClr>
                  </a:outerShdw>
                </a:effectLst>
              </a:rPr>
              <a:t>**a_com, DWORD *comsz, WORD com_no)</a:t>
            </a:r>
            <a:endParaRPr lang="en-US" sz="2000" b="1"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378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re_com</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Dùng để tạo mới common data</a:t>
            </a:r>
          </a:p>
          <a:p>
            <a:pPr marL="0" indent="0">
              <a:buNone/>
            </a:pPr>
            <a:r>
              <a:rPr lang="pt-BR" dirty="0"/>
              <a:t>	</a:t>
            </a:r>
            <a:endParaRPr lang="en-US" dirty="0" smtClean="0"/>
          </a:p>
          <a:p>
            <a:endParaRPr lang="en-US" dirty="0"/>
          </a:p>
          <a:p>
            <a:r>
              <a:rPr lang="en-US" dirty="0" smtClean="0"/>
              <a:t>Trả về 0 nếu thành công và ngược lại</a:t>
            </a:r>
          </a:p>
          <a:p>
            <a:r>
              <a:rPr lang="en-US" dirty="0" smtClean="0"/>
              <a:t>Các parameter tương ứng</a:t>
            </a:r>
          </a:p>
          <a:p>
            <a:pPr lvl="1">
              <a:buFont typeface="Wingdings" panose="05000000000000000000" pitchFamily="2" charset="2"/>
              <a:buChar char="§"/>
            </a:pPr>
            <a:r>
              <a:rPr lang="en-US" dirty="0" smtClean="0"/>
              <a:t>a_com: pointer của common data</a:t>
            </a:r>
          </a:p>
          <a:p>
            <a:pPr lvl="1">
              <a:buFont typeface="Wingdings" panose="05000000000000000000" pitchFamily="2" charset="2"/>
              <a:buChar char="§"/>
            </a:pPr>
            <a:r>
              <a:rPr lang="en-US" dirty="0"/>
              <a:t>com_no: ID của </a:t>
            </a:r>
            <a:r>
              <a:rPr lang="en-US" dirty="0" smtClean="0"/>
              <a:t>common</a:t>
            </a:r>
          </a:p>
          <a:p>
            <a:pPr lvl="1">
              <a:buFont typeface="Wingdings" panose="05000000000000000000" pitchFamily="2" charset="2"/>
              <a:buChar char="§"/>
            </a:pPr>
            <a:r>
              <a:rPr lang="en-US" dirty="0"/>
              <a:t>c</a:t>
            </a:r>
            <a:r>
              <a:rPr lang="en-US" dirty="0" smtClean="0"/>
              <a:t>omsz: size của </a:t>
            </a:r>
            <a:r>
              <a:rPr lang="en-US" dirty="0"/>
              <a:t>c</a:t>
            </a:r>
            <a:r>
              <a:rPr lang="en-US" dirty="0" smtClean="0"/>
              <a:t>ommon data</a:t>
            </a:r>
          </a:p>
          <a:p>
            <a:r>
              <a:rPr lang="en-US" dirty="0" smtClean="0"/>
              <a:t>VD</a:t>
            </a:r>
            <a:r>
              <a:rPr lang="en-US" dirty="0"/>
              <a:t>: etInitial </a:t>
            </a:r>
            <a:r>
              <a:rPr lang="en-US" dirty="0" smtClean="0"/>
              <a:t>(\</a:t>
            </a:r>
            <a:r>
              <a:rPr lang="en-US" dirty="0"/>
              <a:t>proper\sdm\status\echotrack\echotrack.c)</a:t>
            </a:r>
            <a:endParaRPr lang="en-US" dirty="0" smtClean="0"/>
          </a:p>
          <a:p>
            <a:pPr lvl="1">
              <a:buFont typeface="Wingdings" panose="05000000000000000000" pitchFamily="2" charset="2"/>
              <a:buChar char="§"/>
            </a:pPr>
            <a:r>
              <a:rPr lang="en-US" sz="2000" b="1" dirty="0"/>
              <a:t>cre_com( &amp;g_pEtMesCom, ETMES_CID, sizeof(etMESCOM_t))</a:t>
            </a:r>
          </a:p>
        </p:txBody>
      </p:sp>
      <p:sp>
        <p:nvSpPr>
          <p:cNvPr id="4" name="Rectangle 3"/>
          <p:cNvSpPr/>
          <p:nvPr/>
        </p:nvSpPr>
        <p:spPr>
          <a:xfrm>
            <a:off x="3223589" y="2713335"/>
            <a:ext cx="7624203" cy="40011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r>
              <a:rPr lang="en-US" sz="2000" b="1" dirty="0">
                <a:effectLst>
                  <a:outerShdw blurRad="38100" dist="38100" dir="2700000" algn="tl">
                    <a:srgbClr val="000000">
                      <a:alpha val="43137"/>
                    </a:srgbClr>
                  </a:outerShdw>
                </a:effectLst>
              </a:rPr>
              <a:t>i</a:t>
            </a:r>
            <a:r>
              <a:rPr lang="en-US" sz="2000" b="1" dirty="0" smtClean="0">
                <a:effectLst>
                  <a:outerShdw blurRad="38100" dist="38100" dir="2700000" algn="tl">
                    <a:srgbClr val="000000">
                      <a:alpha val="43137"/>
                    </a:srgbClr>
                  </a:outerShdw>
                </a:effectLst>
              </a:rPr>
              <a:t>nt cre_com(void </a:t>
            </a:r>
            <a:r>
              <a:rPr lang="en-US" sz="2000" b="1" dirty="0">
                <a:effectLst>
                  <a:outerShdw blurRad="38100" dist="38100" dir="2700000" algn="tl">
                    <a:srgbClr val="000000">
                      <a:alpha val="43137"/>
                    </a:srgbClr>
                  </a:outerShdw>
                </a:effectLst>
              </a:rPr>
              <a:t>**a_com, WORD com_no, DWORD comsz)</a:t>
            </a:r>
            <a:endParaRPr lang="en-US" sz="2000" b="1"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1310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del_com</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Dùng để xóa common data</a:t>
            </a:r>
          </a:p>
          <a:p>
            <a:pPr marL="0" indent="0">
              <a:buNone/>
            </a:pPr>
            <a:r>
              <a:rPr lang="pt-BR" dirty="0"/>
              <a:t>	</a:t>
            </a:r>
            <a:endParaRPr lang="en-US" dirty="0" smtClean="0"/>
          </a:p>
          <a:p>
            <a:endParaRPr lang="en-US" dirty="0"/>
          </a:p>
          <a:p>
            <a:r>
              <a:rPr lang="en-US" dirty="0" smtClean="0"/>
              <a:t>Trả về 0 nếu thành công và ngược lại</a:t>
            </a:r>
          </a:p>
          <a:p>
            <a:r>
              <a:rPr lang="en-US" dirty="0" smtClean="0"/>
              <a:t>Các parameter tương ứng</a:t>
            </a:r>
          </a:p>
          <a:p>
            <a:pPr lvl="1">
              <a:buFont typeface="Wingdings" panose="05000000000000000000" pitchFamily="2" charset="2"/>
              <a:buChar char="§"/>
            </a:pPr>
            <a:r>
              <a:rPr lang="en-US" dirty="0" smtClean="0"/>
              <a:t>com_no</a:t>
            </a:r>
            <a:r>
              <a:rPr lang="en-US" dirty="0"/>
              <a:t>: ID của </a:t>
            </a:r>
            <a:r>
              <a:rPr lang="en-US" dirty="0" smtClean="0"/>
              <a:t>common</a:t>
            </a:r>
          </a:p>
          <a:p>
            <a:r>
              <a:rPr lang="en-US" dirty="0" smtClean="0"/>
              <a:t>del_com_enforce tương tự như trên nhưng được sử dụng riêng cho eyeball</a:t>
            </a:r>
          </a:p>
        </p:txBody>
      </p:sp>
      <p:sp>
        <p:nvSpPr>
          <p:cNvPr id="4" name="Rectangle 3"/>
          <p:cNvSpPr/>
          <p:nvPr/>
        </p:nvSpPr>
        <p:spPr>
          <a:xfrm>
            <a:off x="3223589" y="2713335"/>
            <a:ext cx="3752950" cy="40011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r>
              <a:rPr lang="en-US" sz="2000" b="1" dirty="0" smtClean="0">
                <a:effectLst>
                  <a:outerShdw blurRad="38100" dist="38100" dir="2700000" algn="tl">
                    <a:srgbClr val="000000">
                      <a:alpha val="43137"/>
                    </a:srgbClr>
                  </a:outerShdw>
                </a:effectLst>
              </a:rPr>
              <a:t>Int del_com(WORD </a:t>
            </a:r>
            <a:r>
              <a:rPr lang="en-US" sz="2000" b="1" dirty="0">
                <a:effectLst>
                  <a:outerShdw blurRad="38100" dist="38100" dir="2700000" algn="tl">
                    <a:srgbClr val="000000">
                      <a:alpha val="43137"/>
                    </a:srgbClr>
                  </a:outerShdw>
                </a:effectLst>
              </a:rPr>
              <a:t>com_no)</a:t>
            </a:r>
            <a:endParaRPr lang="en-US" sz="2000" b="1"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3397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common data</a:t>
            </a:r>
            <a:endParaRPr lang="en-US" dirty="0"/>
          </a:p>
        </p:txBody>
      </p:sp>
      <p:sp>
        <p:nvSpPr>
          <p:cNvPr id="3" name="Content Placeholder 2"/>
          <p:cNvSpPr>
            <a:spLocks noGrp="1"/>
          </p:cNvSpPr>
          <p:nvPr>
            <p:ph idx="1"/>
          </p:nvPr>
        </p:nvSpPr>
        <p:spPr>
          <a:xfrm>
            <a:off x="2589212" y="2133600"/>
            <a:ext cx="8915400" cy="4533900"/>
          </a:xfrm>
        </p:spPr>
        <p:txBody>
          <a:bodyPr>
            <a:normAutofit/>
          </a:bodyPr>
          <a:lstStyle/>
          <a:p>
            <a:r>
              <a:rPr lang="en-US" dirty="0" smtClean="0"/>
              <a:t>Tại sao</a:t>
            </a:r>
            <a:r>
              <a:rPr lang="en-US" dirty="0"/>
              <a:t> </a:t>
            </a:r>
            <a:r>
              <a:rPr lang="en-US" dirty="0" smtClean="0"/>
              <a:t>cần xóa common data và khi nào?</a:t>
            </a:r>
          </a:p>
          <a:p>
            <a:r>
              <a:rPr lang="en-US" dirty="0" smtClean="0"/>
              <a:t>Số common data cho phép sử dụng được quy định trong file artlib.ini</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2690948" y="2980808"/>
            <a:ext cx="2231734" cy="1146692"/>
          </a:xfrm>
          <a:prstGeom prst="rect">
            <a:avLst/>
          </a:prstGeom>
        </p:spPr>
      </p:pic>
      <p:cxnSp>
        <p:nvCxnSpPr>
          <p:cNvPr id="7" name="Straight Arrow Connector 6"/>
          <p:cNvCxnSpPr/>
          <p:nvPr/>
        </p:nvCxnSpPr>
        <p:spPr>
          <a:xfrm flipV="1">
            <a:off x="4751232" y="3554154"/>
            <a:ext cx="1117600" cy="4482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5868832" y="3178244"/>
            <a:ext cx="3562193" cy="52322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Limit common data</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698830"/>
            <a:ext cx="1397340" cy="1397340"/>
          </a:xfrm>
          <a:prstGeom prst="rect">
            <a:avLst/>
          </a:prstGeom>
        </p:spPr>
      </p:pic>
      <p:sp>
        <p:nvSpPr>
          <p:cNvPr id="13" name="Rectangle 12"/>
          <p:cNvSpPr/>
          <p:nvPr/>
        </p:nvSpPr>
        <p:spPr>
          <a:xfrm>
            <a:off x="3379536" y="6190043"/>
            <a:ext cx="1039067" cy="52322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PCPF</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228" y="4422584"/>
            <a:ext cx="761898" cy="761898"/>
          </a:xfrm>
          <a:prstGeom prst="rect">
            <a:avLst/>
          </a:prstGeom>
        </p:spPr>
      </p:pic>
      <p:sp>
        <p:nvSpPr>
          <p:cNvPr id="16" name="Rectangle 15"/>
          <p:cNvSpPr/>
          <p:nvPr/>
        </p:nvSpPr>
        <p:spPr>
          <a:xfrm>
            <a:off x="7420408" y="4422584"/>
            <a:ext cx="1125629" cy="52322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2800" b="1" dirty="0" smtClean="0">
                <a:ln w="6600">
                  <a:solidFill>
                    <a:schemeClr val="accent2"/>
                  </a:solidFill>
                  <a:prstDash val="solid"/>
                </a:ln>
                <a:solidFill>
                  <a:srgbClr val="FFFFFF"/>
                </a:solidFill>
                <a:effectLst>
                  <a:outerShdw dist="38100" dir="2700000" algn="tl" rotWithShape="0">
                    <a:schemeClr val="accent2"/>
                  </a:outerShdw>
                </a:effectLst>
              </a:rPr>
              <a:t>App1</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7" name="Rectangle 16"/>
          <p:cNvSpPr/>
          <p:nvPr/>
        </p:nvSpPr>
        <p:spPr>
          <a:xfrm>
            <a:off x="9733347" y="4437220"/>
            <a:ext cx="1729961" cy="52322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2800" b="1" dirty="0" smtClean="0">
                <a:ln w="6600">
                  <a:solidFill>
                    <a:schemeClr val="accent2"/>
                  </a:solidFill>
                  <a:prstDash val="solid"/>
                </a:ln>
                <a:solidFill>
                  <a:srgbClr val="FFFFFF"/>
                </a:solidFill>
                <a:effectLst>
                  <a:outerShdw dist="38100" dir="2700000" algn="tl" rotWithShape="0">
                    <a:schemeClr val="accent2"/>
                  </a:outerShdw>
                </a:effectLst>
              </a:rPr>
              <a:t>Total CD:</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8" name="Rectangle 17"/>
          <p:cNvSpPr/>
          <p:nvPr/>
        </p:nvSpPr>
        <p:spPr>
          <a:xfrm>
            <a:off x="10210241" y="5172840"/>
            <a:ext cx="95090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47</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228" y="5675104"/>
            <a:ext cx="761898" cy="761898"/>
          </a:xfrm>
          <a:prstGeom prst="rect">
            <a:avLst/>
          </a:prstGeom>
        </p:spPr>
      </p:pic>
      <p:sp>
        <p:nvSpPr>
          <p:cNvPr id="20" name="Rectangle 19"/>
          <p:cNvSpPr/>
          <p:nvPr/>
        </p:nvSpPr>
        <p:spPr>
          <a:xfrm>
            <a:off x="7420408" y="5675104"/>
            <a:ext cx="1125629" cy="523220"/>
          </a:xfrm>
          <a:prstGeom prst="rect">
            <a:avLst/>
          </a:prstGeom>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2800" b="1" dirty="0" smtClean="0">
                <a:ln w="6600">
                  <a:solidFill>
                    <a:schemeClr val="accent2"/>
                  </a:solidFill>
                  <a:prstDash val="solid"/>
                </a:ln>
                <a:solidFill>
                  <a:srgbClr val="FFFFFF"/>
                </a:solidFill>
                <a:effectLst>
                  <a:outerShdw dist="38100" dir="2700000" algn="tl" rotWithShape="0">
                    <a:schemeClr val="accent2"/>
                  </a:outerShdw>
                </a:effectLst>
              </a:rPr>
              <a:t>App2</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1" name="Rectangle 20"/>
          <p:cNvSpPr/>
          <p:nvPr/>
        </p:nvSpPr>
        <p:spPr>
          <a:xfrm>
            <a:off x="10204068" y="5172840"/>
            <a:ext cx="95090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50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10216414" y="5177286"/>
            <a:ext cx="950901" cy="923330"/>
          </a:xfrm>
          <a:prstGeom prst="rect">
            <a:avLst/>
          </a:prstGeom>
        </p:spPr>
        <p:style>
          <a:lnRef idx="1">
            <a:schemeClr val="accent1"/>
          </a:lnRef>
          <a:fillRef idx="3">
            <a:schemeClr val="accent1"/>
          </a:fillRef>
          <a:effectRef idx="2">
            <a:schemeClr val="accent1"/>
          </a:effectRef>
          <a:fontRef idx="minor">
            <a:schemeClr val="lt1"/>
          </a:fontRef>
        </p:style>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51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Multiply 22"/>
          <p:cNvSpPr/>
          <p:nvPr/>
        </p:nvSpPr>
        <p:spPr>
          <a:xfrm>
            <a:off x="9321800" y="4803533"/>
            <a:ext cx="2603500" cy="1909730"/>
          </a:xfrm>
          <a:prstGeom prst="mathMultipl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893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6" presetClass="entr" presetSubtype="1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circle(in)">
                                      <p:cBhvr>
                                        <p:cTn id="45"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6" grpId="1" animBg="1"/>
      <p:bldP spid="18" grpId="0"/>
      <p:bldP spid="18" grpId="1"/>
      <p:bldP spid="20" grpId="0" animBg="1"/>
      <p:bldP spid="21" grpId="0"/>
      <p:bldP spid="21" grpId="1"/>
      <p:bldP spid="22" grpId="0" animBg="1"/>
      <p:bldP spid="23"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890</TotalTime>
  <Words>906</Words>
  <Application>Microsoft Office PowerPoint</Application>
  <PresentationFormat>Widescreen</PresentationFormat>
  <Paragraphs>217</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Tahoma</vt:lpstr>
      <vt:lpstr>Wingdings</vt:lpstr>
      <vt:lpstr>Wingdings 3</vt:lpstr>
      <vt:lpstr>Wisp</vt:lpstr>
      <vt:lpstr>COMMON DATA</vt:lpstr>
      <vt:lpstr>Content</vt:lpstr>
      <vt:lpstr>Introduce about common data</vt:lpstr>
      <vt:lpstr>Introduce about common data</vt:lpstr>
      <vt:lpstr>How to use common data</vt:lpstr>
      <vt:lpstr>com_adr</vt:lpstr>
      <vt:lpstr>cre_com</vt:lpstr>
      <vt:lpstr>del_com</vt:lpstr>
      <vt:lpstr>Release common data</vt:lpstr>
      <vt:lpstr>Introduce about common data (SDM)</vt:lpstr>
      <vt:lpstr>Initialize common data (SDM)</vt:lpstr>
      <vt:lpstr>Initialize common data (SDM)</vt:lpstr>
      <vt:lpstr>Get common data (SDM)</vt:lpstr>
      <vt:lpstr>Set common data (SDM)</vt:lpstr>
      <vt:lpstr>Synchronization</vt:lpstr>
      <vt:lpstr>Synchronize common data (SDM) </vt:lpstr>
      <vt:lpstr>Synchronize common data (SDM) Overview</vt:lpstr>
      <vt:lpstr>Synchronize common data (SDM) Introduce about servers</vt:lpstr>
      <vt:lpstr>Synchronize common data (SDM) Introduce about servers</vt:lpstr>
      <vt:lpstr>Synchronize common data (SDM) Event for notify</vt:lpstr>
      <vt:lpstr>Synchronize common data (SDM) Notify server</vt:lpstr>
      <vt:lpstr>Synchronize common data (SDM) Notify server</vt:lpstr>
      <vt:lpstr>PowerPoint Presentation</vt:lpstr>
    </vt:vector>
  </TitlesOfParts>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DATA</dc:title>
  <dc:creator>Nhat Luu</dc:creator>
  <cp:lastModifiedBy>Luu Dinh Nhat (FSU15.BU1)</cp:lastModifiedBy>
  <cp:revision>91</cp:revision>
  <dcterms:created xsi:type="dcterms:W3CDTF">2014-06-30T22:37:57Z</dcterms:created>
  <dcterms:modified xsi:type="dcterms:W3CDTF">2014-07-10T03:07:33Z</dcterms:modified>
</cp:coreProperties>
</file>