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2" autoAdjust="0"/>
  </p:normalViewPr>
  <p:slideViewPr>
    <p:cSldViewPr snapToGrid="0">
      <p:cViewPr varScale="1">
        <p:scale>
          <a:sx n="145" d="100"/>
          <a:sy n="14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08D4-B86C-479A-97E0-2D9FFF1C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29678-285F-41EC-B357-17EDD32B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3C60-7060-402D-8F41-900F5E7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7416-E1A4-4B3C-B292-A7975848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6485D-9D0D-44A6-8C06-5A096DB9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3537-30FC-45BB-9F53-05860F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87320-948C-4C4D-B869-5F5BAF5D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0056-2C4C-44D3-B939-BC9E55C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7AC0-75AB-490C-9B00-F50B87F2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A18A2-4F0B-4DE1-A038-255B09DE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18DF8-D686-4E58-A646-089247A1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F4AFF-6822-41D9-9F2B-CF6C71CD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0BC1-69EE-45BD-8899-D0A5DF3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7DE9-F7A8-43FA-99C6-F479200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B9951-6220-4DC6-80E6-78DE931A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DAEE-9EBB-43BB-834D-F14F7D82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DFA4-8CFB-48ED-BCB1-F12E2E78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BE81D-6A30-48D2-97B9-2121A3A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8B74-070D-4FA1-B15E-C7330F8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3FBE-1BB4-4720-9975-D5B530C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7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17A7-1233-473B-B480-59C678DF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3B2B-9C71-47FF-8543-6511D8C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C293-E917-49C3-BE51-FC49804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C5BB-22A2-40FF-9B77-B276139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F0DD4-03A2-4981-AE25-B8D2973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E15-75E2-446C-9652-379C8824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EF296-6D36-4FCF-A83A-658C5D77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189CB-E991-44D2-A478-515AFD3A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99CC-B4C5-4068-B69D-76664D99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542D-290C-4D8E-A4E4-3F7C509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B7357-3BC8-4DB8-AB05-BD66183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7BBC-86AC-434E-B4AF-7F2F780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F67D5-3E1C-4B1A-B234-574BD2F6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54908-3763-4490-9728-1612360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09A62-9462-4241-81D0-C0B3A0139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561FB-0F6B-45E3-9E3B-812D0403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5680-1018-423C-88C4-65A3E78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E1A10-75C2-4562-AFBB-90350B8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9D3B4-D0A2-404D-ADD9-81AADEAB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F24D-8E39-4455-9C3F-B283418D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4A771-4A2C-407A-8F65-7306C445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0A61D-4913-4EDA-9DC8-6DD573D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93CF2-680C-42B8-9E9B-11C3590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BA507-1622-4D90-BFB9-4477B45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13A9B-8552-46A5-8AB8-B5240F5E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0A63F-04E7-4495-B7A9-71A8E96B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7679-3514-466B-B4E8-6B6B06A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68E6-E2B7-49AD-BAE0-FDA49752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C60AD-C8AB-4B31-BD94-15344B8E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10D79-A5C1-4449-B27B-B8BC436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F8C67-9762-413F-A0EA-08CBBF3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79F63-E17C-4E83-83DC-741602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275A-58B4-424D-8B7B-DE9043A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5C245-CB9A-4070-B21D-E6B5CA0AE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1F508-B490-4D6B-A851-962CB37B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4C9C8-CAB3-48D7-ACD8-4D7FEBA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8E331-AE5F-4C6F-988F-BA89D10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F3646-25CC-479A-BCFA-5C90018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243B-6C20-4986-8BA3-3224327F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78913-D1CA-4D38-BE0A-FBA4709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7F7C-F6EE-4D6E-BE51-77AE2A4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B312-0F9D-4850-93AD-23EE793B822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E854-E54C-4973-ACED-D2C5F8AA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6BD54-FF3A-41D9-BD5F-F668F6A67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547DA3-B098-4DBA-9EC6-8B8E926ADF47}"/>
              </a:ext>
            </a:extLst>
          </p:cNvPr>
          <p:cNvGrpSpPr/>
          <p:nvPr/>
        </p:nvGrpSpPr>
        <p:grpSpPr>
          <a:xfrm>
            <a:off x="4345758" y="2611226"/>
            <a:ext cx="1769290" cy="678730"/>
            <a:chOff x="4345758" y="2611226"/>
            <a:chExt cx="1769290" cy="6787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F59262-ED85-492B-B513-B6A0B5E9C9A7}"/>
                </a:ext>
              </a:extLst>
            </p:cNvPr>
            <p:cNvSpPr/>
            <p:nvPr/>
          </p:nvSpPr>
          <p:spPr>
            <a:xfrm>
              <a:off x="4345758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3B8DB1-901A-4225-AF5D-2F6134D5CFF3}"/>
                </a:ext>
              </a:extLst>
            </p:cNvPr>
            <p:cNvSpPr/>
            <p:nvPr/>
          </p:nvSpPr>
          <p:spPr>
            <a:xfrm>
              <a:off x="5492585" y="2611226"/>
              <a:ext cx="62246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F003D-F543-48FF-AD6B-296FDB33FF56}"/>
              </a:ext>
            </a:extLst>
          </p:cNvPr>
          <p:cNvGrpSpPr/>
          <p:nvPr/>
        </p:nvGrpSpPr>
        <p:grpSpPr>
          <a:xfrm>
            <a:off x="3760167" y="1269671"/>
            <a:ext cx="1325947" cy="508656"/>
            <a:chOff x="6541467" y="4587240"/>
            <a:chExt cx="1325947" cy="5086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022231-00DF-423A-98CF-5DC6DA90ECB4}"/>
                </a:ext>
              </a:extLst>
            </p:cNvPr>
            <p:cNvSpPr/>
            <p:nvPr/>
          </p:nvSpPr>
          <p:spPr>
            <a:xfrm>
              <a:off x="6541467" y="458724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DF47D2-51AC-4669-A66A-D26B5E5C4E5C}"/>
                </a:ext>
              </a:extLst>
            </p:cNvPr>
            <p:cNvSpPr/>
            <p:nvPr/>
          </p:nvSpPr>
          <p:spPr>
            <a:xfrm>
              <a:off x="7400926" y="4587240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53DFC-300F-42D6-BF82-5229FC36DAB5}"/>
              </a:ext>
            </a:extLst>
          </p:cNvPr>
          <p:cNvGrpSpPr/>
          <p:nvPr/>
        </p:nvGrpSpPr>
        <p:grpSpPr>
          <a:xfrm>
            <a:off x="5119355" y="3952876"/>
            <a:ext cx="901654" cy="45719"/>
            <a:chOff x="5119355" y="3952876"/>
            <a:chExt cx="901654" cy="45719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93C2976-E5D0-4BE1-AA53-8278E8F2F9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89" y="397622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DBD4F00-73FF-413A-9D3D-B340CB27D59F}"/>
                </a:ext>
              </a:extLst>
            </p:cNvPr>
            <p:cNvSpPr/>
            <p:nvPr/>
          </p:nvSpPr>
          <p:spPr>
            <a:xfrm>
              <a:off x="5119355" y="395287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32CCCB-058D-4078-BB4E-8670D2D8210F}"/>
              </a:ext>
            </a:extLst>
          </p:cNvPr>
          <p:cNvGrpSpPr/>
          <p:nvPr/>
        </p:nvGrpSpPr>
        <p:grpSpPr>
          <a:xfrm>
            <a:off x="7620000" y="2611226"/>
            <a:ext cx="2545126" cy="678730"/>
            <a:chOff x="7620000" y="2611226"/>
            <a:chExt cx="2545126" cy="6787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4C08FA-01BC-49A8-B66E-AC036E6A2019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9A8C05-A894-44EC-9F7B-E383CB0351E3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prior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06DB45-DA00-4DC4-82DD-294EB5487526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A4EB0-B02E-4076-9C0F-D1F0A0E402EB}"/>
              </a:ext>
            </a:extLst>
          </p:cNvPr>
          <p:cNvGrpSpPr/>
          <p:nvPr/>
        </p:nvGrpSpPr>
        <p:grpSpPr>
          <a:xfrm>
            <a:off x="8795481" y="3789986"/>
            <a:ext cx="1564499" cy="417218"/>
            <a:chOff x="7620000" y="2611226"/>
            <a:chExt cx="2545126" cy="67873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C712E7-A9CB-4D3F-B67D-7E1EE0952B01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132B2C6-9097-458B-A0A2-FF4675875745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03AE8B-BB05-42DD-96B1-E61BEFD8061B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093C169-0D79-4449-839B-AB0B00F74139}"/>
              </a:ext>
            </a:extLst>
          </p:cNvPr>
          <p:cNvGrpSpPr/>
          <p:nvPr/>
        </p:nvGrpSpPr>
        <p:grpSpPr>
          <a:xfrm>
            <a:off x="4460468" y="4564233"/>
            <a:ext cx="4128625" cy="417218"/>
            <a:chOff x="4460468" y="4564233"/>
            <a:chExt cx="4128625" cy="417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347FD5-020D-413E-8976-0AE4A491E573}"/>
                </a:ext>
              </a:extLst>
            </p:cNvPr>
            <p:cNvGrpSpPr/>
            <p:nvPr/>
          </p:nvGrpSpPr>
          <p:grpSpPr>
            <a:xfrm>
              <a:off x="4798216" y="4564233"/>
              <a:ext cx="3459707" cy="417218"/>
              <a:chOff x="1864242" y="4546042"/>
              <a:chExt cx="3459707" cy="41721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784700A-BF6B-49B7-8D1A-85E9283193E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C36E582-E325-4FE8-A9B6-821EAD9B44A5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263FCEB-416D-4A23-83B9-22992C349F1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BE002B4-C903-42C4-9C0C-C00C87A26EEE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7AB855E-D79E-4B8A-9E93-2C350DF6D2B9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416BF36-DC05-4ACE-88A6-2C2E6C301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4E076A9-E464-4863-9129-A3223CB08414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AE1ECD7-D185-415B-977E-1E97C71B02DC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CBA5CE-5760-455D-8CAE-EF292FF86896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E507B09-6B0A-438D-9D2F-7CF817604ACB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470FAF1-19FF-436D-90D3-B3B3F8506C1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B2FA638-9198-41E1-A0D7-FF8EF21B2F5D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6B443D65-8E31-439C-A404-51F84A99B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ED3A57C7-97AD-4F09-BC3B-8EDAD93F556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F788AA9-6F3A-48A5-8D7E-D89800E78AB2}"/>
                </a:ext>
              </a:extLst>
            </p:cNvPr>
            <p:cNvGrpSpPr/>
            <p:nvPr/>
          </p:nvGrpSpPr>
          <p:grpSpPr>
            <a:xfrm>
              <a:off x="8026666" y="4672010"/>
              <a:ext cx="562427" cy="45719"/>
              <a:chOff x="5959023" y="5074838"/>
              <a:chExt cx="562427" cy="45719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289D4B-95EB-4D4A-9454-5CBE87176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CDA3040-9B98-445B-B6C0-E596C907EA9D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D0D545E-06B7-4DD5-8C36-F82C60CC71E1}"/>
                </a:ext>
              </a:extLst>
            </p:cNvPr>
            <p:cNvGrpSpPr/>
            <p:nvPr/>
          </p:nvGrpSpPr>
          <p:grpSpPr>
            <a:xfrm rot="10800000">
              <a:off x="4460468" y="4839633"/>
              <a:ext cx="562427" cy="45719"/>
              <a:chOff x="5959023" y="5074838"/>
              <a:chExt cx="562427" cy="4571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25CC8A8-4F7E-4766-91A3-3B869D4F2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5764F1F-AC39-4582-8A52-7F559326477E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3FDC0-268C-4BA0-B9D5-E31D9067687C}"/>
              </a:ext>
            </a:extLst>
          </p:cNvPr>
          <p:cNvGrpSpPr/>
          <p:nvPr/>
        </p:nvGrpSpPr>
        <p:grpSpPr>
          <a:xfrm rot="10800000">
            <a:off x="2837656" y="4207204"/>
            <a:ext cx="562427" cy="45719"/>
            <a:chOff x="5959023" y="5074838"/>
            <a:chExt cx="562427" cy="45719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898046F-8048-4F85-8C2D-BAC0F3E5AA63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57" y="5098182"/>
              <a:ext cx="543693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C4F3AE-345F-4AEB-B76D-E243C04FE772}"/>
                </a:ext>
              </a:extLst>
            </p:cNvPr>
            <p:cNvSpPr/>
            <p:nvPr/>
          </p:nvSpPr>
          <p:spPr>
            <a:xfrm>
              <a:off x="5959023" y="507483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4692B71-A1D2-41DF-BC73-2A80148E0F8E}"/>
              </a:ext>
            </a:extLst>
          </p:cNvPr>
          <p:cNvGrpSpPr/>
          <p:nvPr/>
        </p:nvGrpSpPr>
        <p:grpSpPr>
          <a:xfrm>
            <a:off x="2969138" y="2116590"/>
            <a:ext cx="861889" cy="511831"/>
            <a:chOff x="3736762" y="3164899"/>
            <a:chExt cx="861889" cy="51183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E3E738D-6975-4815-922F-1D20A0398544}"/>
                </a:ext>
              </a:extLst>
            </p:cNvPr>
            <p:cNvSpPr/>
            <p:nvPr/>
          </p:nvSpPr>
          <p:spPr>
            <a:xfrm>
              <a:off x="3736762" y="3168074"/>
              <a:ext cx="861889" cy="5086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E082C08-6AB8-42E5-AFFA-FCCFB5FF5683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41677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8D590D3-7C78-4002-AD39-BBBB7964243A}"/>
                </a:ext>
              </a:extLst>
            </p:cNvPr>
            <p:cNvCxnSpPr/>
            <p:nvPr/>
          </p:nvCxnSpPr>
          <p:spPr>
            <a:xfrm>
              <a:off x="4383607" y="3164899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99CDA10-115F-436C-AA61-C8767411B20C}"/>
                </a:ext>
              </a:extLst>
            </p:cNvPr>
            <p:cNvCxnSpPr/>
            <p:nvPr/>
          </p:nvCxnSpPr>
          <p:spPr>
            <a:xfrm>
              <a:off x="39518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D020F1-B3F6-458F-B370-BF07B4C6BC7A}"/>
              </a:ext>
            </a:extLst>
          </p:cNvPr>
          <p:cNvGrpSpPr/>
          <p:nvPr/>
        </p:nvGrpSpPr>
        <p:grpSpPr>
          <a:xfrm>
            <a:off x="6732462" y="1500117"/>
            <a:ext cx="446502" cy="45719"/>
            <a:chOff x="6732462" y="1500117"/>
            <a:chExt cx="446502" cy="4571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A2C803D-E59F-4FC3-BB1A-FBA23B522C8F}"/>
                </a:ext>
              </a:extLst>
            </p:cNvPr>
            <p:cNvSpPr/>
            <p:nvPr/>
          </p:nvSpPr>
          <p:spPr>
            <a:xfrm rot="16200000">
              <a:off x="6732462" y="1503087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F776A01-6436-4ECC-B264-20120E589EB7}"/>
                </a:ext>
              </a:extLst>
            </p:cNvPr>
            <p:cNvSpPr/>
            <p:nvPr/>
          </p:nvSpPr>
          <p:spPr>
            <a:xfrm rot="16200000">
              <a:off x="6934338" y="1500118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05A6B33-BCF4-4871-BC05-A35F322011A9}"/>
                </a:ext>
              </a:extLst>
            </p:cNvPr>
            <p:cNvSpPr/>
            <p:nvPr/>
          </p:nvSpPr>
          <p:spPr>
            <a:xfrm rot="16200000">
              <a:off x="7136215" y="1500117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376344-41EC-4953-B876-DA4FCD24EA42}"/>
              </a:ext>
            </a:extLst>
          </p:cNvPr>
          <p:cNvGrpSpPr/>
          <p:nvPr/>
        </p:nvGrpSpPr>
        <p:grpSpPr>
          <a:xfrm>
            <a:off x="1165284" y="1100374"/>
            <a:ext cx="4139160" cy="1500604"/>
            <a:chOff x="3662350" y="2781300"/>
            <a:chExt cx="4139160" cy="15006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7D8C4-C44F-4814-B31F-8E42F2BBD26F}"/>
                </a:ext>
              </a:extLst>
            </p:cNvPr>
            <p:cNvSpPr/>
            <p:nvPr/>
          </p:nvSpPr>
          <p:spPr>
            <a:xfrm>
              <a:off x="3718755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D1105F-2A5B-40C8-9E28-6BC1B5A415A9}"/>
                </a:ext>
              </a:extLst>
            </p:cNvPr>
            <p:cNvSpPr/>
            <p:nvPr/>
          </p:nvSpPr>
          <p:spPr>
            <a:xfrm>
              <a:off x="4585827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4110157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662350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C3E9E6E-270E-4E4F-9AC5-4EC8F39C9BCE}"/>
                </a:ext>
              </a:extLst>
            </p:cNvPr>
            <p:cNvSpPr/>
            <p:nvPr/>
          </p:nvSpPr>
          <p:spPr>
            <a:xfrm>
              <a:off x="545486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2181D5-BD23-492E-88D0-A2859BBA2905}"/>
                </a:ext>
              </a:extLst>
            </p:cNvPr>
            <p:cNvSpPr/>
            <p:nvPr/>
          </p:nvSpPr>
          <p:spPr>
            <a:xfrm>
              <a:off x="631913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30CE5-8EFF-461B-BCAF-17421BF125BF}"/>
                </a:ext>
              </a:extLst>
            </p:cNvPr>
            <p:cNvGrpSpPr/>
            <p:nvPr/>
          </p:nvGrpSpPr>
          <p:grpSpPr>
            <a:xfrm>
              <a:off x="7355008" y="3028643"/>
              <a:ext cx="446502" cy="45719"/>
              <a:chOff x="7355007" y="3025467"/>
              <a:chExt cx="477519" cy="48895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4B171CB-A380-4EAB-8F6C-B260C7498241}"/>
                  </a:ext>
                </a:extLst>
              </p:cNvPr>
              <p:cNvSpPr/>
              <p:nvPr/>
            </p:nvSpPr>
            <p:spPr>
              <a:xfrm rot="16200000">
                <a:off x="7355007" y="302864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BAA5F9A-1525-4A62-96D2-F1A489FF76A3}"/>
                  </a:ext>
                </a:extLst>
              </p:cNvPr>
              <p:cNvSpPr/>
              <p:nvPr/>
            </p:nvSpPr>
            <p:spPr>
              <a:xfrm rot="16200000">
                <a:off x="7570907" y="30254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23FB9B7-A388-4CBD-8569-90D85D990D69}"/>
                  </a:ext>
                </a:extLst>
              </p:cNvPr>
              <p:cNvSpPr/>
              <p:nvPr/>
            </p:nvSpPr>
            <p:spPr>
              <a:xfrm rot="16200000">
                <a:off x="7786807" y="302546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0956BA-5DD7-4571-8A07-C4596D6BEFE3}"/>
              </a:ext>
            </a:extLst>
          </p:cNvPr>
          <p:cNvGrpSpPr/>
          <p:nvPr/>
        </p:nvGrpSpPr>
        <p:grpSpPr>
          <a:xfrm>
            <a:off x="6637209" y="746760"/>
            <a:ext cx="3861824" cy="1515664"/>
            <a:chOff x="3387471" y="2852004"/>
            <a:chExt cx="3861824" cy="151566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926089-CBDA-4A10-9F7F-207F7F5050F1}"/>
                </a:ext>
              </a:extLst>
            </p:cNvPr>
            <p:cNvSpPr txBox="1"/>
            <p:nvPr/>
          </p:nvSpPr>
          <p:spPr>
            <a:xfrm>
              <a:off x="3689933" y="28615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9F2671A-544B-45DC-9DE4-91797B395437}"/>
                </a:ext>
              </a:extLst>
            </p:cNvPr>
            <p:cNvGrpSpPr/>
            <p:nvPr/>
          </p:nvGrpSpPr>
          <p:grpSpPr>
            <a:xfrm>
              <a:off x="3736762" y="3164899"/>
              <a:ext cx="861889" cy="511831"/>
              <a:chOff x="3736762" y="3164899"/>
              <a:chExt cx="861889" cy="51183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24A2904-312E-4B13-B6A7-1855827D7531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547E296-2905-44FE-888D-A3666497F190}"/>
                  </a:ext>
                </a:extLst>
              </p:cNvPr>
              <p:cNvCxnSpPr>
                <a:stCxn id="16" idx="0"/>
                <a:endCxn id="1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292D01B-8341-4171-A108-15C74B5B2A31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0A5E626-E125-4573-931F-46842A1B74E9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C5A609C-45DB-4EE1-A3EC-462747F12CF4}"/>
                </a:ext>
              </a:extLst>
            </p:cNvPr>
            <p:cNvGrpSpPr/>
            <p:nvPr/>
          </p:nvGrpSpPr>
          <p:grpSpPr>
            <a:xfrm>
              <a:off x="4605809" y="3164899"/>
              <a:ext cx="861889" cy="511831"/>
              <a:chOff x="3736762" y="3164899"/>
              <a:chExt cx="861889" cy="51183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72A617-3FA8-457D-B942-BC14F33DB82B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ECE0D6E-2BA0-41B4-8939-AF93124E8BB0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D162EF-860F-409C-AB93-FA677474CD76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4FF28BD-753E-4D75-9F92-7F689902C0A2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2DFA0B4-4BBA-4E51-9EF2-F631409F8B3F}"/>
                </a:ext>
              </a:extLst>
            </p:cNvPr>
            <p:cNvGrpSpPr/>
            <p:nvPr/>
          </p:nvGrpSpPr>
          <p:grpSpPr>
            <a:xfrm>
              <a:off x="5473355" y="3164899"/>
              <a:ext cx="861889" cy="511831"/>
              <a:chOff x="3736762" y="3164899"/>
              <a:chExt cx="861889" cy="51183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31C85A-FC56-48D6-9D8A-E11247B5682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27D80CD-DFC8-4A95-821C-1160EFD3823D}"/>
                  </a:ext>
                </a:extLst>
              </p:cNvPr>
              <p:cNvCxnSpPr>
                <a:stCxn id="46" idx="0"/>
                <a:endCxn id="4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8DA429D-0EF4-42CF-9308-058A4D3FBC3B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BFFA403-3579-49BA-BCF1-165C0D235C3B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397F293-3F50-436B-AA1A-392EEF23A6CF}"/>
                </a:ext>
              </a:extLst>
            </p:cNvPr>
            <p:cNvGrpSpPr/>
            <p:nvPr/>
          </p:nvGrpSpPr>
          <p:grpSpPr>
            <a:xfrm>
              <a:off x="6340578" y="3164899"/>
              <a:ext cx="861889" cy="511831"/>
              <a:chOff x="3736762" y="3164899"/>
              <a:chExt cx="861889" cy="51183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9B4A04E-0D25-4FFD-A7B5-E28CEBA1C46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2E34CD4-9BA5-44FF-A3F3-ECE3BA704FAD}"/>
                  </a:ext>
                </a:extLst>
              </p:cNvPr>
              <p:cNvCxnSpPr>
                <a:stCxn id="51" idx="0"/>
                <a:endCxn id="51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F3C2F0F-000F-4A86-9D33-426192396EF3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A932CF2-A618-46A2-B4AB-1A4B6729A548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33EAC64-CA16-4664-A43B-ED3B06B99E62}"/>
                </a:ext>
              </a:extLst>
            </p:cNvPr>
            <p:cNvSpPr txBox="1"/>
            <p:nvPr/>
          </p:nvSpPr>
          <p:spPr>
            <a:xfrm>
              <a:off x="4558980" y="285835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D146D03-6330-48CB-9A8A-06530434AB4E}"/>
                </a:ext>
              </a:extLst>
            </p:cNvPr>
            <p:cNvSpPr txBox="1"/>
            <p:nvPr/>
          </p:nvSpPr>
          <p:spPr>
            <a:xfrm>
              <a:off x="5426526" y="285517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FB9BC3-8441-4BCE-B4EB-A76989891B55}"/>
                </a:ext>
              </a:extLst>
            </p:cNvPr>
            <p:cNvSpPr txBox="1"/>
            <p:nvPr/>
          </p:nvSpPr>
          <p:spPr>
            <a:xfrm>
              <a:off x="6293749" y="285200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BD4CF3-B918-40DD-B736-64DF8412F45E}"/>
                </a:ext>
              </a:extLst>
            </p:cNvPr>
            <p:cNvGrpSpPr/>
            <p:nvPr/>
          </p:nvGrpSpPr>
          <p:grpSpPr>
            <a:xfrm>
              <a:off x="3387471" y="3685141"/>
              <a:ext cx="955546" cy="682527"/>
              <a:chOff x="3393821" y="3685141"/>
              <a:chExt cx="955546" cy="682527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C5F3C87-6B7B-4634-B2F2-E4E1203576D5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4859434-1B35-4A09-852C-D91BACA6F445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F34513E-CEE6-4EF3-B52C-35788E0E9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76206837-5C52-42A2-AEC2-62F200A9680A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9BD0D36-4AFD-4CAB-89F3-AC617C1C6E3B}"/>
                </a:ext>
              </a:extLst>
            </p:cNvPr>
            <p:cNvGrpSpPr/>
            <p:nvPr/>
          </p:nvGrpSpPr>
          <p:grpSpPr>
            <a:xfrm>
              <a:off x="4260596" y="3681966"/>
              <a:ext cx="955546" cy="682527"/>
              <a:chOff x="3393821" y="3685141"/>
              <a:chExt cx="955546" cy="682527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1A0BA2-4924-49A0-844E-739BCB9C16C4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a+4</a:t>
                </a:r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8213E86-0FA6-476F-8F28-F1E611DC927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6C7FB2FA-D122-4A5C-8A78-1C9274578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44C0C4C9-284D-47EF-B0CC-10D792177FCF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5DD4FF8-28D3-4AC1-836A-FB6DA36629B5}"/>
                </a:ext>
              </a:extLst>
            </p:cNvPr>
            <p:cNvGrpSpPr/>
            <p:nvPr/>
          </p:nvGrpSpPr>
          <p:grpSpPr>
            <a:xfrm>
              <a:off x="5130546" y="3681966"/>
              <a:ext cx="955546" cy="682527"/>
              <a:chOff x="3393821" y="3685141"/>
              <a:chExt cx="955546" cy="682527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C4BA3C7-A49E-4131-AFCA-ABDBE32B0091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a+8</a:t>
                </a: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A0E0E08-67CA-4C22-A761-B871B755B4C8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A66F5D8C-E99A-4831-AA0D-69B3C2168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4E956B6-8158-422D-971C-4888B7456C60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8B64283-356C-4044-9E5F-EBAF9F0D5775}"/>
                </a:ext>
              </a:extLst>
            </p:cNvPr>
            <p:cNvGrpSpPr/>
            <p:nvPr/>
          </p:nvGrpSpPr>
          <p:grpSpPr>
            <a:xfrm>
              <a:off x="5863970" y="3681966"/>
              <a:ext cx="1324230" cy="679352"/>
              <a:chOff x="3254120" y="3685141"/>
              <a:chExt cx="1324230" cy="6793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A9AAF27-ADDD-4142-8456-03F7B82F4559}"/>
                  </a:ext>
                </a:extLst>
              </p:cNvPr>
              <p:cNvSpPr txBox="1"/>
              <p:nvPr/>
            </p:nvSpPr>
            <p:spPr>
              <a:xfrm>
                <a:off x="3254120" y="4087494"/>
                <a:ext cx="13242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a+12</a:t>
                </a:r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7D30684B-A9C9-43E5-B6FA-02F4FECF7AE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7B5B2FC5-7376-47F0-ABED-E487408EB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623D1E3A-B1EC-433C-9F05-E218D612CBB2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3B613FD-F758-4C3C-AACF-B150BDAB3E71}"/>
              </a:ext>
            </a:extLst>
          </p:cNvPr>
          <p:cNvGrpSpPr/>
          <p:nvPr/>
        </p:nvGrpSpPr>
        <p:grpSpPr>
          <a:xfrm>
            <a:off x="1940760" y="2752708"/>
            <a:ext cx="7199242" cy="3291966"/>
            <a:chOff x="1940760" y="2752708"/>
            <a:chExt cx="7199242" cy="329196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924A80-F317-43FC-AC74-8E22884B85CF}"/>
                </a:ext>
              </a:extLst>
            </p:cNvPr>
            <p:cNvSpPr/>
            <p:nvPr/>
          </p:nvSpPr>
          <p:spPr>
            <a:xfrm>
              <a:off x="2742399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3D59FA4-6853-45DB-842A-F576A684C88B}"/>
                </a:ext>
              </a:extLst>
            </p:cNvPr>
            <p:cNvSpPr/>
            <p:nvPr/>
          </p:nvSpPr>
          <p:spPr>
            <a:xfrm>
              <a:off x="3609471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06B67F0-F8A1-434E-AE3C-BA3B597AE273}"/>
                </a:ext>
              </a:extLst>
            </p:cNvPr>
            <p:cNvSpPr/>
            <p:nvPr/>
          </p:nvSpPr>
          <p:spPr>
            <a:xfrm>
              <a:off x="4478504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39E3D8D-BE1F-4EB4-9888-E9E04B0F1688}"/>
                </a:ext>
              </a:extLst>
            </p:cNvPr>
            <p:cNvSpPr/>
            <p:nvPr/>
          </p:nvSpPr>
          <p:spPr>
            <a:xfrm>
              <a:off x="5342774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52E0A0F-5043-48D8-8719-FCF059D31BD2}"/>
                </a:ext>
              </a:extLst>
            </p:cNvPr>
            <p:cNvSpPr/>
            <p:nvPr/>
          </p:nvSpPr>
          <p:spPr>
            <a:xfrm>
              <a:off x="6211027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884E52F-5289-472F-9233-547620F45DEE}"/>
                </a:ext>
              </a:extLst>
            </p:cNvPr>
            <p:cNvSpPr/>
            <p:nvPr/>
          </p:nvSpPr>
          <p:spPr>
            <a:xfrm>
              <a:off x="7074780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CD8420C-3EF2-47EE-9441-889A8F8433A6}"/>
                </a:ext>
              </a:extLst>
            </p:cNvPr>
            <p:cNvGrpSpPr/>
            <p:nvPr/>
          </p:nvGrpSpPr>
          <p:grpSpPr>
            <a:xfrm>
              <a:off x="2742399" y="4278707"/>
              <a:ext cx="5194270" cy="508656"/>
              <a:chOff x="2742399" y="4278707"/>
              <a:chExt cx="5194270" cy="50865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88D3147-1A97-4311-8966-9BF65BFFF917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3CE9F24-DB76-4F8F-8A70-A3142FEB1D04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D7076A6-FDF4-4640-B748-2373DE9937EE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AEC2CFD-D5B3-43C9-BC4A-AB39E5FBF4A9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E2B5B20-AD79-4C35-9DCB-E952E0F4FD00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8006AA17-AD49-402C-956D-A9A2F5FF9574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C65FD8-1CDD-4F02-9B78-C8024226B5E2}"/>
                </a:ext>
              </a:extLst>
            </p:cNvPr>
            <p:cNvSpPr txBox="1"/>
            <p:nvPr/>
          </p:nvSpPr>
          <p:spPr>
            <a:xfrm>
              <a:off x="2701047" y="276606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FBE48FC-40A9-4DD6-B3E7-32F3429C7A6E}"/>
                </a:ext>
              </a:extLst>
            </p:cNvPr>
            <p:cNvSpPr txBox="1"/>
            <p:nvPr/>
          </p:nvSpPr>
          <p:spPr>
            <a:xfrm>
              <a:off x="3570094" y="276288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B4CA72C-AD79-4C67-988B-90C1D3F1B110}"/>
                </a:ext>
              </a:extLst>
            </p:cNvPr>
            <p:cNvSpPr txBox="1"/>
            <p:nvPr/>
          </p:nvSpPr>
          <p:spPr>
            <a:xfrm>
              <a:off x="4437640" y="275971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7C0FDCF-ED41-4248-B9BE-CB4F51C9DD9B}"/>
                </a:ext>
              </a:extLst>
            </p:cNvPr>
            <p:cNvSpPr txBox="1"/>
            <p:nvPr/>
          </p:nvSpPr>
          <p:spPr>
            <a:xfrm>
              <a:off x="5304863" y="275653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715363-D4A9-43C3-A17D-43484EFB43D5}"/>
                </a:ext>
              </a:extLst>
            </p:cNvPr>
            <p:cNvSpPr txBox="1"/>
            <p:nvPr/>
          </p:nvSpPr>
          <p:spPr>
            <a:xfrm>
              <a:off x="6162883" y="275271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a[4]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4E1D4C6-B7A0-4188-9C24-FE9B06897876}"/>
                </a:ext>
              </a:extLst>
            </p:cNvPr>
            <p:cNvSpPr txBox="1"/>
            <p:nvPr/>
          </p:nvSpPr>
          <p:spPr>
            <a:xfrm>
              <a:off x="7015377" y="275270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a[5]</a:t>
              </a:r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B30400E-BA8C-4D94-9635-D23D7A953DBC}"/>
                </a:ext>
              </a:extLst>
            </p:cNvPr>
            <p:cNvSpPr/>
            <p:nvPr/>
          </p:nvSpPr>
          <p:spPr>
            <a:xfrm>
              <a:off x="5237565" y="3686765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36E3CDAF-B173-4028-8E94-81DA36ACF126}"/>
                </a:ext>
              </a:extLst>
            </p:cNvPr>
            <p:cNvGrpSpPr/>
            <p:nvPr/>
          </p:nvGrpSpPr>
          <p:grpSpPr>
            <a:xfrm>
              <a:off x="2742395" y="5536018"/>
              <a:ext cx="5194270" cy="508656"/>
              <a:chOff x="2742399" y="4278707"/>
              <a:chExt cx="5194270" cy="508656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17D1378E-0370-41CA-B7E1-E1815D460698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6D809EF-F2F2-4F88-A8FF-5FE0A0ED9B8E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F90B4C5-751C-4A76-9D8C-7461B39FAEB8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5F0C124-8F46-4627-895E-C1088C89366F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B3D3C31-2FCE-456C-97D9-17B196A7E43A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44B294B-ACC3-4F5E-A191-A597ED7B8F87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23" name="箭头: 下 122">
              <a:extLst>
                <a:ext uri="{FF2B5EF4-FFF2-40B4-BE49-F238E27FC236}">
                  <a16:creationId xmlns:a16="http://schemas.microsoft.com/office/drawing/2014/main" id="{52713A46-BB37-4CA1-9E32-CD08BA4781C7}"/>
                </a:ext>
              </a:extLst>
            </p:cNvPr>
            <p:cNvSpPr/>
            <p:nvPr/>
          </p:nvSpPr>
          <p:spPr>
            <a:xfrm>
              <a:off x="5237555" y="4939303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623E116-1FF0-4EAF-8C4E-37A1E5092F7F}"/>
                </a:ext>
              </a:extLst>
            </p:cNvPr>
            <p:cNvSpPr txBox="1"/>
            <p:nvPr/>
          </p:nvSpPr>
          <p:spPr>
            <a:xfrm>
              <a:off x="1940768" y="31860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（一）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5D8BBB4-1439-437A-B955-B87D05D6F7C5}"/>
                </a:ext>
              </a:extLst>
            </p:cNvPr>
            <p:cNvSpPr txBox="1"/>
            <p:nvPr/>
          </p:nvSpPr>
          <p:spPr>
            <a:xfrm>
              <a:off x="1940768" y="4371895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（二）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D0BD6A21-C40E-41D6-9E8A-46BF7E35FC5E}"/>
                </a:ext>
              </a:extLst>
            </p:cNvPr>
            <p:cNvSpPr txBox="1"/>
            <p:nvPr/>
          </p:nvSpPr>
          <p:spPr>
            <a:xfrm>
              <a:off x="1940760" y="564824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（三）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0FA8B622-4D9A-4519-BB20-BF78C5B4557D}"/>
                </a:ext>
              </a:extLst>
            </p:cNvPr>
            <p:cNvSpPr/>
            <p:nvPr/>
          </p:nvSpPr>
          <p:spPr>
            <a:xfrm>
              <a:off x="8278113" y="307855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140CB8-FE8B-49EF-82BA-346587E867F1}"/>
                </a:ext>
              </a:extLst>
            </p:cNvPr>
            <p:cNvSpPr/>
            <p:nvPr/>
          </p:nvSpPr>
          <p:spPr>
            <a:xfrm>
              <a:off x="8278103" y="427871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A824BC0-C583-4103-9CE4-6AD4241FC4DF}"/>
                </a:ext>
              </a:extLst>
            </p:cNvPr>
            <p:cNvSpPr/>
            <p:nvPr/>
          </p:nvSpPr>
          <p:spPr>
            <a:xfrm>
              <a:off x="8278103" y="5536018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9" name="箭头: 左弧形 138">
              <a:extLst>
                <a:ext uri="{FF2B5EF4-FFF2-40B4-BE49-F238E27FC236}">
                  <a16:creationId xmlns:a16="http://schemas.microsoft.com/office/drawing/2014/main" id="{8F5A8D97-307A-4C9E-BB31-64442E168118}"/>
                </a:ext>
              </a:extLst>
            </p:cNvPr>
            <p:cNvSpPr/>
            <p:nvPr/>
          </p:nvSpPr>
          <p:spPr>
            <a:xfrm rot="5400000">
              <a:off x="7082906" y="3871974"/>
              <a:ext cx="307777" cy="2878937"/>
            </a:xfrm>
            <a:prstGeom prst="curvedRightArrow">
              <a:avLst>
                <a:gd name="adj1" fmla="val 21855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48A6D5-9705-4FED-A300-ED650F8A50EE}"/>
              </a:ext>
            </a:extLst>
          </p:cNvPr>
          <p:cNvGrpSpPr/>
          <p:nvPr/>
        </p:nvGrpSpPr>
        <p:grpSpPr>
          <a:xfrm>
            <a:off x="1955614" y="1302408"/>
            <a:ext cx="8680181" cy="1972999"/>
            <a:chOff x="3067365" y="2308905"/>
            <a:chExt cx="8680181" cy="19729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DB65663-3188-4F4D-9369-E440CF623564}"/>
                </a:ext>
              </a:extLst>
            </p:cNvPr>
            <p:cNvGrpSpPr/>
            <p:nvPr/>
          </p:nvGrpSpPr>
          <p:grpSpPr>
            <a:xfrm>
              <a:off x="5071563" y="2781300"/>
              <a:ext cx="3301570" cy="508656"/>
              <a:chOff x="4345758" y="2781300"/>
              <a:chExt cx="3301570" cy="508656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1951FBA-8B86-4ABB-BB9E-51CC7507474A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1F7D8C4-C44F-4814-B31F-8E42F2BBD26F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45EDD6-8159-429B-9BE5-56841DAA3D3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3B21196-27D6-4644-8217-FAB363BBE257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3D1105F-2A5B-40C8-9E28-6BC1B5A415A9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960B612-3C62-4AF8-842B-F32238832D4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2EBAC1-213B-4B73-A0AD-9468F3893285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DA82DB4-FFC9-4B6C-B676-05FC68B07399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B75EEE7-F6B5-420D-9F8B-7FB07A74895E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405CE6E-AEB3-4CC2-BCFA-40799045093D}"/>
                </a:ext>
              </a:extLst>
            </p:cNvPr>
            <p:cNvGrpSpPr/>
            <p:nvPr/>
          </p:nvGrpSpPr>
          <p:grpSpPr>
            <a:xfrm>
              <a:off x="3095940" y="2774623"/>
              <a:ext cx="1325947" cy="508656"/>
              <a:chOff x="4345758" y="2611226"/>
              <a:chExt cx="1769290" cy="67873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8AA9F6-9A99-4E66-A582-9D39CE1B2A3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pattFill prst="wdDn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accent1"/>
                </a:bgClr>
              </a:patt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96D159-4030-40EA-8484-C21FA56AF8F0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D981FA-223B-477F-B724-D2A1E088CF20}"/>
                </a:ext>
              </a:extLst>
            </p:cNvPr>
            <p:cNvGrpSpPr/>
            <p:nvPr/>
          </p:nvGrpSpPr>
          <p:grpSpPr>
            <a:xfrm>
              <a:off x="4169909" y="3028951"/>
              <a:ext cx="901654" cy="45719"/>
              <a:chOff x="5477657" y="3028951"/>
              <a:chExt cx="901654" cy="4571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487722D-6F8B-4CD6-8988-034CFCB85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9ED69B-71FE-4C58-988C-07967EFF0935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3515172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067365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3263443" y="23089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35366CF-C637-47D2-8A18-1F8C917DA62D}"/>
                </a:ext>
              </a:extLst>
            </p:cNvPr>
            <p:cNvSpPr txBox="1"/>
            <p:nvPr/>
          </p:nvSpPr>
          <p:spPr>
            <a:xfrm>
              <a:off x="5130620" y="2318921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6E1E9EC-6884-46B3-AB35-AB80F31983AE}"/>
                </a:ext>
              </a:extLst>
            </p:cNvPr>
            <p:cNvGrpSpPr/>
            <p:nvPr/>
          </p:nvGrpSpPr>
          <p:grpSpPr>
            <a:xfrm>
              <a:off x="9017967" y="2774623"/>
              <a:ext cx="1325947" cy="508656"/>
              <a:chOff x="6541467" y="4587240"/>
              <a:chExt cx="1325947" cy="50865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8F29205-9459-4417-89B8-65EAA36D770E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E1D350F-F61B-4B65-9073-6AFD6B167508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BD70C75-903E-4A5B-A3FA-31E82D3B2471}"/>
                </a:ext>
              </a:extLst>
            </p:cNvPr>
            <p:cNvGrpSpPr/>
            <p:nvPr/>
          </p:nvGrpSpPr>
          <p:grpSpPr>
            <a:xfrm>
              <a:off x="8116371" y="3035628"/>
              <a:ext cx="901654" cy="45719"/>
              <a:chOff x="5119355" y="3952876"/>
              <a:chExt cx="901654" cy="4571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A8B00E4E-7B2D-4BEC-9330-C746E1A94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F9F255-52BC-4DEA-9483-F2182875A1B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55BA5D-32C0-482F-8BFE-A886A94F3913}"/>
                </a:ext>
              </a:extLst>
            </p:cNvPr>
            <p:cNvSpPr txBox="1"/>
            <p:nvPr/>
          </p:nvSpPr>
          <p:spPr>
            <a:xfrm>
              <a:off x="7104337" y="2318921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9215376" y="23089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5E286AC-50F8-447E-94BD-7589A7401895}"/>
                </a:ext>
              </a:extLst>
            </p:cNvPr>
            <p:cNvGrpSpPr/>
            <p:nvPr/>
          </p:nvGrpSpPr>
          <p:grpSpPr>
            <a:xfrm>
              <a:off x="10087094" y="3028951"/>
              <a:ext cx="901654" cy="45719"/>
              <a:chOff x="5119355" y="3952876"/>
              <a:chExt cx="901654" cy="45719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C2EB57-D6A0-4C29-A783-F8F86DCB1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A2E0718-E5FF-4A4E-8456-CEB366A5DBDE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792000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2847B7-7CB2-4341-AA56-DA6029FECD6C}"/>
              </a:ext>
            </a:extLst>
          </p:cNvPr>
          <p:cNvGrpSpPr/>
          <p:nvPr/>
        </p:nvGrpSpPr>
        <p:grpSpPr>
          <a:xfrm>
            <a:off x="4497368" y="3459372"/>
            <a:ext cx="2781880" cy="1972999"/>
            <a:chOff x="5099365" y="4353605"/>
            <a:chExt cx="2781880" cy="197299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3CB6CEA-9F0F-4D73-8C7D-D8F56F60B876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9B0C0B-940B-4389-8E7E-1C02A9792ECF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6B85D8-5847-42C5-B141-5ABBB633B57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1240A9B-A2D3-4305-9BF0-50D158E13C8C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F4B9E75A-0346-4F43-B00B-EE127C93A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10DCF84-0A58-49C6-B9B3-91135654DFB6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B4D99B-BDE3-4754-B97F-211B6490D4FE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055439E-DF6D-43B7-B9DA-3A54FD29A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6D72B03-AA04-41EF-B5BC-AF67B011AFE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0D466A-0862-4566-8A7F-643F2856AA73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45B4228-A371-4CA7-99C9-8F5BC30BFBE3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433BE11-308E-4E49-9B9A-719AFB617C2F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A598C7B-06A3-4181-BABB-FADBB20B002A}"/>
              </a:ext>
            </a:extLst>
          </p:cNvPr>
          <p:cNvGrpSpPr/>
          <p:nvPr/>
        </p:nvGrpSpPr>
        <p:grpSpPr>
          <a:xfrm>
            <a:off x="1785565" y="949656"/>
            <a:ext cx="971299" cy="1300961"/>
            <a:chOff x="1994734" y="2388969"/>
            <a:chExt cx="971299" cy="13009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B4D99B-BDE3-4754-B97F-211B6490D4FE}"/>
                </a:ext>
              </a:extLst>
            </p:cNvPr>
            <p:cNvGrpSpPr/>
            <p:nvPr/>
          </p:nvGrpSpPr>
          <p:grpSpPr>
            <a:xfrm>
              <a:off x="2442541" y="2697982"/>
              <a:ext cx="45719" cy="564820"/>
              <a:chOff x="4724847" y="3289956"/>
              <a:chExt cx="45719" cy="56482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055439E-DF6D-43B7-B9DA-3A54FD29A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6D72B03-AA04-41EF-B5BC-AF67B011AFE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0D466A-0862-4566-8A7F-643F2856AA73}"/>
                </a:ext>
              </a:extLst>
            </p:cNvPr>
            <p:cNvSpPr txBox="1"/>
            <p:nvPr/>
          </p:nvSpPr>
          <p:spPr>
            <a:xfrm>
              <a:off x="1994734" y="335137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433BE11-308E-4E49-9B9A-719AFB617C2F}"/>
                </a:ext>
              </a:extLst>
            </p:cNvPr>
            <p:cNvSpPr txBox="1"/>
            <p:nvPr/>
          </p:nvSpPr>
          <p:spPr>
            <a:xfrm>
              <a:off x="2010487" y="2388969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EBE62DD-6397-43A3-A8E2-196C8BF1B297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DF52CFD-D58E-40DF-93C4-3C170A4170E3}"/>
              </a:ext>
            </a:extLst>
          </p:cNvPr>
          <p:cNvGrpSpPr/>
          <p:nvPr/>
        </p:nvGrpSpPr>
        <p:grpSpPr>
          <a:xfrm>
            <a:off x="7183305" y="454397"/>
            <a:ext cx="2781880" cy="1972999"/>
            <a:chOff x="5099365" y="4353605"/>
            <a:chExt cx="2781880" cy="1972999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B28895B-ADC3-4454-9C21-E067AC36063A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9CA3949-1662-4614-A54B-200A5286BD1D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E07099C-6E04-4936-B020-9727146862F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0F841CB-4B48-4AC1-BCE1-9488DB8F8DD7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300237EC-F208-41C6-9FBE-0021255C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1F5C02B0-B941-4470-BB00-FDF27BBD545D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D49030B-2D81-4C39-BD37-250831DC0B8D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9C722CCD-EA98-4A42-85DA-08830ED2B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6DFB29AE-141B-4F2A-A917-178C1FB61ECF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E303010-25AC-42AA-81F8-33A25A6E1B1C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DC242E-342A-4E2E-823E-2547C1312AFA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758E6AF-8E96-4BBC-B8A2-A1F9F40FEC08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60B8A96-4F90-410B-BC19-36C97D7491F1}"/>
              </a:ext>
            </a:extLst>
          </p:cNvPr>
          <p:cNvGrpSpPr/>
          <p:nvPr/>
        </p:nvGrpSpPr>
        <p:grpSpPr>
          <a:xfrm>
            <a:off x="3283319" y="792951"/>
            <a:ext cx="2781880" cy="1972999"/>
            <a:chOff x="5099365" y="4353605"/>
            <a:chExt cx="2781880" cy="197299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AFC7A8-F2F3-4858-B7CD-5C7F3DB8EE37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378548B-D02E-432D-A69C-2614B8440AD0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pattFill prst="wdDn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accent1"/>
                </a:bgClr>
              </a:patt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52E572D-11E6-4E17-9E74-9B5A4B82D257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E6D064F-ECE4-46E5-909B-E14668B86A8F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97829BE3-8F45-4DA0-BB6F-7EAA94830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565835D-DE4B-4942-8056-AED58BD2F832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C8643B29-CF46-4CF5-B85A-B27B80BD262F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B529CD-1ED9-480E-9190-E3DD6F2EA2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6B5A2C48-E7AB-45BA-8E16-3904BD0776C3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1880A5C-B6F1-4792-B3A8-2ECA42BF4A24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2AF14A-E63D-4940-B398-1E03767E0341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87B774-DDFC-4110-A4DB-CCA83426FDE0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0648A9-8545-4A17-A7DD-C6562D9A4336}"/>
              </a:ext>
            </a:extLst>
          </p:cNvPr>
          <p:cNvGrpSpPr/>
          <p:nvPr/>
        </p:nvGrpSpPr>
        <p:grpSpPr>
          <a:xfrm>
            <a:off x="791235" y="3183710"/>
            <a:ext cx="10374395" cy="1980619"/>
            <a:chOff x="791235" y="3183710"/>
            <a:chExt cx="10374395" cy="1980619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365F2CD-2DE5-4BEF-9A59-F00283DDC2CC}"/>
                </a:ext>
              </a:extLst>
            </p:cNvPr>
            <p:cNvGrpSpPr/>
            <p:nvPr/>
          </p:nvGrpSpPr>
          <p:grpSpPr>
            <a:xfrm>
              <a:off x="2795433" y="3663725"/>
              <a:ext cx="3301570" cy="508656"/>
              <a:chOff x="4345758" y="2781300"/>
              <a:chExt cx="3301570" cy="508656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FBB7168-CAC9-4541-9502-56C490D5AF0C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DFB2B08-EB29-4718-8B4D-A5F3805C6095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98F5EEB8-A005-472D-87F9-C0F298F48BC9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EFB13696-D803-427F-9E1E-0F42CE80B328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062D935-EBB7-4F99-B435-B1A7390E85F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4A97D51-B670-4B55-888C-657D660753B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67A1F382-090E-4155-99BC-FDB497041481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8659A09F-15CC-4555-9466-E753B0E1F86E}"/>
                    </a:ext>
                  </a:extLst>
                </p:cNvPr>
                <p:cNvCxnSpPr>
                  <a:cxnSpLocks/>
                  <a:endCxn id="122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9750FE7C-8669-4C81-AC79-49ED52AA88C5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F079220-6BCD-4C60-850A-4486DC8AE261}"/>
                </a:ext>
              </a:extLst>
            </p:cNvPr>
            <p:cNvGrpSpPr/>
            <p:nvPr/>
          </p:nvGrpSpPr>
          <p:grpSpPr>
            <a:xfrm>
              <a:off x="819810" y="3657048"/>
              <a:ext cx="1325947" cy="508656"/>
              <a:chOff x="4345758" y="2611226"/>
              <a:chExt cx="1769290" cy="67873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5FB4251-2DB3-48AE-88FE-4C6FB9FFD523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BF3A49F-5350-42A2-A5D7-0022BCECCC84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212A3EA-BCD4-4043-9EE9-1860E1A00F2E}"/>
                </a:ext>
              </a:extLst>
            </p:cNvPr>
            <p:cNvGrpSpPr/>
            <p:nvPr/>
          </p:nvGrpSpPr>
          <p:grpSpPr>
            <a:xfrm>
              <a:off x="1893779" y="3911376"/>
              <a:ext cx="901654" cy="45719"/>
              <a:chOff x="5477657" y="3028951"/>
              <a:chExt cx="901654" cy="45719"/>
            </a:xfrm>
          </p:grpSpPr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CABF15E-F641-4064-918A-E8C0816C7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60DE7A5-FA9D-44BF-9535-FD91A2F68541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37513442-A77A-42F3-A92D-2F99199D2B71}"/>
                </a:ext>
              </a:extLst>
            </p:cNvPr>
            <p:cNvGrpSpPr/>
            <p:nvPr/>
          </p:nvGrpSpPr>
          <p:grpSpPr>
            <a:xfrm>
              <a:off x="1239042" y="4172381"/>
              <a:ext cx="45719" cy="564820"/>
              <a:chOff x="4724847" y="3289956"/>
              <a:chExt cx="45719" cy="564820"/>
            </a:xfrm>
          </p:grpSpPr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858D6F2-0556-4F79-B06A-CD0700267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6259B96-EE92-4117-A957-D3C963BCE3F0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34A488-7AB8-4351-AE74-8057E92DA1C5}"/>
                </a:ext>
              </a:extLst>
            </p:cNvPr>
            <p:cNvSpPr txBox="1"/>
            <p:nvPr/>
          </p:nvSpPr>
          <p:spPr>
            <a:xfrm>
              <a:off x="791235" y="482577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541DD86-7C8F-4016-A4FD-5FCCD2B2B1B2}"/>
                </a:ext>
              </a:extLst>
            </p:cNvPr>
            <p:cNvSpPr txBox="1"/>
            <p:nvPr/>
          </p:nvSpPr>
          <p:spPr>
            <a:xfrm>
              <a:off x="987313" y="319133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40D84A-CE56-4424-912D-04419EB97AB1}"/>
                </a:ext>
              </a:extLst>
            </p:cNvPr>
            <p:cNvSpPr txBox="1"/>
            <p:nvPr/>
          </p:nvSpPr>
          <p:spPr>
            <a:xfrm>
              <a:off x="2854490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C9FF2F2-DFD2-42DE-8B6A-7DC955DF27BC}"/>
                </a:ext>
              </a:extLst>
            </p:cNvPr>
            <p:cNvGrpSpPr/>
            <p:nvPr/>
          </p:nvGrpSpPr>
          <p:grpSpPr>
            <a:xfrm>
              <a:off x="8436051" y="3649428"/>
              <a:ext cx="1325947" cy="508656"/>
              <a:chOff x="6541467" y="4587240"/>
              <a:chExt cx="1325947" cy="50865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3CC7A69-5F6B-45B0-90D0-26630745D1A3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FABFF8B-28D1-47FB-96FF-DF94E0993C2B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0D7E351-218A-4EC2-BC19-E8CDB86F5885}"/>
                </a:ext>
              </a:extLst>
            </p:cNvPr>
            <p:cNvGrpSpPr/>
            <p:nvPr/>
          </p:nvGrpSpPr>
          <p:grpSpPr>
            <a:xfrm>
              <a:off x="5840241" y="3918053"/>
              <a:ext cx="901654" cy="45719"/>
              <a:chOff x="5119355" y="3952876"/>
              <a:chExt cx="901654" cy="45719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29C5B80-3AF9-482C-A1D5-79CA8E371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A08CCBE-508E-43A1-9C8F-0C2ACCBFF3E4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F07F9BB-58B6-4C12-9421-939BA112A9D6}"/>
                </a:ext>
              </a:extLst>
            </p:cNvPr>
            <p:cNvSpPr txBox="1"/>
            <p:nvPr/>
          </p:nvSpPr>
          <p:spPr>
            <a:xfrm>
              <a:off x="4828207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2B7E0AE-DEAC-45DD-BA20-1B4814ADEC84}"/>
                </a:ext>
              </a:extLst>
            </p:cNvPr>
            <p:cNvSpPr txBox="1"/>
            <p:nvPr/>
          </p:nvSpPr>
          <p:spPr>
            <a:xfrm>
              <a:off x="8219025" y="3183710"/>
              <a:ext cx="1773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(</a:t>
              </a:r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)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1D06CD-BB8A-43BE-BA29-14016E108954}"/>
                </a:ext>
              </a:extLst>
            </p:cNvPr>
            <p:cNvGrpSpPr/>
            <p:nvPr/>
          </p:nvGrpSpPr>
          <p:grpSpPr>
            <a:xfrm>
              <a:off x="9505178" y="3903756"/>
              <a:ext cx="901654" cy="45719"/>
              <a:chOff x="5119355" y="3952876"/>
              <a:chExt cx="901654" cy="4571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C074976-6CEA-426E-9E4A-BF697A17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CB20C658-82BC-4D58-8FDF-64831296CECA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F9A4508-7071-4BBC-96DF-98BE50767E56}"/>
                </a:ext>
              </a:extLst>
            </p:cNvPr>
            <p:cNvSpPr txBox="1"/>
            <p:nvPr/>
          </p:nvSpPr>
          <p:spPr>
            <a:xfrm>
              <a:off x="10210084" y="375924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27EB13D-E872-4D62-8A85-5AECCBA61821}"/>
                </a:ext>
              </a:extLst>
            </p:cNvPr>
            <p:cNvGrpSpPr/>
            <p:nvPr/>
          </p:nvGrpSpPr>
          <p:grpSpPr>
            <a:xfrm>
              <a:off x="7528967" y="3911533"/>
              <a:ext cx="901654" cy="45719"/>
              <a:chOff x="5119355" y="3952876"/>
              <a:chExt cx="901654" cy="45719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18C7C5E2-9452-4AAF-A913-9CF3E0EB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D4E7CF10-A1D9-474D-B195-0FC29DC8DD95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A88EA77-EA17-4678-A235-D48A9535786F}"/>
                </a:ext>
              </a:extLst>
            </p:cNvPr>
            <p:cNvGrpSpPr/>
            <p:nvPr/>
          </p:nvGrpSpPr>
          <p:grpSpPr>
            <a:xfrm>
              <a:off x="6900102" y="3915657"/>
              <a:ext cx="446502" cy="45719"/>
              <a:chOff x="6732462" y="1500117"/>
              <a:chExt cx="446502" cy="4571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7FE72B8-9DD2-4173-8006-FBEE31407784}"/>
                  </a:ext>
                </a:extLst>
              </p:cNvPr>
              <p:cNvSpPr/>
              <p:nvPr/>
            </p:nvSpPr>
            <p:spPr>
              <a:xfrm rot="16200000">
                <a:off x="6732462" y="150308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9F6F938-E395-4854-90A8-A04BE31769E6}"/>
                  </a:ext>
                </a:extLst>
              </p:cNvPr>
              <p:cNvSpPr/>
              <p:nvPr/>
            </p:nvSpPr>
            <p:spPr>
              <a:xfrm rot="16200000">
                <a:off x="6934338" y="1500118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2665D8FC-2CFE-4432-BF6B-33129EF328A9}"/>
                  </a:ext>
                </a:extLst>
              </p:cNvPr>
              <p:cNvSpPr/>
              <p:nvPr/>
            </p:nvSpPr>
            <p:spPr>
              <a:xfrm rot="16200000">
                <a:off x="7136215" y="150011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1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BE62DD-6397-43A3-A8E2-196C8BF1B297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头插法和尾插法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683F79-3A09-4346-BF81-4F455C6AFEE3}"/>
              </a:ext>
            </a:extLst>
          </p:cNvPr>
          <p:cNvGrpSpPr/>
          <p:nvPr/>
        </p:nvGrpSpPr>
        <p:grpSpPr>
          <a:xfrm>
            <a:off x="1073175" y="1172030"/>
            <a:ext cx="10374395" cy="2569909"/>
            <a:chOff x="791235" y="3183710"/>
            <a:chExt cx="10374395" cy="2569909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B28895B-ADC3-4454-9C21-E067AC36063A}"/>
                </a:ext>
              </a:extLst>
            </p:cNvPr>
            <p:cNvGrpSpPr/>
            <p:nvPr/>
          </p:nvGrpSpPr>
          <p:grpSpPr>
            <a:xfrm>
              <a:off x="1825425" y="4769533"/>
              <a:ext cx="1325947" cy="508656"/>
              <a:chOff x="4345758" y="2611226"/>
              <a:chExt cx="1769290" cy="67873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9CA3949-1662-4614-A54B-200A5286BD1D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E07099C-6E04-4936-B020-9727146862F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DC242E-342A-4E2E-823E-2547C1312AFA}"/>
                </a:ext>
              </a:extLst>
            </p:cNvPr>
            <p:cNvSpPr txBox="1"/>
            <p:nvPr/>
          </p:nvSpPr>
          <p:spPr>
            <a:xfrm>
              <a:off x="1992928" y="541506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新节点</a:t>
              </a: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5A9AD13-998F-4D33-B700-0487BBCFD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302" y="4172381"/>
              <a:ext cx="303488" cy="868627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F5C02B0-B941-4470-BB00-FDF27BBD545D}"/>
                </a:ext>
              </a:extLst>
            </p:cNvPr>
            <p:cNvSpPr/>
            <p:nvPr/>
          </p:nvSpPr>
          <p:spPr>
            <a:xfrm>
              <a:off x="2899394" y="5023861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365F2CD-2DE5-4BEF-9A59-F00283DDC2CC}"/>
                </a:ext>
              </a:extLst>
            </p:cNvPr>
            <p:cNvGrpSpPr/>
            <p:nvPr/>
          </p:nvGrpSpPr>
          <p:grpSpPr>
            <a:xfrm>
              <a:off x="2795433" y="3663725"/>
              <a:ext cx="3301570" cy="508656"/>
              <a:chOff x="4345758" y="2781300"/>
              <a:chExt cx="3301570" cy="508656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FBB7168-CAC9-4541-9502-56C490D5AF0C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DFB2B08-EB29-4718-8B4D-A5F3805C6095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98F5EEB8-A005-472D-87F9-C0F298F48BC9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EFB13696-D803-427F-9E1E-0F42CE80B328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062D935-EBB7-4F99-B435-B1A7390E85F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4A97D51-B670-4B55-888C-657D660753B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67A1F382-090E-4155-99BC-FDB497041481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8659A09F-15CC-4555-9466-E753B0E1F86E}"/>
                    </a:ext>
                  </a:extLst>
                </p:cNvPr>
                <p:cNvCxnSpPr>
                  <a:cxnSpLocks/>
                  <a:endCxn id="122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9750FE7C-8669-4C81-AC79-49ED52AA88C5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F079220-6BCD-4C60-850A-4486DC8AE261}"/>
                </a:ext>
              </a:extLst>
            </p:cNvPr>
            <p:cNvGrpSpPr/>
            <p:nvPr/>
          </p:nvGrpSpPr>
          <p:grpSpPr>
            <a:xfrm>
              <a:off x="819810" y="3657048"/>
              <a:ext cx="1325947" cy="508656"/>
              <a:chOff x="4345758" y="2611226"/>
              <a:chExt cx="1769290" cy="67873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5FB4251-2DB3-48AE-88FE-4C6FB9FFD523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BF3A49F-5350-42A2-A5D7-0022BCECCC84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0F82F7E-9401-476C-A641-3525E0003448}"/>
                </a:ext>
              </a:extLst>
            </p:cNvPr>
            <p:cNvCxnSpPr>
              <a:cxnSpLocks/>
            </p:cNvCxnSpPr>
            <p:nvPr/>
          </p:nvCxnSpPr>
          <p:spPr>
            <a:xfrm rot="4200000">
              <a:off x="1626002" y="4349105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212A3EA-BCD4-4043-9EE9-1860E1A00F2E}"/>
                </a:ext>
              </a:extLst>
            </p:cNvPr>
            <p:cNvGrpSpPr/>
            <p:nvPr/>
          </p:nvGrpSpPr>
          <p:grpSpPr>
            <a:xfrm>
              <a:off x="1893779" y="3911376"/>
              <a:ext cx="901654" cy="45719"/>
              <a:chOff x="5477657" y="3028951"/>
              <a:chExt cx="901654" cy="45719"/>
            </a:xfrm>
          </p:grpSpPr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CABF15E-F641-4064-918A-E8C0816C7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60DE7A5-FA9D-44BF-9535-FD91A2F68541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37513442-A77A-42F3-A92D-2F99199D2B71}"/>
                </a:ext>
              </a:extLst>
            </p:cNvPr>
            <p:cNvGrpSpPr/>
            <p:nvPr/>
          </p:nvGrpSpPr>
          <p:grpSpPr>
            <a:xfrm>
              <a:off x="1239042" y="4172381"/>
              <a:ext cx="45719" cy="564820"/>
              <a:chOff x="4724847" y="3289956"/>
              <a:chExt cx="45719" cy="564820"/>
            </a:xfrm>
          </p:grpSpPr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858D6F2-0556-4F79-B06A-CD0700267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6259B96-EE92-4117-A957-D3C963BCE3F0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34A488-7AB8-4351-AE74-8057E92DA1C5}"/>
                </a:ext>
              </a:extLst>
            </p:cNvPr>
            <p:cNvSpPr txBox="1"/>
            <p:nvPr/>
          </p:nvSpPr>
          <p:spPr>
            <a:xfrm>
              <a:off x="791235" y="482577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541DD86-7C8F-4016-A4FD-5FCCD2B2B1B2}"/>
                </a:ext>
              </a:extLst>
            </p:cNvPr>
            <p:cNvSpPr txBox="1"/>
            <p:nvPr/>
          </p:nvSpPr>
          <p:spPr>
            <a:xfrm>
              <a:off x="987313" y="319133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40D84A-CE56-4424-912D-04419EB97AB1}"/>
                </a:ext>
              </a:extLst>
            </p:cNvPr>
            <p:cNvSpPr txBox="1"/>
            <p:nvPr/>
          </p:nvSpPr>
          <p:spPr>
            <a:xfrm>
              <a:off x="2854490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C9FF2F2-DFD2-42DE-8B6A-7DC955DF27BC}"/>
                </a:ext>
              </a:extLst>
            </p:cNvPr>
            <p:cNvGrpSpPr/>
            <p:nvPr/>
          </p:nvGrpSpPr>
          <p:grpSpPr>
            <a:xfrm>
              <a:off x="8436051" y="3649428"/>
              <a:ext cx="1325947" cy="508656"/>
              <a:chOff x="6541467" y="4587240"/>
              <a:chExt cx="1325947" cy="50865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3CC7A69-5F6B-45B0-90D0-26630745D1A3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FABFF8B-28D1-47FB-96FF-DF94E0993C2B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0D7E351-218A-4EC2-BC19-E8CDB86F5885}"/>
                </a:ext>
              </a:extLst>
            </p:cNvPr>
            <p:cNvGrpSpPr/>
            <p:nvPr/>
          </p:nvGrpSpPr>
          <p:grpSpPr>
            <a:xfrm>
              <a:off x="5840241" y="3918053"/>
              <a:ext cx="901654" cy="45719"/>
              <a:chOff x="5119355" y="3952876"/>
              <a:chExt cx="901654" cy="45719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29C5B80-3AF9-482C-A1D5-79CA8E371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A08CCBE-508E-43A1-9C8F-0C2ACCBFF3E4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F07F9BB-58B6-4C12-9421-939BA112A9D6}"/>
                </a:ext>
              </a:extLst>
            </p:cNvPr>
            <p:cNvSpPr txBox="1"/>
            <p:nvPr/>
          </p:nvSpPr>
          <p:spPr>
            <a:xfrm>
              <a:off x="4828207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2B7E0AE-DEAC-45DD-BA20-1B4814ADEC84}"/>
                </a:ext>
              </a:extLst>
            </p:cNvPr>
            <p:cNvSpPr txBox="1"/>
            <p:nvPr/>
          </p:nvSpPr>
          <p:spPr>
            <a:xfrm>
              <a:off x="8219025" y="3183710"/>
              <a:ext cx="1773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(</a:t>
              </a:r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)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1D06CD-BB8A-43BE-BA29-14016E108954}"/>
                </a:ext>
              </a:extLst>
            </p:cNvPr>
            <p:cNvGrpSpPr/>
            <p:nvPr/>
          </p:nvGrpSpPr>
          <p:grpSpPr>
            <a:xfrm>
              <a:off x="9505178" y="3903756"/>
              <a:ext cx="901654" cy="45719"/>
              <a:chOff x="5119355" y="3952876"/>
              <a:chExt cx="901654" cy="4571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C074976-6CEA-426E-9E4A-BF697A17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CB20C658-82BC-4D58-8FDF-64831296CECA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F9A4508-7071-4BBC-96DF-98BE50767E56}"/>
                </a:ext>
              </a:extLst>
            </p:cNvPr>
            <p:cNvSpPr txBox="1"/>
            <p:nvPr/>
          </p:nvSpPr>
          <p:spPr>
            <a:xfrm>
              <a:off x="10210084" y="375924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27EB13D-E872-4D62-8A85-5AECCBA61821}"/>
                </a:ext>
              </a:extLst>
            </p:cNvPr>
            <p:cNvGrpSpPr/>
            <p:nvPr/>
          </p:nvGrpSpPr>
          <p:grpSpPr>
            <a:xfrm>
              <a:off x="7528967" y="3911533"/>
              <a:ext cx="901654" cy="45719"/>
              <a:chOff x="5119355" y="3952876"/>
              <a:chExt cx="901654" cy="45719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18C7C5E2-9452-4AAF-A913-9CF3E0EB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D4E7CF10-A1D9-474D-B195-0FC29DC8DD95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A88EA77-EA17-4678-A235-D48A9535786F}"/>
                </a:ext>
              </a:extLst>
            </p:cNvPr>
            <p:cNvGrpSpPr/>
            <p:nvPr/>
          </p:nvGrpSpPr>
          <p:grpSpPr>
            <a:xfrm>
              <a:off x="6900102" y="3915657"/>
              <a:ext cx="446502" cy="45719"/>
              <a:chOff x="6732462" y="1500117"/>
              <a:chExt cx="446502" cy="4571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7FE72B8-9DD2-4173-8006-FBEE31407784}"/>
                  </a:ext>
                </a:extLst>
              </p:cNvPr>
              <p:cNvSpPr/>
              <p:nvPr/>
            </p:nvSpPr>
            <p:spPr>
              <a:xfrm rot="16200000">
                <a:off x="6732462" y="150308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9F6F938-E395-4854-90A8-A04BE31769E6}"/>
                  </a:ext>
                </a:extLst>
              </p:cNvPr>
              <p:cNvSpPr/>
              <p:nvPr/>
            </p:nvSpPr>
            <p:spPr>
              <a:xfrm rot="16200000">
                <a:off x="6934338" y="1500118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2665D8FC-2CFE-4432-BF6B-33129EF328A9}"/>
                  </a:ext>
                </a:extLst>
              </p:cNvPr>
              <p:cNvSpPr/>
              <p:nvPr/>
            </p:nvSpPr>
            <p:spPr>
              <a:xfrm rot="16200000">
                <a:off x="7136215" y="150011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39D9BB-3A6D-42A0-BA49-72B471B0DD41}"/>
                </a:ext>
              </a:extLst>
            </p:cNvPr>
            <p:cNvGrpSpPr/>
            <p:nvPr/>
          </p:nvGrpSpPr>
          <p:grpSpPr>
            <a:xfrm>
              <a:off x="2277522" y="3749717"/>
              <a:ext cx="268399" cy="377412"/>
              <a:chOff x="2272759" y="3754492"/>
              <a:chExt cx="272797" cy="401211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FA062F87-8B6B-4CDD-AD66-91EBD3FFE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031" y="375686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471A273C-2BCE-442E-83EF-3B57C768D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2759" y="375449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30DA29-8708-4E13-A1E3-F87833CD8A82}"/>
              </a:ext>
            </a:extLst>
          </p:cNvPr>
          <p:cNvGrpSpPr/>
          <p:nvPr/>
        </p:nvGrpSpPr>
        <p:grpSpPr>
          <a:xfrm>
            <a:off x="908802" y="3763686"/>
            <a:ext cx="10374395" cy="2570828"/>
            <a:chOff x="908802" y="3763686"/>
            <a:chExt cx="10374395" cy="257082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E99B9D3-3DB1-41D8-AE70-3CC4A96ACEE5}"/>
                </a:ext>
              </a:extLst>
            </p:cNvPr>
            <p:cNvGrpSpPr/>
            <p:nvPr/>
          </p:nvGrpSpPr>
          <p:grpSpPr>
            <a:xfrm>
              <a:off x="908802" y="3763686"/>
              <a:ext cx="10374395" cy="2570828"/>
              <a:chOff x="908802" y="3763686"/>
              <a:chExt cx="10374395" cy="2570828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0880FCE5-6530-452D-8373-CD76FC07DB0F}"/>
                  </a:ext>
                </a:extLst>
              </p:cNvPr>
              <p:cNvGrpSpPr/>
              <p:nvPr/>
            </p:nvGrpSpPr>
            <p:grpSpPr>
              <a:xfrm>
                <a:off x="2913000" y="4243701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F4BDAF35-003B-4061-975D-338EE101E1D5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2DFFA8E2-A8D6-474E-80D1-2214EFF9135E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3A4F7700-6063-4568-A864-B14639AA48FD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C277B8CF-01D6-4050-91FF-B66F84E91F26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026E984F-DEDE-45C0-B641-5FD874A77D30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125C5D9C-DE04-4C9E-A96E-ACF0142B1B40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A8F552FC-88E9-4463-AC87-D7F8EC8A7B2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80" name="直接箭头连接符 179">
                    <a:extLst>
                      <a:ext uri="{FF2B5EF4-FFF2-40B4-BE49-F238E27FC236}">
                        <a16:creationId xmlns:a16="http://schemas.microsoft.com/office/drawing/2014/main" id="{91888AD7-7541-46D4-9C74-27300CC3B3DA}"/>
                      </a:ext>
                    </a:extLst>
                  </p:cNvPr>
                  <p:cNvCxnSpPr>
                    <a:cxnSpLocks/>
                    <a:endCxn id="182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7682EEB8-EDF5-4CB9-B345-27CE6A8FD438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DBA0B346-3C28-4AD7-9473-A6BC3ADCC5C5}"/>
                  </a:ext>
                </a:extLst>
              </p:cNvPr>
              <p:cNvGrpSpPr/>
              <p:nvPr/>
            </p:nvGrpSpPr>
            <p:grpSpPr>
              <a:xfrm>
                <a:off x="937377" y="4237024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81E88688-DEB1-44EC-866E-2381CC974FEA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size</a:t>
                  </a:r>
                  <a:endParaRPr lang="zh-CN" altLang="en-US" dirty="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BCE8461F-BE0C-447E-87B7-3A29CF30898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225E40AD-6F8B-48A3-9745-06781FBE21DD}"/>
                  </a:ext>
                </a:extLst>
              </p:cNvPr>
              <p:cNvGrpSpPr/>
              <p:nvPr/>
            </p:nvGrpSpPr>
            <p:grpSpPr>
              <a:xfrm>
                <a:off x="2011346" y="4491352"/>
                <a:ext cx="901654" cy="45719"/>
                <a:chOff x="5477657" y="3028951"/>
                <a:chExt cx="901654" cy="45719"/>
              </a:xfrm>
            </p:grpSpPr>
            <p:cxnSp>
              <p:nvCxnSpPr>
                <p:cNvPr id="173" name="直接箭头连接符 172">
                  <a:extLst>
                    <a:ext uri="{FF2B5EF4-FFF2-40B4-BE49-F238E27FC236}">
                      <a16:creationId xmlns:a16="http://schemas.microsoft.com/office/drawing/2014/main" id="{B9ACCBEB-FF17-42A4-808D-0B9B09034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391" y="3052295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A209541D-95E2-4D1C-AF55-093BD99C03DF}"/>
                    </a:ext>
                  </a:extLst>
                </p:cNvPr>
                <p:cNvSpPr/>
                <p:nvPr/>
              </p:nvSpPr>
              <p:spPr>
                <a:xfrm>
                  <a:off x="5477657" y="302895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82874EB5-98DA-491D-AED0-DFC3420D40E9}"/>
                  </a:ext>
                </a:extLst>
              </p:cNvPr>
              <p:cNvGrpSpPr/>
              <p:nvPr/>
            </p:nvGrpSpPr>
            <p:grpSpPr>
              <a:xfrm>
                <a:off x="1356609" y="4752357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71" name="直接箭头连接符 170">
                  <a:extLst>
                    <a:ext uri="{FF2B5EF4-FFF2-40B4-BE49-F238E27FC236}">
                      <a16:creationId xmlns:a16="http://schemas.microsoft.com/office/drawing/2014/main" id="{AFD685F2-659F-4E64-A1BD-07C5BFC70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6A8A8018-C4B4-45F0-A934-BC304A6C5A4E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895C26-224D-4D54-BF9F-D7B90BEB29FC}"/>
                  </a:ext>
                </a:extLst>
              </p:cNvPr>
              <p:cNvSpPr txBox="1"/>
              <p:nvPr/>
            </p:nvSpPr>
            <p:spPr>
              <a:xfrm>
                <a:off x="908802" y="5405751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92BBE7C-444C-4620-A7B3-681F2CC3406F}"/>
                  </a:ext>
                </a:extLst>
              </p:cNvPr>
              <p:cNvSpPr txBox="1"/>
              <p:nvPr/>
            </p:nvSpPr>
            <p:spPr>
              <a:xfrm>
                <a:off x="1104880" y="377130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F888913A-2ECC-46FE-89C0-EC1EFBCB1A97}"/>
                  </a:ext>
                </a:extLst>
              </p:cNvPr>
              <p:cNvSpPr txBox="1"/>
              <p:nvPr/>
            </p:nvSpPr>
            <p:spPr>
              <a:xfrm>
                <a:off x="2972057" y="3781322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F61A1F65-BD7E-48C8-9982-3BCEA8F41B6A}"/>
                  </a:ext>
                </a:extLst>
              </p:cNvPr>
              <p:cNvGrpSpPr/>
              <p:nvPr/>
            </p:nvGrpSpPr>
            <p:grpSpPr>
              <a:xfrm>
                <a:off x="8553618" y="4229404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E2E164FB-2DAF-42C6-BE07-54F9F03B8064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74274EA-42C7-414F-8452-67A242F4EB5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FA97E8B2-5121-4063-B182-64C90F71CC2E}"/>
                  </a:ext>
                </a:extLst>
              </p:cNvPr>
              <p:cNvGrpSpPr/>
              <p:nvPr/>
            </p:nvGrpSpPr>
            <p:grpSpPr>
              <a:xfrm>
                <a:off x="5957808" y="4498029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7F8630B2-BEA9-477A-AF25-B8703395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A3F08B44-0863-4869-86B4-404184D50E79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DB07484-8106-4947-BFA7-45564C1B9E9C}"/>
                  </a:ext>
                </a:extLst>
              </p:cNvPr>
              <p:cNvSpPr txBox="1"/>
              <p:nvPr/>
            </p:nvSpPr>
            <p:spPr>
              <a:xfrm>
                <a:off x="4945774" y="3781322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337B671F-3276-4B12-9F67-28CAFFB3A14D}"/>
                  </a:ext>
                </a:extLst>
              </p:cNvPr>
              <p:cNvSpPr txBox="1"/>
              <p:nvPr/>
            </p:nvSpPr>
            <p:spPr>
              <a:xfrm>
                <a:off x="8336592" y="3763686"/>
                <a:ext cx="1773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9B76893-A9B1-42A8-A312-BF8B68B5AF98}"/>
                  </a:ext>
                </a:extLst>
              </p:cNvPr>
              <p:cNvSpPr txBox="1"/>
              <p:nvPr/>
            </p:nvSpPr>
            <p:spPr>
              <a:xfrm>
                <a:off x="10327651" y="4339219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NULL</a:t>
                </a:r>
                <a:endPara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3E090DE3-12ED-4AB0-A5A8-562FDCC8E931}"/>
                  </a:ext>
                </a:extLst>
              </p:cNvPr>
              <p:cNvGrpSpPr/>
              <p:nvPr/>
            </p:nvGrpSpPr>
            <p:grpSpPr>
              <a:xfrm>
                <a:off x="7646534" y="4491509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A017B4CD-24C5-4ED1-B74A-5B71FEC47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A26D91C9-17C7-49FD-AD6F-EA18FBD15936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1D72842D-CA61-4223-9411-B389690A55D1}"/>
                  </a:ext>
                </a:extLst>
              </p:cNvPr>
              <p:cNvGrpSpPr/>
              <p:nvPr/>
            </p:nvGrpSpPr>
            <p:grpSpPr>
              <a:xfrm>
                <a:off x="7017669" y="4495633"/>
                <a:ext cx="446502" cy="45719"/>
                <a:chOff x="6732462" y="1500117"/>
                <a:chExt cx="446502" cy="45719"/>
              </a:xfrm>
            </p:grpSpPr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AA752FC-AB41-433B-BE07-82E03FED832B}"/>
                    </a:ext>
                  </a:extLst>
                </p:cNvPr>
                <p:cNvSpPr/>
                <p:nvPr/>
              </p:nvSpPr>
              <p:spPr>
                <a:xfrm rot="16200000">
                  <a:off x="6732462" y="1503087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05F31311-5AA1-4E16-AFA6-1AA62661C8CF}"/>
                    </a:ext>
                  </a:extLst>
                </p:cNvPr>
                <p:cNvSpPr/>
                <p:nvPr/>
              </p:nvSpPr>
              <p:spPr>
                <a:xfrm rot="16200000">
                  <a:off x="6934338" y="1500118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CAFA6E83-3AF3-4E98-80A7-B7E963FF1550}"/>
                    </a:ext>
                  </a:extLst>
                </p:cNvPr>
                <p:cNvSpPr/>
                <p:nvPr/>
              </p:nvSpPr>
              <p:spPr>
                <a:xfrm rot="16200000">
                  <a:off x="7136215" y="1500117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BA4E4560-2641-4FE6-9A61-387A589ABE96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>
                <a:off x="9360271" y="493000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2E4C292A-3BDA-4EC2-A577-B7491AFF19A6}"/>
                  </a:ext>
                </a:extLst>
              </p:cNvPr>
              <p:cNvGrpSpPr/>
              <p:nvPr/>
            </p:nvGrpSpPr>
            <p:grpSpPr>
              <a:xfrm>
                <a:off x="9559694" y="5350428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5023263B-3AD3-4535-B338-5629040E59C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3953C43C-9BE9-4D13-A836-C66A03F78210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7B7AE65A-7F4D-42C1-9B06-B190321E5AB2}"/>
                  </a:ext>
                </a:extLst>
              </p:cNvPr>
              <p:cNvSpPr txBox="1"/>
              <p:nvPr/>
            </p:nvSpPr>
            <p:spPr>
              <a:xfrm>
                <a:off x="9727197" y="599596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新节点</a:t>
                </a: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8E24F057-081D-414E-B51B-B4EE58700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58746" y="4680948"/>
                <a:ext cx="143503" cy="94413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99BD743D-14DC-485F-BD3A-7400F161FB08}"/>
                  </a:ext>
                </a:extLst>
              </p:cNvPr>
              <p:cNvSpPr/>
              <p:nvPr/>
            </p:nvSpPr>
            <p:spPr>
              <a:xfrm>
                <a:off x="10633663" y="560475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2E7B7982-1F1F-4840-B0FF-D9E4273A8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1479" y="4507076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8B41EFA3-447D-4398-9D09-3EAE5B6F4588}"/>
                  </a:ext>
                </a:extLst>
              </p:cNvPr>
              <p:cNvSpPr/>
              <p:nvPr/>
            </p:nvSpPr>
            <p:spPr>
              <a:xfrm>
                <a:off x="9622745" y="448373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82A5D1CE-A026-4AA0-932D-5004D8939FBE}"/>
                  </a:ext>
                </a:extLst>
              </p:cNvPr>
              <p:cNvGrpSpPr/>
              <p:nvPr/>
            </p:nvGrpSpPr>
            <p:grpSpPr>
              <a:xfrm>
                <a:off x="10060809" y="4314453"/>
                <a:ext cx="268399" cy="377412"/>
                <a:chOff x="2272759" y="3754492"/>
                <a:chExt cx="272797" cy="401211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B0F4D2E6-7B9F-4B8E-ADCA-178823493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031" y="3756862"/>
                  <a:ext cx="272525" cy="398841"/>
                </a:xfrm>
                <a:prstGeom prst="line">
                  <a:avLst/>
                </a:prstGeom>
                <a:ln w="25400">
                  <a:solidFill>
                    <a:srgbClr val="E83D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95A51BFE-89A0-42DC-9B9B-E5B6C11BA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2759" y="3754492"/>
                  <a:ext cx="272525" cy="398841"/>
                </a:xfrm>
                <a:prstGeom prst="line">
                  <a:avLst/>
                </a:prstGeom>
                <a:ln w="25400">
                  <a:solidFill>
                    <a:srgbClr val="E83D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D4DC8483-73BB-4D7E-BAAA-257FA54E3D62}"/>
                </a:ext>
              </a:extLst>
            </p:cNvPr>
            <p:cNvSpPr txBox="1"/>
            <p:nvPr/>
          </p:nvSpPr>
          <p:spPr>
            <a:xfrm>
              <a:off x="7724125" y="544922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10909CFA-7C20-4662-85C3-FC64FED57363}"/>
                </a:ext>
              </a:extLst>
            </p:cNvPr>
            <p:cNvCxnSpPr>
              <a:cxnSpLocks/>
            </p:cNvCxnSpPr>
            <p:nvPr/>
          </p:nvCxnSpPr>
          <p:spPr>
            <a:xfrm>
              <a:off x="8663618" y="5608885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05759F7-6BFD-4C06-AF82-85F73589F042}"/>
                </a:ext>
              </a:extLst>
            </p:cNvPr>
            <p:cNvSpPr/>
            <p:nvPr/>
          </p:nvSpPr>
          <p:spPr>
            <a:xfrm>
              <a:off x="8644884" y="5585541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60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848B8FEC-388F-4A03-AB85-A78CF360BFAD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头插法和尾插法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EF5C39-FE6A-4755-A347-6C931DEC32D5}"/>
              </a:ext>
            </a:extLst>
          </p:cNvPr>
          <p:cNvGrpSpPr/>
          <p:nvPr/>
        </p:nvGrpSpPr>
        <p:grpSpPr>
          <a:xfrm>
            <a:off x="479239" y="1302408"/>
            <a:ext cx="10689956" cy="1972999"/>
            <a:chOff x="479239" y="1302408"/>
            <a:chExt cx="10689956" cy="19729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DB65663-3188-4F4D-9369-E440CF623564}"/>
                </a:ext>
              </a:extLst>
            </p:cNvPr>
            <p:cNvGrpSpPr/>
            <p:nvPr/>
          </p:nvGrpSpPr>
          <p:grpSpPr>
            <a:xfrm>
              <a:off x="2483437" y="1774803"/>
              <a:ext cx="3301570" cy="508656"/>
              <a:chOff x="4345758" y="2781300"/>
              <a:chExt cx="3301570" cy="508656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1951FBA-8B86-4ABB-BB9E-51CC7507474A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1F7D8C4-C44F-4814-B31F-8E42F2BBD26F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40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45EDD6-8159-429B-9BE5-56841DAA3D3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3B21196-27D6-4644-8217-FAB363BBE257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3D1105F-2A5B-40C8-9E28-6BC1B5A415A9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30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960B612-3C62-4AF8-842B-F32238832D4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2EBAC1-213B-4B73-A0AD-9468F3893285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DA82DB4-FFC9-4B6C-B676-05FC68B07399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B75EEE7-F6B5-420D-9F8B-7FB07A74895E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405CE6E-AEB3-4CC2-BCFA-40799045093D}"/>
                </a:ext>
              </a:extLst>
            </p:cNvPr>
            <p:cNvGrpSpPr/>
            <p:nvPr/>
          </p:nvGrpSpPr>
          <p:grpSpPr>
            <a:xfrm>
              <a:off x="507814" y="1768126"/>
              <a:ext cx="1325947" cy="508656"/>
              <a:chOff x="4345758" y="2611226"/>
              <a:chExt cx="1769290" cy="67873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8AA9F6-9A99-4E66-A582-9D39CE1B2A3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96D159-4030-40EA-8484-C21FA56AF8F0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D981FA-223B-477F-B724-D2A1E088CF20}"/>
                </a:ext>
              </a:extLst>
            </p:cNvPr>
            <p:cNvGrpSpPr/>
            <p:nvPr/>
          </p:nvGrpSpPr>
          <p:grpSpPr>
            <a:xfrm>
              <a:off x="1581783" y="2022454"/>
              <a:ext cx="901654" cy="45719"/>
              <a:chOff x="5477657" y="3028951"/>
              <a:chExt cx="901654" cy="4571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487722D-6F8B-4CD6-8988-034CFCB85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9ED69B-71FE-4C58-988C-07967EFF0935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927046" y="2283459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479239" y="293685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675317" y="130240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35366CF-C637-47D2-8A18-1F8C917DA62D}"/>
                </a:ext>
              </a:extLst>
            </p:cNvPr>
            <p:cNvSpPr txBox="1"/>
            <p:nvPr/>
          </p:nvSpPr>
          <p:spPr>
            <a:xfrm>
              <a:off x="2542494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BD70C75-903E-4A5B-A3FA-31E82D3B2471}"/>
                </a:ext>
              </a:extLst>
            </p:cNvPr>
            <p:cNvGrpSpPr/>
            <p:nvPr/>
          </p:nvGrpSpPr>
          <p:grpSpPr>
            <a:xfrm>
              <a:off x="5528245" y="2029131"/>
              <a:ext cx="901654" cy="45719"/>
              <a:chOff x="5119355" y="3952876"/>
              <a:chExt cx="901654" cy="4571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A8B00E4E-7B2D-4BEC-9330-C746E1A94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F9F255-52BC-4DEA-9483-F2182875A1B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55BA5D-32C0-482F-8BFE-A886A94F3913}"/>
                </a:ext>
              </a:extLst>
            </p:cNvPr>
            <p:cNvSpPr txBox="1"/>
            <p:nvPr/>
          </p:nvSpPr>
          <p:spPr>
            <a:xfrm>
              <a:off x="4516211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589400" y="130240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C6CBBB-55E0-40DA-B136-B5BB916AF4B6}"/>
                </a:ext>
              </a:extLst>
            </p:cNvPr>
            <p:cNvGrpSpPr/>
            <p:nvPr/>
          </p:nvGrpSpPr>
          <p:grpSpPr>
            <a:xfrm>
              <a:off x="6429841" y="1768126"/>
              <a:ext cx="1970781" cy="508656"/>
              <a:chOff x="6429841" y="1768126"/>
              <a:chExt cx="1970781" cy="508656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20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75E286AC-50F8-447E-94BD-7589A7401895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50C2EB57-D6A0-4C29-A783-F8F86DCB1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BA2E0718-E5FF-4A4E-8456-CEB366A5DBDE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213649" y="1885561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86F6011-BADF-427D-899A-BFEEDF5E9F74}"/>
                </a:ext>
              </a:extLst>
            </p:cNvPr>
            <p:cNvGrpSpPr/>
            <p:nvPr/>
          </p:nvGrpSpPr>
          <p:grpSpPr>
            <a:xfrm>
              <a:off x="8411041" y="1768126"/>
              <a:ext cx="1970781" cy="508656"/>
              <a:chOff x="6429841" y="1768126"/>
              <a:chExt cx="1970781" cy="508656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2DDC991-CED3-4EA4-B100-EF6D7B66271F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EC5ED4-EDE3-4449-BDBA-EB2AB2B69BB4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10</a:t>
                  </a:r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BAD7B611-32D0-4653-9A97-771EA9B07E29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1C6A18E2-8A75-4CB9-B158-39B584B23B46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84CABDAD-AC9F-48AD-A92D-EE9D92CE6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839ADA0-C75F-4283-8B74-1610869764C1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569625F-5733-47E7-993C-1CF3FC95A111}"/>
                </a:ext>
              </a:extLst>
            </p:cNvPr>
            <p:cNvSpPr txBox="1"/>
            <p:nvPr/>
          </p:nvSpPr>
          <p:spPr>
            <a:xfrm>
              <a:off x="6497411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453A27-0EB7-4321-AC15-4A95D38AA494}"/>
              </a:ext>
            </a:extLst>
          </p:cNvPr>
          <p:cNvGrpSpPr/>
          <p:nvPr/>
        </p:nvGrpSpPr>
        <p:grpSpPr>
          <a:xfrm>
            <a:off x="479239" y="4003850"/>
            <a:ext cx="10689956" cy="1972999"/>
            <a:chOff x="479239" y="4003850"/>
            <a:chExt cx="10689956" cy="197299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4BD8661-9636-4907-BAEA-9DA426718A67}"/>
                </a:ext>
              </a:extLst>
            </p:cNvPr>
            <p:cNvGrpSpPr/>
            <p:nvPr/>
          </p:nvGrpSpPr>
          <p:grpSpPr>
            <a:xfrm>
              <a:off x="479239" y="4003850"/>
              <a:ext cx="10689956" cy="1972999"/>
              <a:chOff x="479239" y="1302408"/>
              <a:chExt cx="10689956" cy="1972999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A89A3EC1-3BF8-4182-B801-B6A3B782B682}"/>
                  </a:ext>
                </a:extLst>
              </p:cNvPr>
              <p:cNvGrpSpPr/>
              <p:nvPr/>
            </p:nvGrpSpPr>
            <p:grpSpPr>
              <a:xfrm>
                <a:off x="2483437" y="1774803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665C758F-6C49-496D-8120-282782A4E805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A2A91E5-FF92-4168-BEFD-69CFD55BC67A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22FA5B41-3272-4A06-AF36-368A27955FC9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047C9FF4-DBF9-4D15-9C32-7A7FEF439C86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0A7A95F2-3CCC-46ED-B353-035394DFF66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20</a:t>
                    </a:r>
                    <a:endParaRPr lang="zh-CN" altLang="en-US" dirty="0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C1B2AAB9-16C5-4559-B116-F68956FD8CF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C0B25BCE-F740-4F22-B8BD-AA464CD89027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2" name="直接箭头连接符 111">
                    <a:extLst>
                      <a:ext uri="{FF2B5EF4-FFF2-40B4-BE49-F238E27FC236}">
                        <a16:creationId xmlns:a16="http://schemas.microsoft.com/office/drawing/2014/main" id="{91A9D97B-CEA2-41CD-89B9-8048DD5A4EBB}"/>
                      </a:ext>
                    </a:extLst>
                  </p:cNvPr>
                  <p:cNvCxnSpPr>
                    <a:cxnSpLocks/>
                    <a:endCxn id="114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97727C14-D84C-4190-8224-B4F814641F14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8C72CD67-FD79-4B4D-B115-D22A812E2D22}"/>
                  </a:ext>
                </a:extLst>
              </p:cNvPr>
              <p:cNvGrpSpPr/>
              <p:nvPr/>
            </p:nvGrpSpPr>
            <p:grpSpPr>
              <a:xfrm>
                <a:off x="507814" y="1768126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F1A58184-CF1A-450C-926E-D14BD7796D67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1F3D493-B062-4B7E-B01F-35058CE5724C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9869C768-87A8-4313-8BFB-5DC70D7773E0}"/>
                  </a:ext>
                </a:extLst>
              </p:cNvPr>
              <p:cNvGrpSpPr/>
              <p:nvPr/>
            </p:nvGrpSpPr>
            <p:grpSpPr>
              <a:xfrm>
                <a:off x="1581783" y="2022454"/>
                <a:ext cx="901654" cy="45719"/>
                <a:chOff x="5477657" y="3028951"/>
                <a:chExt cx="901654" cy="45719"/>
              </a:xfrm>
            </p:grpSpPr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41B78E39-F44C-4B6A-8B13-4D2010EA2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391" y="3052295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0B9B8A68-835B-42BC-B936-55C84C4E5C7C}"/>
                    </a:ext>
                  </a:extLst>
                </p:cNvPr>
                <p:cNvSpPr/>
                <p:nvPr/>
              </p:nvSpPr>
              <p:spPr>
                <a:xfrm>
                  <a:off x="5477657" y="302895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8B686BA-4D4F-4351-8525-CD17743C8250}"/>
                  </a:ext>
                </a:extLst>
              </p:cNvPr>
              <p:cNvGrpSpPr/>
              <p:nvPr/>
            </p:nvGrpSpPr>
            <p:grpSpPr>
              <a:xfrm>
                <a:off x="927046" y="2283459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2443B6B6-7A1E-4E2E-A0B4-E2EB9865C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F6DFE122-CB4C-48BE-855F-130BF69408B3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29CA6CE-FB4A-4128-91F0-85048EDE2A54}"/>
                  </a:ext>
                </a:extLst>
              </p:cNvPr>
              <p:cNvSpPr txBox="1"/>
              <p:nvPr/>
            </p:nvSpPr>
            <p:spPr>
              <a:xfrm>
                <a:off x="479239" y="2936853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F8DE78B-8885-415E-BAC0-469C29EDFD69}"/>
                  </a:ext>
                </a:extLst>
              </p:cNvPr>
              <p:cNvSpPr txBox="1"/>
              <p:nvPr/>
            </p:nvSpPr>
            <p:spPr>
              <a:xfrm>
                <a:off x="675317" y="1302408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8A14576-95AC-4EFD-B7F1-E80BEDFF8DDB}"/>
                  </a:ext>
                </a:extLst>
              </p:cNvPr>
              <p:cNvSpPr txBox="1"/>
              <p:nvPr/>
            </p:nvSpPr>
            <p:spPr>
              <a:xfrm>
                <a:off x="2542494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23CB3639-6977-4858-992D-B089526893ED}"/>
                  </a:ext>
                </a:extLst>
              </p:cNvPr>
              <p:cNvGrpSpPr/>
              <p:nvPr/>
            </p:nvGrpSpPr>
            <p:grpSpPr>
              <a:xfrm>
                <a:off x="5528245" y="2029131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38687DD6-1AFB-4A91-9B3E-058032217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5DC177A-7BC5-4FEA-B81C-835A2C1FC9C0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427853-7259-449C-B03F-23F3A7C43E05}"/>
                  </a:ext>
                </a:extLst>
              </p:cNvPr>
              <p:cNvSpPr txBox="1"/>
              <p:nvPr/>
            </p:nvSpPr>
            <p:spPr>
              <a:xfrm>
                <a:off x="4516211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84D7F69-8DCB-44C6-9D6E-A17E9D48DCA0}"/>
                  </a:ext>
                </a:extLst>
              </p:cNvPr>
              <p:cNvSpPr txBox="1"/>
              <p:nvPr/>
            </p:nvSpPr>
            <p:spPr>
              <a:xfrm>
                <a:off x="8589400" y="1302408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8D4957B3-2706-4104-B7FF-5DA3C45021F0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9ED15E71-6D90-4488-9AE3-B08467DAA087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FBEB9147-0EA6-461F-9E65-3AC30625B6DD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30</a:t>
                    </a:r>
                    <a:endParaRPr lang="zh-CN" altLang="en-US" dirty="0"/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EA49A742-8B0E-4210-ADD1-B86BD4FCD442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86BEA97-808F-4CB2-B4CE-21912B5178A8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97" name="直接箭头连接符 96">
                    <a:extLst>
                      <a:ext uri="{FF2B5EF4-FFF2-40B4-BE49-F238E27FC236}">
                        <a16:creationId xmlns:a16="http://schemas.microsoft.com/office/drawing/2014/main" id="{9EFEE310-8FF2-4677-9A59-2185C96D9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172EFF3A-5E35-478D-8576-D9220CCB3F6D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36DF84B-4CC3-443D-B6EC-D5955CA0CA65}"/>
                  </a:ext>
                </a:extLst>
              </p:cNvPr>
              <p:cNvSpPr txBox="1"/>
              <p:nvPr/>
            </p:nvSpPr>
            <p:spPr>
              <a:xfrm>
                <a:off x="10213649" y="1885561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NULL</a:t>
                </a:r>
                <a:endPara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9C9CA671-F57E-49B5-9DA0-1A264D04B71E}"/>
                  </a:ext>
                </a:extLst>
              </p:cNvPr>
              <p:cNvGrpSpPr/>
              <p:nvPr/>
            </p:nvGrpSpPr>
            <p:grpSpPr>
              <a:xfrm>
                <a:off x="8411041" y="1768126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B86C3BFE-8675-4A44-9164-040483F2001D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F4FD9E67-1918-4F6C-B91B-E18F3AB753DA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40</a:t>
                    </a:r>
                    <a:endParaRPr lang="zh-CN" altLang="en-US" dirty="0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A46BC0AD-56C0-4355-AD05-85689ECEBC54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1FFE766F-C1E5-45D0-9889-9791748DED4C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C9AB35A5-4D50-4809-AF7B-6E05C0152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9ABE93A8-F5B7-43AE-BF1F-1EEA9DF429D3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A4DD29D-247E-4AEF-9BDD-19D33A8A2F7A}"/>
                  </a:ext>
                </a:extLst>
              </p:cNvPr>
              <p:cNvSpPr txBox="1"/>
              <p:nvPr/>
            </p:nvSpPr>
            <p:spPr>
              <a:xfrm>
                <a:off x="6497411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</p:grp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94EEB42-28BF-47C5-A280-BC8200EEA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131" y="4984901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41D0B32-A13A-4DC3-BBF9-AE5D9509830D}"/>
                </a:ext>
              </a:extLst>
            </p:cNvPr>
            <p:cNvSpPr txBox="1"/>
            <p:nvPr/>
          </p:nvSpPr>
          <p:spPr>
            <a:xfrm>
              <a:off x="8375464" y="56382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BAE0A1A5-EC30-4725-9810-C1CCF43A57A9}"/>
                </a:ext>
              </a:extLst>
            </p:cNvPr>
            <p:cNvSpPr/>
            <p:nvPr/>
          </p:nvSpPr>
          <p:spPr>
            <a:xfrm rot="16200000">
              <a:off x="8823269" y="551352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33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E60899-B65D-496C-A8ED-C24CA318E074}"/>
              </a:ext>
            </a:extLst>
          </p:cNvPr>
          <p:cNvGrpSpPr/>
          <p:nvPr/>
        </p:nvGrpSpPr>
        <p:grpSpPr>
          <a:xfrm>
            <a:off x="3442788" y="2308905"/>
            <a:ext cx="6747184" cy="1967305"/>
            <a:chOff x="3442788" y="2308905"/>
            <a:chExt cx="6747184" cy="19673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AE8D22-DDF4-490D-BC9C-2E6000D65235}"/>
                </a:ext>
              </a:extLst>
            </p:cNvPr>
            <p:cNvGrpSpPr/>
            <p:nvPr/>
          </p:nvGrpSpPr>
          <p:grpSpPr>
            <a:xfrm>
              <a:off x="3442788" y="2308905"/>
              <a:ext cx="5319976" cy="1967305"/>
              <a:chOff x="5023938" y="2308905"/>
              <a:chExt cx="5319976" cy="196730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DB65663-3188-4F4D-9369-E440CF623564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81951FBA-8B86-4ABB-BB9E-51CC7507474A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F7D8C4-C44F-4814-B31F-8E42F2BBD26F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645EDD6-8159-429B-9BE5-56841DAA3D32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E3B21196-27D6-4644-8217-FAB363BBE257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3D1105F-2A5B-40C8-9E28-6BC1B5A415A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960B612-3C62-4AF8-842B-F32238832D4B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72EBAC1-213B-4B73-A0AD-9468F3893285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4DA82DB4-FFC9-4B6C-B676-05FC68B07399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BB75EEE7-F6B5-420D-9F8B-7FB07A74895E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C84E0F-1942-44D2-BCEB-60F5BFB0B160}"/>
                </a:ext>
              </a:extLst>
            </p:cNvPr>
            <p:cNvGrpSpPr/>
            <p:nvPr/>
          </p:nvGrpSpPr>
          <p:grpSpPr>
            <a:xfrm>
              <a:off x="8529520" y="3028951"/>
              <a:ext cx="901654" cy="45719"/>
              <a:chOff x="5119355" y="3952876"/>
              <a:chExt cx="901654" cy="45719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B04C2D5-80B9-4707-9A41-F63E8F41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B6DAAF5-8A13-4B1C-B1A7-2CB3706BBB0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B077DA-07AD-4B39-B5CB-753DC260F922}"/>
                </a:ext>
              </a:extLst>
            </p:cNvPr>
            <p:cNvSpPr txBox="1"/>
            <p:nvPr/>
          </p:nvSpPr>
          <p:spPr>
            <a:xfrm>
              <a:off x="9234426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1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516575-099C-4E43-8EE6-BBFC5B9523A1}"/>
              </a:ext>
            </a:extLst>
          </p:cNvPr>
          <p:cNvGrpSpPr/>
          <p:nvPr/>
        </p:nvGrpSpPr>
        <p:grpSpPr>
          <a:xfrm>
            <a:off x="1552046" y="2295237"/>
            <a:ext cx="9401464" cy="1746289"/>
            <a:chOff x="1552046" y="2295237"/>
            <a:chExt cx="9401464" cy="17462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373374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9997964" y="270205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178EED4-F489-4D97-BB3C-19CED173DE69}"/>
                </a:ext>
              </a:extLst>
            </p:cNvPr>
            <p:cNvGrpSpPr/>
            <p:nvPr/>
          </p:nvGrpSpPr>
          <p:grpSpPr>
            <a:xfrm>
              <a:off x="6095180" y="2729680"/>
              <a:ext cx="4128625" cy="417218"/>
              <a:chOff x="4460468" y="4564233"/>
              <a:chExt cx="4128625" cy="417218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D0EE6A52-00B5-4018-AB2A-1F6EBCB0806D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C6CDCFED-5225-4721-993E-1626DD740C4B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06255BA0-87F5-415A-A710-2EA35EE42AF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EF82A29-23BA-4574-B758-1737AA94F510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F150C200-96CA-4C18-A958-8DD04C99B1A4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C6973B4D-FDD2-4684-8262-02FF7D9B7306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C557EBE1-968B-4D78-892F-35FD73DE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D427313-7E7F-49E1-A06B-3923C13F0827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E4339081-26E0-4EBD-A094-7DBE9A84EF35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1FE55596-D378-46C6-816E-22FEDAB5065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E2D6CAFA-01E0-4E5F-9564-EBA01BF3FE3D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EAF2E47-7420-47E4-AB1B-1A4C92D8F086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3A0AE73C-DD84-4589-8622-D8FF2B95F511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26" name="直接箭头连接符 125">
                    <a:extLst>
                      <a:ext uri="{FF2B5EF4-FFF2-40B4-BE49-F238E27FC236}">
                        <a16:creationId xmlns:a16="http://schemas.microsoft.com/office/drawing/2014/main" id="{601E45B9-C929-4F3C-BC77-2CA407253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58B91EE3-75FE-412C-ABAB-2F556E76944C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78FB807-A504-421D-8AC4-CDB2789022D7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CA634564-E264-49F0-8B5E-0AA0A8FB7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F5A31B-D380-46CE-BBFD-8EDDC5E40D3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2E91378-6323-4C4D-9B67-826AC4857E1A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D6146087-D905-41DE-A526-2766341C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F506AE1-2703-4402-96D7-EFF9F9BAB012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874D91B-AC41-4C05-B769-02A05383A0C7}"/>
                </a:ext>
              </a:extLst>
            </p:cNvPr>
            <p:cNvGrpSpPr/>
            <p:nvPr/>
          </p:nvGrpSpPr>
          <p:grpSpPr>
            <a:xfrm>
              <a:off x="2303537" y="2729779"/>
              <a:ext cx="4128625" cy="417218"/>
              <a:chOff x="4460468" y="4564233"/>
              <a:chExt cx="4128625" cy="41721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4F01C7E-F7FB-469D-88A0-F63E15D5E8A3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FE3AD44C-5ED4-4E49-B817-B3F4BF1FFA53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5B35B203-8FD4-4404-974C-137CC62726A4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4E211A1A-C10A-48DB-BA3B-E346779828C5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7CE50D60-31DD-43DA-89BF-6851E8CECD7C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B1C26D8-1893-4D66-9148-2163C9E2E762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88A37A9D-19FE-4624-8E20-CFE97C8BD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2FD6E461-378B-4410-A5F5-1E1E7DD6D6C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32E8E63D-4D82-49A4-A547-0AABF1FA72F2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F29B2C6D-3253-41F4-AD45-E3C05B57BDB0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524F6916-A33A-4546-8852-CAD7BCC4127E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DA6F15-4074-46A2-A70B-8141A00A73E3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09C76125-B6B1-4777-BF5B-89BB37EC45E8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4" name="直接箭头连接符 103">
                    <a:extLst>
                      <a:ext uri="{FF2B5EF4-FFF2-40B4-BE49-F238E27FC236}">
                        <a16:creationId xmlns:a16="http://schemas.microsoft.com/office/drawing/2014/main" id="{1E07C837-2ACF-4001-AA19-92A0E626B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6193F118-0400-4F24-839E-0D467A38544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95E8191-C9F8-4556-9E6E-91978223EBFF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0E7C10A-D91B-485D-8D9C-992CE0AC2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3159989D-789D-40FF-A764-5F101748F4AB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2F61BB9-335A-481C-8741-B5A2DB04C896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75F92C52-95A2-4F82-8C94-A4C416EC6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43A3958D-7A0F-42A3-82D5-F218474DDDB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3EB5E41-207F-4DCD-8273-23D1DC9FE128}"/>
                </a:ext>
              </a:extLst>
            </p:cNvPr>
            <p:cNvSpPr txBox="1"/>
            <p:nvPr/>
          </p:nvSpPr>
          <p:spPr>
            <a:xfrm>
              <a:off x="1552046" y="287659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3400705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4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149CA1-E789-46E2-BD11-B7B3C4CF8F11}"/>
              </a:ext>
            </a:extLst>
          </p:cNvPr>
          <p:cNvGrpSpPr/>
          <p:nvPr/>
        </p:nvGrpSpPr>
        <p:grpSpPr>
          <a:xfrm>
            <a:off x="2157721" y="3932432"/>
            <a:ext cx="8084875" cy="1982477"/>
            <a:chOff x="2157721" y="3526032"/>
            <a:chExt cx="8084875" cy="198247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520073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EE6A52-00B5-4018-AB2A-1F6EBCB0806D}"/>
                </a:ext>
              </a:extLst>
            </p:cNvPr>
            <p:cNvGrpSpPr/>
            <p:nvPr/>
          </p:nvGrpSpPr>
          <p:grpSpPr>
            <a:xfrm>
              <a:off x="6432928" y="4196663"/>
              <a:ext cx="3459707" cy="417218"/>
              <a:chOff x="1864242" y="4546042"/>
              <a:chExt cx="3459707" cy="417218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6CDCFED-5225-4721-993E-1626DD740C4B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06255BA0-87F5-415A-A710-2EA35EE42AF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EF82A29-23BA-4574-B758-1737AA94F510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150C200-96CA-4C18-A958-8DD04C99B1A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6973B4D-FDD2-4684-8262-02FF7D9B7306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C557EBE1-968B-4D78-892F-35FD73DE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1D427313-7E7F-49E1-A06B-3923C13F0827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4339081-26E0-4EBD-A094-7DBE9A84EF35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FE55596-D378-46C6-816E-22FEDAB5065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2D6CAFA-01E0-4E5F-9564-EBA01BF3FE3D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AF2E47-7420-47E4-AB1B-1A4C92D8F086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3A0AE73C-DD84-4589-8622-D8FF2B95F511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6" name="直接箭头连接符 125">
                  <a:extLst>
                    <a:ext uri="{FF2B5EF4-FFF2-40B4-BE49-F238E27FC236}">
                      <a16:creationId xmlns:a16="http://schemas.microsoft.com/office/drawing/2014/main" id="{601E45B9-C929-4F3C-BC77-2CA4072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58B91EE3-75FE-412C-ABAB-2F556E76944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A634564-E264-49F0-8B5E-0AA0A8FB7A0F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4323962"/>
              <a:ext cx="318904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2E91378-6323-4C4D-9B67-826AC4857E1A}"/>
                </a:ext>
              </a:extLst>
            </p:cNvPr>
            <p:cNvGrpSpPr/>
            <p:nvPr/>
          </p:nvGrpSpPr>
          <p:grpSpPr>
            <a:xfrm rot="10800000">
              <a:off x="6095180" y="4472063"/>
              <a:ext cx="562427" cy="45719"/>
              <a:chOff x="5959023" y="5074838"/>
              <a:chExt cx="562427" cy="4571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D6146087-D905-41DE-A526-2766341C2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DF506AE1-2703-4402-96D7-EFF9F9BAB012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4F01C7E-F7FB-469D-88A0-F63E15D5E8A3}"/>
                </a:ext>
              </a:extLst>
            </p:cNvPr>
            <p:cNvGrpSpPr/>
            <p:nvPr/>
          </p:nvGrpSpPr>
          <p:grpSpPr>
            <a:xfrm>
              <a:off x="2641285" y="4196762"/>
              <a:ext cx="3459707" cy="417218"/>
              <a:chOff x="1864242" y="4546042"/>
              <a:chExt cx="3459707" cy="417218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FE3AD44C-5ED4-4E49-B817-B3F4BF1FFA5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35B203-8FD4-4404-974C-137CC62726A4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E211A1A-C10A-48DB-BA3B-E346779828C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CE50D60-31DD-43DA-89BF-6851E8CECD7C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B1C26D8-1893-4D66-9148-2163C9E2E762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88A37A9D-19FE-4624-8E20-CFE97C8BD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FD6E461-378B-4410-A5F5-1E1E7DD6D6C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2E8E63D-4D82-49A4-A547-0AABF1FA72F2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29B2C6D-3253-41F4-AD45-E3C05B57BDB0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524F6916-A33A-4546-8852-CAD7BCC4127E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CDA6F15-4074-46A2-A70B-8141A00A73E3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9C76125-B6B1-4777-BF5B-89BB37EC45E8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1E07C837-2ACF-4001-AA19-92A0E626B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193F118-0400-4F24-839E-0D467A38544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195E8191-C9F8-4556-9E6E-91978223EBFF}"/>
                </a:ext>
              </a:extLst>
            </p:cNvPr>
            <p:cNvGrpSpPr/>
            <p:nvPr/>
          </p:nvGrpSpPr>
          <p:grpSpPr>
            <a:xfrm>
              <a:off x="5869735" y="4304539"/>
              <a:ext cx="562427" cy="45719"/>
              <a:chOff x="5959023" y="5074838"/>
              <a:chExt cx="562427" cy="45719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E0E7C10A-D91B-485D-8D9C-992CE0A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159989D-789D-40FF-A764-5F101748F4AB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F92C52-95A2-4F82-8C94-A4C416EC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9507" y="4494438"/>
              <a:ext cx="35308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4867688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CDA60BE-5275-4D6D-85EC-606BA4550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70" y="3712243"/>
              <a:ext cx="0" cy="62314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195D115-A514-488E-BFB9-016C5645A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71009" y="4325781"/>
              <a:ext cx="407811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1AC916-55E5-4150-8705-8F0F38E24690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3712243"/>
              <a:ext cx="7750436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E13F787-D453-451D-B5BB-E4FB5976A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045" y="3712243"/>
              <a:ext cx="0" cy="618378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3A3958D-7A0F-42A3-82D5-F218474DDDBD}"/>
                </a:ext>
              </a:extLst>
            </p:cNvPr>
            <p:cNvSpPr/>
            <p:nvPr/>
          </p:nvSpPr>
          <p:spPr>
            <a:xfrm rot="10800000">
              <a:off x="9650142" y="430061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FC106D-39EC-45F7-8C11-810FE84EC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3023" y="3526032"/>
              <a:ext cx="0" cy="963567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EB4340E-3BF0-4C09-BCBC-789D3132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3542297"/>
              <a:ext cx="8073499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1735306-2B1C-437B-A831-D07AD1671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599" y="3527757"/>
              <a:ext cx="0" cy="96842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9B52191-A900-4390-A3A7-ADC0C8769937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4496177"/>
              <a:ext cx="669292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6F5A31B-D380-46CE-BBFD-8EDDC5E40D3D}"/>
                </a:ext>
              </a:extLst>
            </p:cNvPr>
            <p:cNvSpPr/>
            <p:nvPr/>
          </p:nvSpPr>
          <p:spPr>
            <a:xfrm>
              <a:off x="2827013" y="44720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B9D471-CF4C-4FC1-942A-00BA2A55EE18}"/>
              </a:ext>
            </a:extLst>
          </p:cNvPr>
          <p:cNvGrpSpPr/>
          <p:nvPr/>
        </p:nvGrpSpPr>
        <p:grpSpPr>
          <a:xfrm>
            <a:off x="2328384" y="1172225"/>
            <a:ext cx="6310673" cy="2086197"/>
            <a:chOff x="2328384" y="1172225"/>
            <a:chExt cx="6310673" cy="208619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82B69FD-5672-4911-967B-8C14EEE53A6B}"/>
                </a:ext>
              </a:extLst>
            </p:cNvPr>
            <p:cNvGrpSpPr/>
            <p:nvPr/>
          </p:nvGrpSpPr>
          <p:grpSpPr>
            <a:xfrm>
              <a:off x="2872732" y="1291117"/>
              <a:ext cx="5319976" cy="1967305"/>
              <a:chOff x="5023938" y="2308905"/>
              <a:chExt cx="5319976" cy="196730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2AB1176-D226-49A6-874C-F1A6CEDD9660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EC3A56B7-67D4-4B31-9C79-E48010697E71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5EB15035-8025-4FF0-A216-87F8C4D67D52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A6BC08F3-DC0A-4842-8A46-FBF75845091A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0D330928-A256-43AF-908C-CA0FA6F6B7EE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5F90E9BB-1CAB-408C-9D36-40160109F355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6D8FA0-701F-42B1-85DE-81D947E44DD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A543E36E-426A-4AC1-8015-2F7E85C9FFE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63" name="直接箭头连接符 162">
                    <a:extLst>
                      <a:ext uri="{FF2B5EF4-FFF2-40B4-BE49-F238E27FC236}">
                        <a16:creationId xmlns:a16="http://schemas.microsoft.com/office/drawing/2014/main" id="{927C67C5-327F-49DE-9957-FF39379F3D81}"/>
                      </a:ext>
                    </a:extLst>
                  </p:cNvPr>
                  <p:cNvCxnSpPr>
                    <a:cxnSpLocks/>
                    <a:endCxn id="165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1F1C4999-5423-476F-B86D-3869A76EB6B1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20F0AD0-0CAA-4C00-97F2-AD296360F13F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6009CFD6-4C7B-46BD-A264-88B84002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3A39429-3FF7-4BB9-A006-391F41004E18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6A9CD36-36A1-4FD6-B05A-46A309F4EA2F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0A28034-C1D3-4D01-B649-34FEE652278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4D8D761C-EF72-453E-8119-D34EBDE6B122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F6B585-BB9A-48C7-B79F-F2F8F5C4216C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5F8A8A1E-E5CE-4766-8661-9880D091DF80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7678928-9E90-4060-8A7F-39BEB0423AAF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3D0DF45D-8589-40B0-AF89-BC04B196E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D5CCD636-5FA5-4E78-82AC-9424FCD5FE2B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7B2E872-4E15-4EED-8472-063527D08062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551D542-8452-498A-832D-53D5FF7980EF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0C5B79DC-E3CC-4609-9F25-B6CF0453686C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2022730"/>
              <a:ext cx="577687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2633BD-59D0-4880-9DCE-BD7475D1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1172225"/>
              <a:ext cx="631067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98F8840-C811-474C-8149-DBDFE084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941" y="1179578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03A0EF7-D290-4476-80A1-6F6A3F02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9" y="1179579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1F38973E-F99A-4488-820D-FBF7F57C9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8814" y="2034022"/>
              <a:ext cx="65389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CCD0918-31CD-4B13-AB39-19ED6C724A2B}"/>
                </a:ext>
              </a:extLst>
            </p:cNvPr>
            <p:cNvSpPr/>
            <p:nvPr/>
          </p:nvSpPr>
          <p:spPr>
            <a:xfrm>
              <a:off x="7959464" y="20111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9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301</Words>
  <Application>Microsoft Office PowerPoint</Application>
  <PresentationFormat>宽屏</PresentationFormat>
  <Paragraphs>168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Vistar</dc:creator>
  <cp:lastModifiedBy>Vistar</cp:lastModifiedBy>
  <cp:revision>33</cp:revision>
  <dcterms:created xsi:type="dcterms:W3CDTF">2022-08-10T13:34:08Z</dcterms:created>
  <dcterms:modified xsi:type="dcterms:W3CDTF">2022-08-23T15:11:20Z</dcterms:modified>
</cp:coreProperties>
</file>