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2" autoAdjust="0"/>
  </p:normalViewPr>
  <p:slideViewPr>
    <p:cSldViewPr snapToGrid="0">
      <p:cViewPr>
        <p:scale>
          <a:sx n="200" d="100"/>
          <a:sy n="200" d="100"/>
        </p:scale>
        <p:origin x="-126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008D4-B86C-479A-97E0-2D9FFF1C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29678-285F-41EC-B357-17EDD32B8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3C60-7060-402D-8F41-900F5E7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E7416-E1A4-4B3C-B292-A7975848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6485D-9D0D-44A6-8C06-5A096DB9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3537-30FC-45BB-9F53-05860F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87320-948C-4C4D-B869-5F5BAF5D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0056-2C4C-44D3-B939-BC9E55C2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7AC0-75AB-490C-9B00-F50B87F2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A18A2-4F0B-4DE1-A038-255B09DE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E18DF8-D686-4E58-A646-089247A1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F4AFF-6822-41D9-9F2B-CF6C71CD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10BC1-69EE-45BD-8899-D0A5DF3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7DE9-F7A8-43FA-99C6-F479200F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B9951-6220-4DC6-80E6-78DE931A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DAEE-9EBB-43BB-834D-F14F7D82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DDFA4-8CFB-48ED-BCB1-F12E2E78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BE81D-6A30-48D2-97B9-2121A3A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C8B74-070D-4FA1-B15E-C7330F8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C3FBE-1BB4-4720-9975-D5B530C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7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17A7-1233-473B-B480-59C678DF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3B2B-9C71-47FF-8543-6511D8C8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EC293-E917-49C3-BE51-FC49804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C5BB-22A2-40FF-9B77-B276139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F0DD4-03A2-4981-AE25-B8D2973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0E15-75E2-446C-9652-379C8824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EF296-6D36-4FCF-A83A-658C5D77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189CB-E991-44D2-A478-515AFD3A6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799CC-B4C5-4068-B69D-76664D99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542D-290C-4D8E-A4E4-3F7C5093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B7357-3BC8-4DB8-AB05-BD66183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7BBC-86AC-434E-B4AF-7F2F780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F67D5-3E1C-4B1A-B234-574BD2F6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54908-3763-4490-9728-1612360D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09A62-9462-4241-81D0-C0B3A0139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0561FB-0F6B-45E3-9E3B-812D0403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6C5680-1018-423C-88C4-65A3E78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E1A10-75C2-4562-AFBB-90350B8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9D3B4-D0A2-404D-ADD9-81AADEAB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F24D-8E39-4455-9C3F-B283418D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4A771-4A2C-407A-8F65-7306C445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0A61D-4913-4EDA-9DC8-6DD573D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F93CF2-680C-42B8-9E9B-11C3590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3BA507-1622-4D90-BFB9-4477B45C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013A9B-8552-46A5-8AB8-B5240F5E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0A63F-04E7-4495-B7A9-71A8E96B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7679-3514-466B-B4E8-6B6B06A7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68E6-E2B7-49AD-BAE0-FDA49752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C60AD-C8AB-4B31-BD94-15344B8E3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10D79-A5C1-4449-B27B-B8BC4362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F8C67-9762-413F-A0EA-08CBBF3C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79F63-E17C-4E83-83DC-741602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275A-58B4-424D-8B7B-DE9043AB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5C245-CB9A-4070-B21D-E6B5CA0AE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1F508-B490-4D6B-A851-962CB37B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4C9C8-CAB3-48D7-ACD8-4D7FEBA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8E331-AE5F-4C6F-988F-BA89D105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F3646-25CC-479A-BCFA-5C900184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243B-6C20-4986-8BA3-3224327F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78913-D1CA-4D38-BE0A-FBA4709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F7F7C-F6EE-4D6E-BE51-77AE2A4C3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B312-0F9D-4850-93AD-23EE793B822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E854-E54C-4973-ACED-D2C5F8AAA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6BD54-FF3A-41D9-BD5F-F668F6A67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3611-5572-47C8-A8DB-BF9EC5F2A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7547DA3-B098-4DBA-9EC6-8B8E926ADF47}"/>
              </a:ext>
            </a:extLst>
          </p:cNvPr>
          <p:cNvGrpSpPr/>
          <p:nvPr/>
        </p:nvGrpSpPr>
        <p:grpSpPr>
          <a:xfrm>
            <a:off x="4345758" y="2611226"/>
            <a:ext cx="1769290" cy="678730"/>
            <a:chOff x="4345758" y="2611226"/>
            <a:chExt cx="1769290" cy="67873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F59262-ED85-492B-B513-B6A0B5E9C9A7}"/>
                </a:ext>
              </a:extLst>
            </p:cNvPr>
            <p:cNvSpPr/>
            <p:nvPr/>
          </p:nvSpPr>
          <p:spPr>
            <a:xfrm>
              <a:off x="4345758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3B8DB1-901A-4225-AF5D-2F6134D5CFF3}"/>
                </a:ext>
              </a:extLst>
            </p:cNvPr>
            <p:cNvSpPr/>
            <p:nvPr/>
          </p:nvSpPr>
          <p:spPr>
            <a:xfrm>
              <a:off x="5492585" y="2611226"/>
              <a:ext cx="62246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4F003D-F543-48FF-AD6B-296FDB33FF56}"/>
              </a:ext>
            </a:extLst>
          </p:cNvPr>
          <p:cNvGrpSpPr/>
          <p:nvPr/>
        </p:nvGrpSpPr>
        <p:grpSpPr>
          <a:xfrm>
            <a:off x="3760167" y="1269671"/>
            <a:ext cx="1325947" cy="508656"/>
            <a:chOff x="6541467" y="4587240"/>
            <a:chExt cx="1325947" cy="5086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022231-00DF-423A-98CF-5DC6DA90ECB4}"/>
                </a:ext>
              </a:extLst>
            </p:cNvPr>
            <p:cNvSpPr/>
            <p:nvPr/>
          </p:nvSpPr>
          <p:spPr>
            <a:xfrm>
              <a:off x="6541467" y="458724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5DF47D2-51AC-4669-A66A-D26B5E5C4E5C}"/>
                </a:ext>
              </a:extLst>
            </p:cNvPr>
            <p:cNvSpPr/>
            <p:nvPr/>
          </p:nvSpPr>
          <p:spPr>
            <a:xfrm>
              <a:off x="7400926" y="4587240"/>
              <a:ext cx="466488" cy="5086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53DFC-300F-42D6-BF82-5229FC36DAB5}"/>
              </a:ext>
            </a:extLst>
          </p:cNvPr>
          <p:cNvGrpSpPr/>
          <p:nvPr/>
        </p:nvGrpSpPr>
        <p:grpSpPr>
          <a:xfrm>
            <a:off x="5119355" y="3952876"/>
            <a:ext cx="901654" cy="45719"/>
            <a:chOff x="5119355" y="3952876"/>
            <a:chExt cx="901654" cy="45719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93C2976-E5D0-4BE1-AA53-8278E8F2F9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89" y="3976220"/>
              <a:ext cx="882920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DBD4F00-73FF-413A-9D3D-B340CB27D59F}"/>
                </a:ext>
              </a:extLst>
            </p:cNvPr>
            <p:cNvSpPr/>
            <p:nvPr/>
          </p:nvSpPr>
          <p:spPr>
            <a:xfrm>
              <a:off x="5119355" y="395287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732CCCB-058D-4078-BB4E-8670D2D8210F}"/>
              </a:ext>
            </a:extLst>
          </p:cNvPr>
          <p:cNvGrpSpPr/>
          <p:nvPr/>
        </p:nvGrpSpPr>
        <p:grpSpPr>
          <a:xfrm>
            <a:off x="7620000" y="2611226"/>
            <a:ext cx="2545126" cy="678730"/>
            <a:chOff x="7620000" y="2611226"/>
            <a:chExt cx="2545126" cy="67873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4C08FA-01BC-49A8-B66E-AC036E6A2019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9A8C05-A894-44EC-9F7B-E383CB0351E3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prior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06DB45-DA00-4DC4-82DD-294EB5487526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A4EB0-B02E-4076-9C0F-D1F0A0E402EB}"/>
              </a:ext>
            </a:extLst>
          </p:cNvPr>
          <p:cNvGrpSpPr/>
          <p:nvPr/>
        </p:nvGrpSpPr>
        <p:grpSpPr>
          <a:xfrm>
            <a:off x="8795481" y="3789986"/>
            <a:ext cx="1564499" cy="417218"/>
            <a:chOff x="7620000" y="2611226"/>
            <a:chExt cx="2545126" cy="67873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9C712E7-A9CB-4D3F-B67D-7E1EE0952B01}"/>
                </a:ext>
              </a:extLst>
            </p:cNvPr>
            <p:cNvSpPr/>
            <p:nvPr/>
          </p:nvSpPr>
          <p:spPr>
            <a:xfrm>
              <a:off x="8317683" y="2611226"/>
              <a:ext cx="1150070" cy="67873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132B2C6-9097-458B-A0A2-FF4675875745}"/>
                </a:ext>
              </a:extLst>
            </p:cNvPr>
            <p:cNvSpPr/>
            <p:nvPr/>
          </p:nvSpPr>
          <p:spPr>
            <a:xfrm>
              <a:off x="7620000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03AE8B-BB05-42DD-96B1-E61BEFD8061B}"/>
                </a:ext>
              </a:extLst>
            </p:cNvPr>
            <p:cNvSpPr/>
            <p:nvPr/>
          </p:nvSpPr>
          <p:spPr>
            <a:xfrm>
              <a:off x="9467443" y="2611226"/>
              <a:ext cx="697683" cy="6787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093C169-0D79-4449-839B-AB0B00F74139}"/>
              </a:ext>
            </a:extLst>
          </p:cNvPr>
          <p:cNvGrpSpPr/>
          <p:nvPr/>
        </p:nvGrpSpPr>
        <p:grpSpPr>
          <a:xfrm>
            <a:off x="4460468" y="4564233"/>
            <a:ext cx="4128625" cy="417218"/>
            <a:chOff x="4460468" y="4564233"/>
            <a:chExt cx="4128625" cy="417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347FD5-020D-413E-8976-0AE4A491E573}"/>
                </a:ext>
              </a:extLst>
            </p:cNvPr>
            <p:cNvGrpSpPr/>
            <p:nvPr/>
          </p:nvGrpSpPr>
          <p:grpSpPr>
            <a:xfrm>
              <a:off x="4798216" y="4564233"/>
              <a:ext cx="3459707" cy="417218"/>
              <a:chOff x="1864242" y="4546042"/>
              <a:chExt cx="3459707" cy="41721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784700A-BF6B-49B7-8D1A-85E9283193E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C36E582-E325-4FE8-A9B6-821EAD9B44A5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263FCEB-416D-4A23-83B9-22992C349F1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BE002B4-C903-42C4-9C0C-C00C87A26EEE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7AB855E-D79E-4B8A-9E93-2C350DF6D2B9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416BF36-DC05-4ACE-88A6-2C2E6C301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4E076A9-E464-4863-9129-A3223CB08414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AE1ECD7-D185-415B-977E-1E97C71B02DC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7CBA5CE-5760-455D-8CAE-EF292FF86896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E507B09-6B0A-438D-9D2F-7CF817604ACB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470FAF1-19FF-436D-90D3-B3B3F8506C1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8B2FA638-9198-41E1-A0D7-FF8EF21B2F5D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6B443D65-8E31-439C-A404-51F84A99B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ED3A57C7-97AD-4F09-BC3B-8EDAD93F556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F788AA9-6F3A-48A5-8D7E-D89800E78AB2}"/>
                </a:ext>
              </a:extLst>
            </p:cNvPr>
            <p:cNvGrpSpPr/>
            <p:nvPr/>
          </p:nvGrpSpPr>
          <p:grpSpPr>
            <a:xfrm>
              <a:off x="8026666" y="4672010"/>
              <a:ext cx="562427" cy="45719"/>
              <a:chOff x="5959023" y="5074838"/>
              <a:chExt cx="562427" cy="45719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34289D4B-95EB-4D4A-9454-5CBE87176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CDA3040-9B98-445B-B6C0-E596C907EA9D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D0D545E-06B7-4DD5-8C36-F82C60CC71E1}"/>
                </a:ext>
              </a:extLst>
            </p:cNvPr>
            <p:cNvGrpSpPr/>
            <p:nvPr/>
          </p:nvGrpSpPr>
          <p:grpSpPr>
            <a:xfrm rot="10800000">
              <a:off x="4460468" y="4839633"/>
              <a:ext cx="562427" cy="45719"/>
              <a:chOff x="5959023" y="5074838"/>
              <a:chExt cx="562427" cy="4571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25CC8A8-4F7E-4766-91A3-3B869D4F2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85764F1F-AC39-4582-8A52-7F559326477E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A3FDC0-268C-4BA0-B9D5-E31D9067687C}"/>
              </a:ext>
            </a:extLst>
          </p:cNvPr>
          <p:cNvGrpSpPr/>
          <p:nvPr/>
        </p:nvGrpSpPr>
        <p:grpSpPr>
          <a:xfrm rot="10800000">
            <a:off x="2837656" y="4207204"/>
            <a:ext cx="562427" cy="45719"/>
            <a:chOff x="5959023" y="5074838"/>
            <a:chExt cx="562427" cy="45719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898046F-8048-4F85-8C2D-BAC0F3E5AA63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57" y="5098182"/>
              <a:ext cx="543693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DC4F3AE-345F-4AEB-B76D-E243C04FE772}"/>
                </a:ext>
              </a:extLst>
            </p:cNvPr>
            <p:cNvSpPr/>
            <p:nvPr/>
          </p:nvSpPr>
          <p:spPr>
            <a:xfrm>
              <a:off x="5959023" y="507483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376344-41EC-4953-B876-DA4FCD24EA42}"/>
              </a:ext>
            </a:extLst>
          </p:cNvPr>
          <p:cNvGrpSpPr/>
          <p:nvPr/>
        </p:nvGrpSpPr>
        <p:grpSpPr>
          <a:xfrm>
            <a:off x="3662350" y="2781300"/>
            <a:ext cx="4139160" cy="1500604"/>
            <a:chOff x="3662350" y="2781300"/>
            <a:chExt cx="4139160" cy="15006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7D8C4-C44F-4814-B31F-8E42F2BBD26F}"/>
                </a:ext>
              </a:extLst>
            </p:cNvPr>
            <p:cNvSpPr/>
            <p:nvPr/>
          </p:nvSpPr>
          <p:spPr>
            <a:xfrm>
              <a:off x="3718755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3D1105F-2A5B-40C8-9E28-6BC1B5A415A9}"/>
                </a:ext>
              </a:extLst>
            </p:cNvPr>
            <p:cNvSpPr/>
            <p:nvPr/>
          </p:nvSpPr>
          <p:spPr>
            <a:xfrm>
              <a:off x="4585827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2A5D0-4050-4281-BF1D-F4BBB62ACE1C}"/>
                </a:ext>
              </a:extLst>
            </p:cNvPr>
            <p:cNvGrpSpPr/>
            <p:nvPr/>
          </p:nvGrpSpPr>
          <p:grpSpPr>
            <a:xfrm>
              <a:off x="4110157" y="3289956"/>
              <a:ext cx="45719" cy="564820"/>
              <a:chOff x="4724847" y="3289956"/>
              <a:chExt cx="45719" cy="564820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A9288D3-824C-4E77-B351-85A047273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7707" y="3289956"/>
                <a:ext cx="0" cy="535284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DB1B9C2-C47E-4147-A3D5-26297D2D30DC}"/>
                  </a:ext>
                </a:extLst>
              </p:cNvPr>
              <p:cNvSpPr/>
              <p:nvPr/>
            </p:nvSpPr>
            <p:spPr>
              <a:xfrm rot="16200000">
                <a:off x="4724847" y="380905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3662350" y="394335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首地址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C3E9E6E-270E-4E4F-9AC5-4EC8F39C9BCE}"/>
                </a:ext>
              </a:extLst>
            </p:cNvPr>
            <p:cNvSpPr/>
            <p:nvPr/>
          </p:nvSpPr>
          <p:spPr>
            <a:xfrm>
              <a:off x="545486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2181D5-BD23-492E-88D0-A2859BBA2905}"/>
                </a:ext>
              </a:extLst>
            </p:cNvPr>
            <p:cNvSpPr/>
            <p:nvPr/>
          </p:nvSpPr>
          <p:spPr>
            <a:xfrm>
              <a:off x="6319130" y="2781300"/>
              <a:ext cx="861889" cy="50865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DB30CE5-8EFF-461B-BCAF-17421BF125BF}"/>
                </a:ext>
              </a:extLst>
            </p:cNvPr>
            <p:cNvGrpSpPr/>
            <p:nvPr/>
          </p:nvGrpSpPr>
          <p:grpSpPr>
            <a:xfrm>
              <a:off x="7355008" y="3028643"/>
              <a:ext cx="446502" cy="45719"/>
              <a:chOff x="7355007" y="3025467"/>
              <a:chExt cx="477519" cy="48895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4B171CB-A380-4EAB-8F6C-B260C7498241}"/>
                  </a:ext>
                </a:extLst>
              </p:cNvPr>
              <p:cNvSpPr/>
              <p:nvPr/>
            </p:nvSpPr>
            <p:spPr>
              <a:xfrm rot="16200000">
                <a:off x="7355007" y="302864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BAA5F9A-1525-4A62-96D2-F1A489FF76A3}"/>
                  </a:ext>
                </a:extLst>
              </p:cNvPr>
              <p:cNvSpPr/>
              <p:nvPr/>
            </p:nvSpPr>
            <p:spPr>
              <a:xfrm rot="16200000">
                <a:off x="7570907" y="30254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523FB9B7-A388-4CBD-8569-90D85D990D69}"/>
                  </a:ext>
                </a:extLst>
              </p:cNvPr>
              <p:cNvSpPr/>
              <p:nvPr/>
            </p:nvSpPr>
            <p:spPr>
              <a:xfrm rot="16200000">
                <a:off x="7786807" y="302546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1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FBE0780-66FB-4B66-AA9E-769E4EF0F9AD}"/>
              </a:ext>
            </a:extLst>
          </p:cNvPr>
          <p:cNvGrpSpPr/>
          <p:nvPr/>
        </p:nvGrpSpPr>
        <p:grpSpPr>
          <a:xfrm>
            <a:off x="3067365" y="2308905"/>
            <a:ext cx="8680181" cy="1972999"/>
            <a:chOff x="3067365" y="2308905"/>
            <a:chExt cx="8680181" cy="197299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28B2A77-459E-4F8A-8B1D-3AD59C318B7D}"/>
                </a:ext>
              </a:extLst>
            </p:cNvPr>
            <p:cNvGrpSpPr/>
            <p:nvPr/>
          </p:nvGrpSpPr>
          <p:grpSpPr>
            <a:xfrm>
              <a:off x="3067365" y="2308905"/>
              <a:ext cx="7276549" cy="1972999"/>
              <a:chOff x="3067365" y="2308905"/>
              <a:chExt cx="7276549" cy="197299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3DE1965A-0695-4DFF-84D2-4930F07D307C}"/>
                  </a:ext>
                </a:extLst>
              </p:cNvPr>
              <p:cNvGrpSpPr/>
              <p:nvPr/>
            </p:nvGrpSpPr>
            <p:grpSpPr>
              <a:xfrm>
                <a:off x="3095940" y="2774623"/>
                <a:ext cx="5277193" cy="515333"/>
                <a:chOff x="4305615" y="2774623"/>
                <a:chExt cx="5277193" cy="515333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8DB65663-3188-4F4D-9369-E440CF623564}"/>
                    </a:ext>
                  </a:extLst>
                </p:cNvPr>
                <p:cNvGrpSpPr/>
                <p:nvPr/>
              </p:nvGrpSpPr>
              <p:grpSpPr>
                <a:xfrm>
                  <a:off x="6281238" y="2781300"/>
                  <a:ext cx="3301570" cy="508656"/>
                  <a:chOff x="4345758" y="2781300"/>
                  <a:chExt cx="3301570" cy="508656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81951FBA-8B86-4ABB-BB9E-51CC7507474A}"/>
                      </a:ext>
                    </a:extLst>
                  </p:cNvPr>
                  <p:cNvGrpSpPr/>
                  <p:nvPr/>
                </p:nvGrpSpPr>
                <p:grpSpPr>
                  <a:xfrm>
                    <a:off x="4345758" y="2781300"/>
                    <a:ext cx="1325947" cy="508656"/>
                    <a:chOff x="4345758" y="2611226"/>
                    <a:chExt cx="1769290" cy="678730"/>
                  </a:xfrm>
                </p:grpSpPr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91F7D8C4-C44F-4814-B31F-8E42F2BBD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758" y="2611226"/>
                      <a:ext cx="1150070" cy="67873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6645EDD6-8159-429B-9BE5-56841DAA3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585" y="2611226"/>
                      <a:ext cx="622463" cy="67873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E3B21196-27D6-4644-8217-FAB363BBE257}"/>
                      </a:ext>
                    </a:extLst>
                  </p:cNvPr>
                  <p:cNvGrpSpPr/>
                  <p:nvPr/>
                </p:nvGrpSpPr>
                <p:grpSpPr>
                  <a:xfrm>
                    <a:off x="6321381" y="2781300"/>
                    <a:ext cx="1325947" cy="508656"/>
                    <a:chOff x="4345758" y="2611226"/>
                    <a:chExt cx="1769290" cy="678730"/>
                  </a:xfrm>
                </p:grpSpPr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F3D1105F-2A5B-40C8-9E28-6BC1B5A41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758" y="2611226"/>
                      <a:ext cx="1150070" cy="678730"/>
                    </a:xfrm>
                    <a:prstGeom prst="rect">
                      <a:avLst/>
                    </a:prstGeom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0960B612-3C62-4AF8-842B-F32238832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585" y="2611226"/>
                      <a:ext cx="622463" cy="67873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E72EBAC1-213B-4B73-A0AD-9468F3893285}"/>
                      </a:ext>
                    </a:extLst>
                  </p:cNvPr>
                  <p:cNvGrpSpPr/>
                  <p:nvPr/>
                </p:nvGrpSpPr>
                <p:grpSpPr>
                  <a:xfrm>
                    <a:off x="5419727" y="3028951"/>
                    <a:ext cx="901654" cy="45719"/>
                    <a:chOff x="5419727" y="3012284"/>
                    <a:chExt cx="901654" cy="45719"/>
                  </a:xfrm>
                </p:grpSpPr>
                <p:cxnSp>
                  <p:nvCxnSpPr>
                    <p:cNvPr id="11" name="直接箭头连接符 10">
                      <a:extLst>
                        <a:ext uri="{FF2B5EF4-FFF2-40B4-BE49-F238E27FC236}">
                          <a16:creationId xmlns:a16="http://schemas.microsoft.com/office/drawing/2014/main" id="{4DA82DB4-FFC9-4B6C-B676-05FC68B07399}"/>
                        </a:ext>
                      </a:extLst>
                    </p:cNvPr>
                    <p:cNvCxnSpPr>
                      <a:cxnSpLocks/>
                      <a:endCxn id="8" idx="1"/>
                    </p:cNvCxnSpPr>
                    <p:nvPr/>
                  </p:nvCxnSpPr>
                  <p:spPr>
                    <a:xfrm>
                      <a:off x="5438461" y="3035628"/>
                      <a:ext cx="882920" cy="0"/>
                    </a:xfrm>
                    <a:prstGeom prst="straightConnector1">
                      <a:avLst/>
                    </a:prstGeom>
                    <a:ln w="44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BB75EEE7-F6B5-420D-9F8B-7FB07A748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9727" y="3012284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444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405CE6E-AEB3-4CC2-BCFA-40799045093D}"/>
                    </a:ext>
                  </a:extLst>
                </p:cNvPr>
                <p:cNvGrpSpPr/>
                <p:nvPr/>
              </p:nvGrpSpPr>
              <p:grpSpPr>
                <a:xfrm>
                  <a:off x="4305615" y="2774623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48AA9F6-9A99-4E66-A582-9D39CE1B2A37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pattFill prst="wdDnDiag">
                    <a:fgClr>
                      <a:schemeClr val="tx1">
                        <a:lumMod val="65000"/>
                        <a:lumOff val="35000"/>
                      </a:schemeClr>
                    </a:fgClr>
                    <a:bgClr>
                      <a:schemeClr val="accent1"/>
                    </a:bgClr>
                  </a:patt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F96D159-4030-40EA-8484-C21FA56AF8F0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4AD981FA-223B-477F-B724-D2A1E088CF20}"/>
                    </a:ext>
                  </a:extLst>
                </p:cNvPr>
                <p:cNvGrpSpPr/>
                <p:nvPr/>
              </p:nvGrpSpPr>
              <p:grpSpPr>
                <a:xfrm>
                  <a:off x="5379584" y="3028951"/>
                  <a:ext cx="901654" cy="45719"/>
                  <a:chOff x="5477657" y="3028951"/>
                  <a:chExt cx="901654" cy="45719"/>
                </a:xfrm>
              </p:grpSpPr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3487722D-6F8B-4CD6-8988-034CFCB85E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6391" y="3052295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D9ED69B-71FE-4C58-988C-07967EFF0935}"/>
                      </a:ext>
                    </a:extLst>
                  </p:cNvPr>
                  <p:cNvSpPr/>
                  <p:nvPr/>
                </p:nvSpPr>
                <p:spPr>
                  <a:xfrm>
                    <a:off x="5477657" y="302895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3515172" y="3289956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3067365" y="3943350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6A6C6EA-AFFA-408F-BA24-47B11B6B9CF7}"/>
                  </a:ext>
                </a:extLst>
              </p:cNvPr>
              <p:cNvSpPr txBox="1"/>
              <p:nvPr/>
            </p:nvSpPr>
            <p:spPr>
              <a:xfrm>
                <a:off x="3263443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头节点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5E286AC-50F8-447E-94BD-7589A7401895}"/>
                </a:ext>
              </a:extLst>
            </p:cNvPr>
            <p:cNvGrpSpPr/>
            <p:nvPr/>
          </p:nvGrpSpPr>
          <p:grpSpPr>
            <a:xfrm>
              <a:off x="10087094" y="3028951"/>
              <a:ext cx="901654" cy="45719"/>
              <a:chOff x="5119355" y="3952876"/>
              <a:chExt cx="901654" cy="45719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C2EB57-D6A0-4C29-A783-F8F86DCB1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A2E0718-E5FF-4A4E-8456-CEB366A5DBDE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10792000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E60899-B65D-496C-A8ED-C24CA318E074}"/>
              </a:ext>
            </a:extLst>
          </p:cNvPr>
          <p:cNvGrpSpPr/>
          <p:nvPr/>
        </p:nvGrpSpPr>
        <p:grpSpPr>
          <a:xfrm>
            <a:off x="3442788" y="2308905"/>
            <a:ext cx="6747184" cy="1967305"/>
            <a:chOff x="3442788" y="2308905"/>
            <a:chExt cx="6747184" cy="19673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AE8D22-DDF4-490D-BC9C-2E6000D65235}"/>
                </a:ext>
              </a:extLst>
            </p:cNvPr>
            <p:cNvGrpSpPr/>
            <p:nvPr/>
          </p:nvGrpSpPr>
          <p:grpSpPr>
            <a:xfrm>
              <a:off x="3442788" y="2308905"/>
              <a:ext cx="5319976" cy="1967305"/>
              <a:chOff x="5023938" y="2308905"/>
              <a:chExt cx="5319976" cy="196730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8DB65663-3188-4F4D-9369-E440CF623564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81951FBA-8B86-4ABB-BB9E-51CC7507474A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91F7D8C4-C44F-4814-B31F-8E42F2BBD26F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645EDD6-8159-429B-9BE5-56841DAA3D32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E3B21196-27D6-4644-8217-FAB363BBE257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3D1105F-2A5B-40C8-9E28-6BC1B5A415A9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0960B612-3C62-4AF8-842B-F32238832D4B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E72EBAC1-213B-4B73-A0AD-9468F3893285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4DA82DB4-FFC9-4B6C-B676-05FC68B07399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BB75EEE7-F6B5-420D-9F8B-7FB07A74895E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2A5D0-4050-4281-BF1D-F4BBB62ACE1C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4A9288D3-824C-4E77-B351-85A04727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DB1B9C2-C47E-4147-A3D5-26297D2D30DC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313E6B-10F1-4B37-ACC1-D48644B79D84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35366CF-C637-47D2-8A18-1F8C917DA62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6E1E9EC-6884-46B3-AB35-AB80F31983AE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8F29205-9459-4417-89B8-65EAA36D770E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E1D350F-F61B-4B65-9073-6AFD6B167508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DBD70C75-903E-4A5B-A3FA-31E82D3B2471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A8B00E4E-7B2D-4BEC-9330-C746E1A9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FF9F255-52BC-4DEA-9483-F2182875A1BF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F55BA5D-32C0-482F-8BFE-A886A94F3913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953A5E6-1D14-43B8-84EA-203C10587DA1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C84E0F-1942-44D2-BCEB-60F5BFB0B160}"/>
                </a:ext>
              </a:extLst>
            </p:cNvPr>
            <p:cNvGrpSpPr/>
            <p:nvPr/>
          </p:nvGrpSpPr>
          <p:grpSpPr>
            <a:xfrm>
              <a:off x="8529520" y="3028951"/>
              <a:ext cx="901654" cy="45719"/>
              <a:chOff x="5119355" y="3952876"/>
              <a:chExt cx="901654" cy="45719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B04C2D5-80B9-4707-9A41-F63E8F41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89" y="3976220"/>
                <a:ext cx="882920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B6DAAF5-8A13-4B1C-B1A7-2CB3706BBB0F}"/>
                  </a:ext>
                </a:extLst>
              </p:cNvPr>
              <p:cNvSpPr/>
              <p:nvPr/>
            </p:nvSpPr>
            <p:spPr>
              <a:xfrm>
                <a:off x="5119355" y="39528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444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0B077DA-07AD-4B39-B5CB-753DC260F922}"/>
                </a:ext>
              </a:extLst>
            </p:cNvPr>
            <p:cNvSpPr txBox="1"/>
            <p:nvPr/>
          </p:nvSpPr>
          <p:spPr>
            <a:xfrm>
              <a:off x="9234426" y="289205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2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516575-099C-4E43-8EE6-BBFC5B9523A1}"/>
              </a:ext>
            </a:extLst>
          </p:cNvPr>
          <p:cNvGrpSpPr/>
          <p:nvPr/>
        </p:nvGrpSpPr>
        <p:grpSpPr>
          <a:xfrm>
            <a:off x="1552046" y="2295237"/>
            <a:ext cx="9401464" cy="1746289"/>
            <a:chOff x="1552046" y="2295237"/>
            <a:chExt cx="9401464" cy="17462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3733749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2295237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BD8CF1D-4F59-4E68-A386-9BAB7562324D}"/>
                </a:ext>
              </a:extLst>
            </p:cNvPr>
            <p:cNvSpPr txBox="1"/>
            <p:nvPr/>
          </p:nvSpPr>
          <p:spPr>
            <a:xfrm>
              <a:off x="9997964" y="2702056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178EED4-F489-4D97-BB3C-19CED173DE69}"/>
                </a:ext>
              </a:extLst>
            </p:cNvPr>
            <p:cNvGrpSpPr/>
            <p:nvPr/>
          </p:nvGrpSpPr>
          <p:grpSpPr>
            <a:xfrm>
              <a:off x="6095180" y="2729680"/>
              <a:ext cx="4128625" cy="417218"/>
              <a:chOff x="4460468" y="4564233"/>
              <a:chExt cx="4128625" cy="417218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D0EE6A52-00B5-4018-AB2A-1F6EBCB0806D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C6CDCFED-5225-4721-993E-1626DD740C4B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06255BA0-87F5-415A-A710-2EA35EE42AF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c</a:t>
                    </a:r>
                    <a:endParaRPr lang="zh-CN" altLang="en-US" dirty="0"/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EF82A29-23BA-4574-B758-1737AA94F510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F150C200-96CA-4C18-A958-8DD04C99B1A4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C6973B4D-FDD2-4684-8262-02FF7D9B7306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31" name="直接箭头连接符 130">
                    <a:extLst>
                      <a:ext uri="{FF2B5EF4-FFF2-40B4-BE49-F238E27FC236}">
                        <a16:creationId xmlns:a16="http://schemas.microsoft.com/office/drawing/2014/main" id="{C557EBE1-968B-4D78-892F-35FD73DE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D427313-7E7F-49E1-A06B-3923C13F0827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E4339081-26E0-4EBD-A094-7DBE9A84EF35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1FE55596-D378-46C6-816E-22FEDAB5065C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d</a:t>
                    </a:r>
                    <a:endParaRPr lang="zh-CN" altLang="en-US" dirty="0"/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E2D6CAFA-01E0-4E5F-9564-EBA01BF3FE3D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EAF2E47-7420-47E4-AB1B-1A4C92D8F086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3A0AE73C-DD84-4589-8622-D8FF2B95F511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26" name="直接箭头连接符 125">
                    <a:extLst>
                      <a:ext uri="{FF2B5EF4-FFF2-40B4-BE49-F238E27FC236}">
                        <a16:creationId xmlns:a16="http://schemas.microsoft.com/office/drawing/2014/main" id="{601E45B9-C929-4F3C-BC77-2CA407253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58B91EE3-75FE-412C-ABAB-2F556E76944C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78FB807-A504-421D-8AC4-CDB2789022D7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CA634564-E264-49F0-8B5E-0AA0A8FB7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F5A31B-D380-46CE-BBFD-8EDDC5E40D3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2E91378-6323-4C4D-9B67-826AC4857E1A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D6146087-D905-41DE-A526-2766341C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DF506AE1-2703-4402-96D7-EFF9F9BAB012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874D91B-AC41-4C05-B769-02A05383A0C7}"/>
                </a:ext>
              </a:extLst>
            </p:cNvPr>
            <p:cNvGrpSpPr/>
            <p:nvPr/>
          </p:nvGrpSpPr>
          <p:grpSpPr>
            <a:xfrm>
              <a:off x="2303537" y="2729779"/>
              <a:ext cx="4128625" cy="417218"/>
              <a:chOff x="4460468" y="4564233"/>
              <a:chExt cx="4128625" cy="41721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F4F01C7E-F7FB-469D-88A0-F63E15D5E8A3}"/>
                  </a:ext>
                </a:extLst>
              </p:cNvPr>
              <p:cNvGrpSpPr/>
              <p:nvPr/>
            </p:nvGrpSpPr>
            <p:grpSpPr>
              <a:xfrm>
                <a:off x="4798216" y="4564233"/>
                <a:ext cx="3459707" cy="417218"/>
                <a:chOff x="1864242" y="4546042"/>
                <a:chExt cx="3459707" cy="41721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FE3AD44C-5ED4-4E49-B817-B3F4BF1FFA53}"/>
                    </a:ext>
                  </a:extLst>
                </p:cNvPr>
                <p:cNvGrpSpPr/>
                <p:nvPr/>
              </p:nvGrpSpPr>
              <p:grpSpPr>
                <a:xfrm>
                  <a:off x="1864242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5B35B203-8FD4-4404-974C-137CC62726A4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4E211A1A-C10A-48DB-BA3B-E346779828C5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7CE50D60-31DD-43DA-89BF-6851E8CECD7C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DB1C26D8-1893-4D66-9148-2163C9E2E762}"/>
                    </a:ext>
                  </a:extLst>
                </p:cNvPr>
                <p:cNvGrpSpPr/>
                <p:nvPr/>
              </p:nvGrpSpPr>
              <p:grpSpPr>
                <a:xfrm>
                  <a:off x="3194573" y="4653819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88A37A9D-19FE-4624-8E20-CFE97C8BD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2FD6E461-378B-4410-A5F5-1E1E7DD6D6C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32E8E63D-4D82-49A4-A547-0AABF1FA72F2}"/>
                    </a:ext>
                  </a:extLst>
                </p:cNvPr>
                <p:cNvGrpSpPr/>
                <p:nvPr/>
              </p:nvGrpSpPr>
              <p:grpSpPr>
                <a:xfrm>
                  <a:off x="3759450" y="4546042"/>
                  <a:ext cx="1564499" cy="417218"/>
                  <a:chOff x="7620000" y="2611226"/>
                  <a:chExt cx="2545126" cy="678730"/>
                </a:xfrm>
              </p:grpSpPr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F29B2C6D-3253-41F4-AD45-E3C05B57BDB0}"/>
                      </a:ext>
                    </a:extLst>
                  </p:cNvPr>
                  <p:cNvSpPr/>
                  <p:nvPr/>
                </p:nvSpPr>
                <p:spPr>
                  <a:xfrm>
                    <a:off x="8317683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524F6916-A33A-4546-8852-CAD7BCC4127E}"/>
                      </a:ext>
                    </a:extLst>
                  </p:cNvPr>
                  <p:cNvSpPr/>
                  <p:nvPr/>
                </p:nvSpPr>
                <p:spPr>
                  <a:xfrm>
                    <a:off x="7620000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CCDA6F15-4074-46A2-A70B-8141A00A73E3}"/>
                      </a:ext>
                    </a:extLst>
                  </p:cNvPr>
                  <p:cNvSpPr/>
                  <p:nvPr/>
                </p:nvSpPr>
                <p:spPr>
                  <a:xfrm>
                    <a:off x="9467443" y="2611226"/>
                    <a:ext cx="69768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09C76125-B6B1-4777-BF5B-89BB37EC45E8}"/>
                    </a:ext>
                  </a:extLst>
                </p:cNvPr>
                <p:cNvGrpSpPr/>
                <p:nvPr/>
              </p:nvGrpSpPr>
              <p:grpSpPr>
                <a:xfrm rot="10800000">
                  <a:off x="3416846" y="4821441"/>
                  <a:ext cx="562427" cy="45719"/>
                  <a:chOff x="5959023" y="5074838"/>
                  <a:chExt cx="562427" cy="45719"/>
                </a:xfrm>
              </p:grpSpPr>
              <p:cxnSp>
                <p:nvCxnSpPr>
                  <p:cNvPr id="104" name="直接箭头连接符 103">
                    <a:extLst>
                      <a:ext uri="{FF2B5EF4-FFF2-40B4-BE49-F238E27FC236}">
                        <a16:creationId xmlns:a16="http://schemas.microsoft.com/office/drawing/2014/main" id="{1E07C837-2ACF-4001-AA19-92A0E626B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7757" y="5098182"/>
                    <a:ext cx="543693" cy="0"/>
                  </a:xfrm>
                  <a:prstGeom prst="straightConnector1">
                    <a:avLst/>
                  </a:prstGeom>
                  <a:ln w="317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6193F118-0400-4F24-839E-0D467A38544F}"/>
                      </a:ext>
                    </a:extLst>
                  </p:cNvPr>
                  <p:cNvSpPr/>
                  <p:nvPr/>
                </p:nvSpPr>
                <p:spPr>
                  <a:xfrm>
                    <a:off x="5959023" y="507483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317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95E8191-C9F8-4556-9E6E-91978223EBFF}"/>
                  </a:ext>
                </a:extLst>
              </p:cNvPr>
              <p:cNvGrpSpPr/>
              <p:nvPr/>
            </p:nvGrpSpPr>
            <p:grpSpPr>
              <a:xfrm>
                <a:off x="8026666" y="4672010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0E7C10A-D91B-485D-8D9C-992CE0AC2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3159989D-789D-40FF-A764-5F101748F4AB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2F61BB9-335A-481C-8741-B5A2DB04C896}"/>
                  </a:ext>
                </a:extLst>
              </p:cNvPr>
              <p:cNvGrpSpPr/>
              <p:nvPr/>
            </p:nvGrpSpPr>
            <p:grpSpPr>
              <a:xfrm rot="10800000">
                <a:off x="4460468" y="4839633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75F92C52-95A2-4F82-8C94-A4C416EC6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43A3958D-7A0F-42A3-82D5-F218474DDDBD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3EB5E41-207F-4DCD-8273-23D1DC9FE128}"/>
                </a:ext>
              </a:extLst>
            </p:cNvPr>
            <p:cNvSpPr txBox="1"/>
            <p:nvPr/>
          </p:nvSpPr>
          <p:spPr>
            <a:xfrm>
              <a:off x="1552046" y="2876598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NULL</a:t>
              </a:r>
              <a:endParaRPr lang="zh-CN" altLang="en-US" sz="1600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3400705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149CA1-E789-46E2-BD11-B7B3C4CF8F11}"/>
              </a:ext>
            </a:extLst>
          </p:cNvPr>
          <p:cNvGrpSpPr/>
          <p:nvPr/>
        </p:nvGrpSpPr>
        <p:grpSpPr>
          <a:xfrm>
            <a:off x="2157721" y="3932432"/>
            <a:ext cx="8084875" cy="1982477"/>
            <a:chOff x="2157721" y="3526032"/>
            <a:chExt cx="8084875" cy="198247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1313E6B-10F1-4B37-ACC1-D48644B79D84}"/>
                </a:ext>
              </a:extLst>
            </p:cNvPr>
            <p:cNvSpPr txBox="1"/>
            <p:nvPr/>
          </p:nvSpPr>
          <p:spPr>
            <a:xfrm>
              <a:off x="2944347" y="5200732"/>
              <a:ext cx="955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头指针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6A6C6EA-AFFA-408F-BA24-47B11B6B9CF7}"/>
                </a:ext>
              </a:extLst>
            </p:cNvPr>
            <p:cNvSpPr txBox="1"/>
            <p:nvPr/>
          </p:nvSpPr>
          <p:spPr>
            <a:xfrm>
              <a:off x="2945856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头节点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953A5E6-1D14-43B8-84EA-203C10587DA1}"/>
                </a:ext>
              </a:extLst>
            </p:cNvPr>
            <p:cNvSpPr txBox="1"/>
            <p:nvPr/>
          </p:nvSpPr>
          <p:spPr>
            <a:xfrm>
              <a:off x="8632707" y="3762220"/>
              <a:ext cx="9555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尾节点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EE6A52-00B5-4018-AB2A-1F6EBCB0806D}"/>
                </a:ext>
              </a:extLst>
            </p:cNvPr>
            <p:cNvGrpSpPr/>
            <p:nvPr/>
          </p:nvGrpSpPr>
          <p:grpSpPr>
            <a:xfrm>
              <a:off x="6432928" y="4196663"/>
              <a:ext cx="3459707" cy="417218"/>
              <a:chOff x="1864242" y="4546042"/>
              <a:chExt cx="3459707" cy="417218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6CDCFED-5225-4721-993E-1626DD740C4B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06255BA0-87F5-415A-A710-2EA35EE42AF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EF82A29-23BA-4574-B758-1737AA94F510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150C200-96CA-4C18-A958-8DD04C99B1A4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6973B4D-FDD2-4684-8262-02FF7D9B7306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C557EBE1-968B-4D78-892F-35FD73DE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1D427313-7E7F-49E1-A06B-3923C13F0827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E4339081-26E0-4EBD-A094-7DBE9A84EF35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FE55596-D378-46C6-816E-22FEDAB5065C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d</a:t>
                  </a:r>
                  <a:endParaRPr lang="zh-CN" altLang="en-US" dirty="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2D6CAFA-01E0-4E5F-9564-EBA01BF3FE3D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AF2E47-7420-47E4-AB1B-1A4C92D8F086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3A0AE73C-DD84-4589-8622-D8FF2B95F511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26" name="直接箭头连接符 125">
                  <a:extLst>
                    <a:ext uri="{FF2B5EF4-FFF2-40B4-BE49-F238E27FC236}">
                      <a16:creationId xmlns:a16="http://schemas.microsoft.com/office/drawing/2014/main" id="{601E45B9-C929-4F3C-BC77-2CA407253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58B91EE3-75FE-412C-ABAB-2F556E76944C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A634564-E264-49F0-8B5E-0AA0A8FB7A0F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4323962"/>
              <a:ext cx="318904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2E91378-6323-4C4D-9B67-826AC4857E1A}"/>
                </a:ext>
              </a:extLst>
            </p:cNvPr>
            <p:cNvGrpSpPr/>
            <p:nvPr/>
          </p:nvGrpSpPr>
          <p:grpSpPr>
            <a:xfrm rot="10800000">
              <a:off x="6095180" y="4472063"/>
              <a:ext cx="562427" cy="45719"/>
              <a:chOff x="5959023" y="5074838"/>
              <a:chExt cx="562427" cy="4571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D6146087-D905-41DE-A526-2766341C2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DF506AE1-2703-4402-96D7-EFF9F9BAB012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4F01C7E-F7FB-469D-88A0-F63E15D5E8A3}"/>
                </a:ext>
              </a:extLst>
            </p:cNvPr>
            <p:cNvGrpSpPr/>
            <p:nvPr/>
          </p:nvGrpSpPr>
          <p:grpSpPr>
            <a:xfrm>
              <a:off x="2641285" y="4196762"/>
              <a:ext cx="3459707" cy="417218"/>
              <a:chOff x="1864242" y="4546042"/>
              <a:chExt cx="3459707" cy="417218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FE3AD44C-5ED4-4E49-B817-B3F4BF1FFA53}"/>
                  </a:ext>
                </a:extLst>
              </p:cNvPr>
              <p:cNvGrpSpPr/>
              <p:nvPr/>
            </p:nvGrpSpPr>
            <p:grpSpPr>
              <a:xfrm>
                <a:off x="1864242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5B35B203-8FD4-4404-974C-137CC62726A4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E211A1A-C10A-48DB-BA3B-E346779828C5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7CE50D60-31DD-43DA-89BF-6851E8CECD7C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B1C26D8-1893-4D66-9148-2163C9E2E762}"/>
                  </a:ext>
                </a:extLst>
              </p:cNvPr>
              <p:cNvGrpSpPr/>
              <p:nvPr/>
            </p:nvGrpSpPr>
            <p:grpSpPr>
              <a:xfrm>
                <a:off x="3194573" y="4653819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88A37A9D-19FE-4624-8E20-CFE97C8BD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FD6E461-378B-4410-A5F5-1E1E7DD6D6C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32E8E63D-4D82-49A4-A547-0AABF1FA72F2}"/>
                  </a:ext>
                </a:extLst>
              </p:cNvPr>
              <p:cNvGrpSpPr/>
              <p:nvPr/>
            </p:nvGrpSpPr>
            <p:grpSpPr>
              <a:xfrm>
                <a:off x="3759450" y="4546042"/>
                <a:ext cx="1564499" cy="417218"/>
                <a:chOff x="7620000" y="2611226"/>
                <a:chExt cx="2545126" cy="678730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29B2C6D-3253-41F4-AD45-E3C05B57BDB0}"/>
                    </a:ext>
                  </a:extLst>
                </p:cNvPr>
                <p:cNvSpPr/>
                <p:nvPr/>
              </p:nvSpPr>
              <p:spPr>
                <a:xfrm>
                  <a:off x="8317683" y="2611226"/>
                  <a:ext cx="1150070" cy="678730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524F6916-A33A-4546-8852-CAD7BCC4127E}"/>
                    </a:ext>
                  </a:extLst>
                </p:cNvPr>
                <p:cNvSpPr/>
                <p:nvPr/>
              </p:nvSpPr>
              <p:spPr>
                <a:xfrm>
                  <a:off x="7620000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CDA6F15-4074-46A2-A70B-8141A00A73E3}"/>
                    </a:ext>
                  </a:extLst>
                </p:cNvPr>
                <p:cNvSpPr/>
                <p:nvPr/>
              </p:nvSpPr>
              <p:spPr>
                <a:xfrm>
                  <a:off x="9467443" y="2611226"/>
                  <a:ext cx="697683" cy="67873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09C76125-B6B1-4777-BF5B-89BB37EC45E8}"/>
                  </a:ext>
                </a:extLst>
              </p:cNvPr>
              <p:cNvGrpSpPr/>
              <p:nvPr/>
            </p:nvGrpSpPr>
            <p:grpSpPr>
              <a:xfrm rot="10800000">
                <a:off x="3416846" y="4821441"/>
                <a:ext cx="562427" cy="45719"/>
                <a:chOff x="5959023" y="5074838"/>
                <a:chExt cx="562427" cy="45719"/>
              </a:xfrm>
            </p:grpSpPr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1E07C837-2ACF-4001-AA19-92A0E626B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7757" y="5098182"/>
                  <a:ext cx="543693" cy="0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6193F118-0400-4F24-839E-0D467A38544F}"/>
                    </a:ext>
                  </a:extLst>
                </p:cNvPr>
                <p:cNvSpPr/>
                <p:nvPr/>
              </p:nvSpPr>
              <p:spPr>
                <a:xfrm>
                  <a:off x="5959023" y="507483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195E8191-C9F8-4556-9E6E-91978223EBFF}"/>
                </a:ext>
              </a:extLst>
            </p:cNvPr>
            <p:cNvGrpSpPr/>
            <p:nvPr/>
          </p:nvGrpSpPr>
          <p:grpSpPr>
            <a:xfrm>
              <a:off x="5869735" y="4304539"/>
              <a:ext cx="562427" cy="45719"/>
              <a:chOff x="5959023" y="5074838"/>
              <a:chExt cx="562427" cy="45719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E0E7C10A-D91B-485D-8D9C-992CE0AC2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159989D-789D-40FF-A764-5F101748F4AB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F92C52-95A2-4F82-8C94-A4C416EC6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9507" y="4494438"/>
              <a:ext cx="35308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B0B2995-C9F7-41BB-998F-B638FE32E7B8}"/>
                </a:ext>
              </a:extLst>
            </p:cNvPr>
            <p:cNvGrpSpPr/>
            <p:nvPr/>
          </p:nvGrpSpPr>
          <p:grpSpPr>
            <a:xfrm rot="16200000">
              <a:off x="3140907" y="4867688"/>
              <a:ext cx="562427" cy="45719"/>
              <a:chOff x="5959023" y="5074838"/>
              <a:chExt cx="562427" cy="45719"/>
            </a:xfrm>
          </p:grpSpPr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52F1097F-2A22-410D-9975-7646E60E9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757" y="5098182"/>
                <a:ext cx="543693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6C4D383-8856-4BF1-ADFB-37A103BDF2F1}"/>
                  </a:ext>
                </a:extLst>
              </p:cNvPr>
              <p:cNvSpPr/>
              <p:nvPr/>
            </p:nvSpPr>
            <p:spPr>
              <a:xfrm>
                <a:off x="5959023" y="507483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CDA60BE-5275-4D6D-85EC-606BA4550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70" y="3712243"/>
              <a:ext cx="0" cy="62314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195D115-A514-488E-BFB9-016C5645A4DA}"/>
                </a:ext>
              </a:extLst>
            </p:cNvPr>
            <p:cNvCxnSpPr>
              <a:cxnSpLocks/>
            </p:cNvCxnSpPr>
            <p:nvPr/>
          </p:nvCxnSpPr>
          <p:spPr>
            <a:xfrm>
              <a:off x="9671009" y="4325781"/>
              <a:ext cx="407811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1AC916-55E5-4150-8705-8F0F38E24690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3712243"/>
              <a:ext cx="7750436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E13F787-D453-451D-B5BB-E4FB5976A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4045" y="3712243"/>
              <a:ext cx="0" cy="618378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3A3958D-7A0F-42A3-82D5-F218474DDDBD}"/>
                </a:ext>
              </a:extLst>
            </p:cNvPr>
            <p:cNvSpPr/>
            <p:nvPr/>
          </p:nvSpPr>
          <p:spPr>
            <a:xfrm rot="10800000">
              <a:off x="9650142" y="430061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FFC106D-39EC-45F7-8C11-810FE84EC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3023" y="3526032"/>
              <a:ext cx="0" cy="963567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EB4340E-3BF0-4C09-BCBC-789D3132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3542297"/>
              <a:ext cx="8073499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1735306-2B1C-437B-A831-D07AD1671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1599" y="3527757"/>
              <a:ext cx="0" cy="96842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9B52191-A900-4390-A3A7-ADC0C8769937}"/>
                </a:ext>
              </a:extLst>
            </p:cNvPr>
            <p:cNvCxnSpPr>
              <a:cxnSpLocks/>
            </p:cNvCxnSpPr>
            <p:nvPr/>
          </p:nvCxnSpPr>
          <p:spPr>
            <a:xfrm>
              <a:off x="2157721" y="4496177"/>
              <a:ext cx="669292" cy="0"/>
            </a:xfrm>
            <a:prstGeom prst="line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6F5A31B-D380-46CE-BBFD-8EDDC5E40D3D}"/>
                </a:ext>
              </a:extLst>
            </p:cNvPr>
            <p:cNvSpPr/>
            <p:nvPr/>
          </p:nvSpPr>
          <p:spPr>
            <a:xfrm>
              <a:off x="2827013" y="44720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B9D471-CF4C-4FC1-942A-00BA2A55EE18}"/>
              </a:ext>
            </a:extLst>
          </p:cNvPr>
          <p:cNvGrpSpPr/>
          <p:nvPr/>
        </p:nvGrpSpPr>
        <p:grpSpPr>
          <a:xfrm>
            <a:off x="2328384" y="1172225"/>
            <a:ext cx="6310673" cy="2086197"/>
            <a:chOff x="2328384" y="1172225"/>
            <a:chExt cx="6310673" cy="2086197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582B69FD-5672-4911-967B-8C14EEE53A6B}"/>
                </a:ext>
              </a:extLst>
            </p:cNvPr>
            <p:cNvGrpSpPr/>
            <p:nvPr/>
          </p:nvGrpSpPr>
          <p:grpSpPr>
            <a:xfrm>
              <a:off x="2872732" y="1291117"/>
              <a:ext cx="5319976" cy="1967305"/>
              <a:chOff x="5023938" y="2308905"/>
              <a:chExt cx="5319976" cy="196730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C2AB1176-D226-49A6-874C-F1A6CEDD9660}"/>
                  </a:ext>
                </a:extLst>
              </p:cNvPr>
              <p:cNvGrpSpPr/>
              <p:nvPr/>
            </p:nvGrpSpPr>
            <p:grpSpPr>
              <a:xfrm>
                <a:off x="5071563" y="2781300"/>
                <a:ext cx="3301570" cy="508656"/>
                <a:chOff x="4345758" y="2781300"/>
                <a:chExt cx="3301570" cy="508656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EC3A56B7-67D4-4B31-9C79-E48010697E71}"/>
                    </a:ext>
                  </a:extLst>
                </p:cNvPr>
                <p:cNvGrpSpPr/>
                <p:nvPr/>
              </p:nvGrpSpPr>
              <p:grpSpPr>
                <a:xfrm>
                  <a:off x="4345758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5EB15035-8025-4FF0-A216-87F8C4D67D52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a</a:t>
                    </a:r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A6BC08F3-DC0A-4842-8A46-FBF75845091A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0D330928-A256-43AF-908C-CA0FA6F6B7EE}"/>
                    </a:ext>
                  </a:extLst>
                </p:cNvPr>
                <p:cNvGrpSpPr/>
                <p:nvPr/>
              </p:nvGrpSpPr>
              <p:grpSpPr>
                <a:xfrm>
                  <a:off x="6321381" y="2781300"/>
                  <a:ext cx="1325947" cy="508656"/>
                  <a:chOff x="4345758" y="2611226"/>
                  <a:chExt cx="1769290" cy="678730"/>
                </a:xfrm>
              </p:grpSpPr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5F90E9BB-1CAB-408C-9D36-40160109F355}"/>
                      </a:ext>
                    </a:extLst>
                  </p:cNvPr>
                  <p:cNvSpPr/>
                  <p:nvPr/>
                </p:nvSpPr>
                <p:spPr>
                  <a:xfrm>
                    <a:off x="4345758" y="2611226"/>
                    <a:ext cx="1150070" cy="678730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b</a:t>
                    </a:r>
                    <a:endParaRPr lang="zh-CN" altLang="en-US" dirty="0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6D8FA0-701F-42B1-85DE-81D947E44DD5}"/>
                      </a:ext>
                    </a:extLst>
                  </p:cNvPr>
                  <p:cNvSpPr/>
                  <p:nvPr/>
                </p:nvSpPr>
                <p:spPr>
                  <a:xfrm>
                    <a:off x="5492585" y="2611226"/>
                    <a:ext cx="622463" cy="678730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2" name="组合 161">
                  <a:extLst>
                    <a:ext uri="{FF2B5EF4-FFF2-40B4-BE49-F238E27FC236}">
                      <a16:creationId xmlns:a16="http://schemas.microsoft.com/office/drawing/2014/main" id="{A543E36E-426A-4AC1-8015-2F7E85C9FFEF}"/>
                    </a:ext>
                  </a:extLst>
                </p:cNvPr>
                <p:cNvGrpSpPr/>
                <p:nvPr/>
              </p:nvGrpSpPr>
              <p:grpSpPr>
                <a:xfrm>
                  <a:off x="5419727" y="3028951"/>
                  <a:ext cx="901654" cy="45719"/>
                  <a:chOff x="5419727" y="3012284"/>
                  <a:chExt cx="901654" cy="45719"/>
                </a:xfrm>
              </p:grpSpPr>
              <p:cxnSp>
                <p:nvCxnSpPr>
                  <p:cNvPr id="163" name="直接箭头连接符 162">
                    <a:extLst>
                      <a:ext uri="{FF2B5EF4-FFF2-40B4-BE49-F238E27FC236}">
                        <a16:creationId xmlns:a16="http://schemas.microsoft.com/office/drawing/2014/main" id="{927C67C5-327F-49DE-9957-FF39379F3D81}"/>
                      </a:ext>
                    </a:extLst>
                  </p:cNvPr>
                  <p:cNvCxnSpPr>
                    <a:cxnSpLocks/>
                    <a:endCxn id="165" idx="1"/>
                  </p:cNvCxnSpPr>
                  <p:nvPr/>
                </p:nvCxnSpPr>
                <p:spPr>
                  <a:xfrm>
                    <a:off x="5438461" y="3035628"/>
                    <a:ext cx="882920" cy="0"/>
                  </a:xfrm>
                  <a:prstGeom prst="straightConnector1">
                    <a:avLst/>
                  </a:prstGeom>
                  <a:ln w="4445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1F1C4999-5423-476F-B86D-3869A76EB6B1}"/>
                      </a:ext>
                    </a:extLst>
                  </p:cNvPr>
                  <p:cNvSpPr/>
                  <p:nvPr/>
                </p:nvSpPr>
                <p:spPr>
                  <a:xfrm>
                    <a:off x="5419727" y="3012284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444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20F0AD0-0CAA-4C00-97F2-AD296360F13F}"/>
                  </a:ext>
                </a:extLst>
              </p:cNvPr>
              <p:cNvGrpSpPr/>
              <p:nvPr/>
            </p:nvGrpSpPr>
            <p:grpSpPr>
              <a:xfrm>
                <a:off x="5471745" y="3284262"/>
                <a:ext cx="45719" cy="564820"/>
                <a:chOff x="4724847" y="3289956"/>
                <a:chExt cx="45719" cy="564820"/>
              </a:xfrm>
            </p:grpSpPr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6009CFD6-4C7B-46BD-A264-88B84002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7707" y="3289956"/>
                  <a:ext cx="0" cy="535284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73A39429-3FF7-4BB9-A006-391F41004E18}"/>
                    </a:ext>
                  </a:extLst>
                </p:cNvPr>
                <p:cNvSpPr/>
                <p:nvPr/>
              </p:nvSpPr>
              <p:spPr>
                <a:xfrm rot="16200000">
                  <a:off x="4724847" y="380905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6A9CD36-36A1-4FD6-B05A-46A309F4EA2F}"/>
                  </a:ext>
                </a:extLst>
              </p:cNvPr>
              <p:cNvSpPr txBox="1"/>
              <p:nvPr/>
            </p:nvSpPr>
            <p:spPr>
              <a:xfrm>
                <a:off x="5023938" y="3937656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头指针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0A28034-C1D3-4D01-B649-34FEE652278D}"/>
                  </a:ext>
                </a:extLst>
              </p:cNvPr>
              <p:cNvSpPr txBox="1"/>
              <p:nvPr/>
            </p:nvSpPr>
            <p:spPr>
              <a:xfrm>
                <a:off x="5130620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首元节点</a:t>
                </a:r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4D8D761C-EF72-453E-8119-D34EBDE6B122}"/>
                  </a:ext>
                </a:extLst>
              </p:cNvPr>
              <p:cNvGrpSpPr/>
              <p:nvPr/>
            </p:nvGrpSpPr>
            <p:grpSpPr>
              <a:xfrm>
                <a:off x="9017967" y="2774623"/>
                <a:ext cx="1325947" cy="508656"/>
                <a:chOff x="6541467" y="4587240"/>
                <a:chExt cx="1325947" cy="508656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F6B585-BB9A-48C7-B79F-F2F8F5C4216C}"/>
                    </a:ext>
                  </a:extLst>
                </p:cNvPr>
                <p:cNvSpPr/>
                <p:nvPr/>
              </p:nvSpPr>
              <p:spPr>
                <a:xfrm>
                  <a:off x="6541467" y="4587240"/>
                  <a:ext cx="861889" cy="508656"/>
                </a:xfrm>
                <a:prstGeom prst="rect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</a:t>
                  </a:r>
                  <a:endParaRPr lang="zh-CN" altLang="en-US" dirty="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5F8A8A1E-E5CE-4766-8661-9880D091DF80}"/>
                    </a:ext>
                  </a:extLst>
                </p:cNvPr>
                <p:cNvSpPr/>
                <p:nvPr/>
              </p:nvSpPr>
              <p:spPr>
                <a:xfrm>
                  <a:off x="7400926" y="4587240"/>
                  <a:ext cx="466488" cy="50865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7678928-9E90-4060-8A7F-39BEB0423AAF}"/>
                  </a:ext>
                </a:extLst>
              </p:cNvPr>
              <p:cNvGrpSpPr/>
              <p:nvPr/>
            </p:nvGrpSpPr>
            <p:grpSpPr>
              <a:xfrm>
                <a:off x="8116371" y="3035628"/>
                <a:ext cx="901654" cy="45719"/>
                <a:chOff x="5119355" y="3952876"/>
                <a:chExt cx="901654" cy="45719"/>
              </a:xfrm>
            </p:grpSpPr>
            <p:cxnSp>
              <p:nvCxnSpPr>
                <p:cNvPr id="154" name="直接箭头连接符 153">
                  <a:extLst>
                    <a:ext uri="{FF2B5EF4-FFF2-40B4-BE49-F238E27FC236}">
                      <a16:creationId xmlns:a16="http://schemas.microsoft.com/office/drawing/2014/main" id="{3D0DF45D-8589-40B0-AF89-BC04B196E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8089" y="3976220"/>
                  <a:ext cx="882920" cy="0"/>
                </a:xfrm>
                <a:prstGeom prst="straightConnector1">
                  <a:avLst/>
                </a:prstGeom>
                <a:ln w="4445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D5CCD636-5FA5-4E78-82AC-9424FCD5FE2B}"/>
                    </a:ext>
                  </a:extLst>
                </p:cNvPr>
                <p:cNvSpPr/>
                <p:nvPr/>
              </p:nvSpPr>
              <p:spPr>
                <a:xfrm>
                  <a:off x="5119355" y="39528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444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7B2E872-4E15-4EED-8472-063527D08062}"/>
                  </a:ext>
                </a:extLst>
              </p:cNvPr>
              <p:cNvSpPr txBox="1"/>
              <p:nvPr/>
            </p:nvSpPr>
            <p:spPr>
              <a:xfrm>
                <a:off x="7104337" y="2318921"/>
                <a:ext cx="11887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普通节点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551D542-8452-498A-832D-53D5FF7980EF}"/>
                  </a:ext>
                </a:extLst>
              </p:cNvPr>
              <p:cNvSpPr txBox="1"/>
              <p:nvPr/>
            </p:nvSpPr>
            <p:spPr>
              <a:xfrm>
                <a:off x="9215376" y="2308905"/>
                <a:ext cx="9555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尾节点</a:t>
                </a:r>
              </a:p>
            </p:txBody>
          </p:sp>
        </p:grp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0C5B79DC-E3CC-4609-9F25-B6CF0453686C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2022730"/>
              <a:ext cx="577687" cy="0"/>
            </a:xfrm>
            <a:prstGeom prst="straightConnector1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2633BD-59D0-4880-9DCE-BD7475D1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328384" y="1172225"/>
              <a:ext cx="631067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98F8840-C811-474C-8149-DBDFE084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941" y="1179578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03A0EF7-D290-4476-80A1-6F6A3F025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399" y="1179579"/>
              <a:ext cx="0" cy="864603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1F38973E-F99A-4488-820D-FBF7F57C9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8814" y="2034022"/>
              <a:ext cx="653893" cy="0"/>
            </a:xfrm>
            <a:prstGeom prst="line">
              <a:avLst/>
            </a:prstGeom>
            <a:ln w="444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CCD0918-31CD-4B13-AB39-19ED6C724A2B}"/>
                </a:ext>
              </a:extLst>
            </p:cNvPr>
            <p:cNvSpPr/>
            <p:nvPr/>
          </p:nvSpPr>
          <p:spPr>
            <a:xfrm>
              <a:off x="7959464" y="201116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892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77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黑体 Std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Vistar</dc:creator>
  <cp:lastModifiedBy>Vistar</cp:lastModifiedBy>
  <cp:revision>12</cp:revision>
  <dcterms:created xsi:type="dcterms:W3CDTF">2022-08-10T13:34:08Z</dcterms:created>
  <dcterms:modified xsi:type="dcterms:W3CDTF">2022-08-12T14:58:49Z</dcterms:modified>
</cp:coreProperties>
</file>