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IN" sz="1800" b="1" dirty="0">
              <a:latin typeface="+mn-lt"/>
            </a:rPr>
            <a:t>Terraform Basics</a:t>
          </a:r>
          <a:endParaRPr lang="en-IN" sz="1800" dirty="0">
            <a:latin typeface="+mn-lt"/>
          </a:endParaRP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0F9F8391-AB1C-40F8-8213-667952151122}">
      <dgm:prSet custT="1"/>
      <dgm:spPr/>
      <dgm:t>
        <a:bodyPr/>
        <a:lstStyle/>
        <a:p>
          <a:r>
            <a:rPr lang="en-IN" sz="1800" b="1" dirty="0">
              <a:latin typeface="+mn-lt"/>
            </a:rPr>
            <a:t>Terraform Concepts</a:t>
          </a:r>
        </a:p>
      </dgm:t>
    </dgm:pt>
    <dgm:pt modelId="{74005142-2044-457E-910C-1E1AC1445AC0}" type="parTrans" cxnId="{0A0AD024-E1E1-4D3B-8B28-43424563691E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A356305D-AE93-43CB-9F3F-93464C32693C}" type="sibTrans" cxnId="{0A0AD024-E1E1-4D3B-8B28-43424563691E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CEEEC34A-775A-410A-8A6C-0F36D64EB22A}">
      <dgm:prSet custT="1"/>
      <dgm:spPr/>
      <dgm:t>
        <a:bodyPr/>
        <a:lstStyle/>
        <a:p>
          <a:r>
            <a:rPr lang="en-IN" sz="1800" b="1" dirty="0">
              <a:latin typeface="+mn-lt"/>
            </a:rPr>
            <a:t>Live Demo</a:t>
          </a:r>
        </a:p>
      </dgm:t>
    </dgm:pt>
    <dgm:pt modelId="{948CB235-44D1-4C30-AEBE-3770D0B7F9BD}" type="parTrans" cxnId="{975BE9D6-58D4-4307-808A-E852D572CBB7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9C14F592-F589-4CDD-A05F-64921CC59386}" type="sibTrans" cxnId="{975BE9D6-58D4-4307-808A-E852D572CBB7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BDF139FA-977D-4E97-BBF6-186A4C4833C5}">
      <dgm:prSet custT="1"/>
      <dgm:spPr/>
      <dgm:t>
        <a:bodyPr/>
        <a:lstStyle/>
        <a:p>
          <a:r>
            <a:rPr lang="en-IN" sz="18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End to End Web Deployment Using Terraform</a:t>
          </a:r>
        </a:p>
      </dgm:t>
    </dgm:pt>
    <dgm:pt modelId="{9BB1EA6F-375A-4962-ABA6-6328E1ABC1D5}" type="parTrans" cxnId="{1FCDD9B3-EF59-4404-8DE8-95C2EC0A3CA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8EBC23F8-C6ED-4438-9BE4-61EEB598B1F1}" type="sibTrans" cxnId="{1FCDD9B3-EF59-4404-8DE8-95C2EC0A3CA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BF606F38-3E7E-4BFD-A553-AAEEDF20AECD}">
      <dgm:prSet custT="1"/>
      <dgm:spPr/>
      <dgm:t>
        <a:bodyPr/>
        <a:lstStyle/>
        <a:p>
          <a:r>
            <a:rPr lang="en-IN" sz="1800" b="1" dirty="0">
              <a:latin typeface="+mn-lt"/>
            </a:rPr>
            <a:t>Providers</a:t>
          </a:r>
        </a:p>
      </dgm:t>
    </dgm:pt>
    <dgm:pt modelId="{E6DEDC1B-7749-49FB-BE51-C781F3260356}" type="parTrans" cxnId="{A2549216-D1E6-4ECE-9110-32B50A026B12}">
      <dgm:prSet/>
      <dgm:spPr/>
      <dgm:t>
        <a:bodyPr/>
        <a:lstStyle/>
        <a:p>
          <a:endParaRPr lang="en-IN"/>
        </a:p>
      </dgm:t>
    </dgm:pt>
    <dgm:pt modelId="{40F6AB8F-6C81-4447-A9CB-B507990E68A7}" type="sibTrans" cxnId="{A2549216-D1E6-4ECE-9110-32B50A026B12}">
      <dgm:prSet/>
      <dgm:spPr/>
      <dgm:t>
        <a:bodyPr/>
        <a:lstStyle/>
        <a:p>
          <a:endParaRPr lang="en-IN"/>
        </a:p>
      </dgm:t>
    </dgm:pt>
    <dgm:pt modelId="{E0C0BBE6-379E-4910-8A51-ED84F96DB445}">
      <dgm:prSet custT="1"/>
      <dgm:spPr/>
      <dgm:t>
        <a:bodyPr/>
        <a:lstStyle/>
        <a:p>
          <a:r>
            <a:rPr lang="en-IN" sz="1800" b="1" dirty="0">
              <a:latin typeface="+mn-lt"/>
            </a:rPr>
            <a:t>Terraform Actions</a:t>
          </a:r>
        </a:p>
      </dgm:t>
    </dgm:pt>
    <dgm:pt modelId="{1641F7C0-1C7F-4211-976D-C5C0C00BF2CB}" type="parTrans" cxnId="{2CA0EA16-37FA-4D0B-86B9-AB8E33AB028B}">
      <dgm:prSet/>
      <dgm:spPr/>
      <dgm:t>
        <a:bodyPr/>
        <a:lstStyle/>
        <a:p>
          <a:endParaRPr lang="en-IN"/>
        </a:p>
      </dgm:t>
    </dgm:pt>
    <dgm:pt modelId="{D000D89F-45D1-4785-B5BD-8B63828F56BC}" type="sibTrans" cxnId="{2CA0EA16-37FA-4D0B-86B9-AB8E33AB028B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6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6"/>
      <dgm:spPr/>
    </dgm:pt>
    <dgm:pt modelId="{6440960C-51E3-426D-8C29-164AB500941E}" type="pres">
      <dgm:prSet presAssocID="{FECED1CA-A4AB-47A1-8B60-39D289EA3294}" presName="dstNode" presStyleLbl="node1" presStyleIdx="0" presStyleCnt="6"/>
      <dgm:spPr/>
    </dgm:pt>
    <dgm:pt modelId="{5B3214EA-E2C3-4C0E-BCF8-3B4AD011FD81}" type="pres">
      <dgm:prSet presAssocID="{CE68D0D2-5A7C-4871-8E84-384FD656210C}" presName="text_1" presStyleLbl="node1" presStyleIdx="0" presStyleCnt="6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6"/>
      <dgm:spPr/>
    </dgm:pt>
    <dgm:pt modelId="{1E5E1B1C-B945-4597-9CC1-EB35D2C4E637}" type="pres">
      <dgm:prSet presAssocID="{0F9F8391-AB1C-40F8-8213-667952151122}" presName="text_2" presStyleLbl="node1" presStyleIdx="1" presStyleCnt="6">
        <dgm:presLayoutVars>
          <dgm:bulletEnabled val="1"/>
        </dgm:presLayoutVars>
      </dgm:prSet>
      <dgm:spPr/>
    </dgm:pt>
    <dgm:pt modelId="{63A6D409-E32C-4FB2-993D-92C2790CA7FB}" type="pres">
      <dgm:prSet presAssocID="{0F9F8391-AB1C-40F8-8213-667952151122}" presName="accent_2" presStyleCnt="0"/>
      <dgm:spPr/>
    </dgm:pt>
    <dgm:pt modelId="{587176CB-8644-42DF-B725-12CDD9DDA56D}" type="pres">
      <dgm:prSet presAssocID="{0F9F8391-AB1C-40F8-8213-667952151122}" presName="accentRepeatNode" presStyleLbl="solidFgAcc1" presStyleIdx="1" presStyleCnt="6"/>
      <dgm:spPr/>
    </dgm:pt>
    <dgm:pt modelId="{405DB7B5-0ACD-422E-A35E-04BECD5D1FBA}" type="pres">
      <dgm:prSet presAssocID="{BF606F38-3E7E-4BFD-A553-AAEEDF20AECD}" presName="text_3" presStyleLbl="node1" presStyleIdx="2" presStyleCnt="6">
        <dgm:presLayoutVars>
          <dgm:bulletEnabled val="1"/>
        </dgm:presLayoutVars>
      </dgm:prSet>
      <dgm:spPr/>
    </dgm:pt>
    <dgm:pt modelId="{35DD26EA-0814-4AC8-822E-31CA3D26D43C}" type="pres">
      <dgm:prSet presAssocID="{BF606F38-3E7E-4BFD-A553-AAEEDF20AECD}" presName="accent_3" presStyleCnt="0"/>
      <dgm:spPr/>
    </dgm:pt>
    <dgm:pt modelId="{7EC58438-A771-45CE-A8F6-230A570D3564}" type="pres">
      <dgm:prSet presAssocID="{BF606F38-3E7E-4BFD-A553-AAEEDF20AECD}" presName="accentRepeatNode" presStyleLbl="solidFgAcc1" presStyleIdx="2" presStyleCnt="6"/>
      <dgm:spPr/>
    </dgm:pt>
    <dgm:pt modelId="{CDF4B95B-BC54-41F1-A8FC-D768649E3BAF}" type="pres">
      <dgm:prSet presAssocID="{E0C0BBE6-379E-4910-8A51-ED84F96DB445}" presName="text_4" presStyleLbl="node1" presStyleIdx="3" presStyleCnt="6">
        <dgm:presLayoutVars>
          <dgm:bulletEnabled val="1"/>
        </dgm:presLayoutVars>
      </dgm:prSet>
      <dgm:spPr/>
    </dgm:pt>
    <dgm:pt modelId="{5AC2A102-BC3B-4E58-97C4-C3672A793A28}" type="pres">
      <dgm:prSet presAssocID="{E0C0BBE6-379E-4910-8A51-ED84F96DB445}" presName="accent_4" presStyleCnt="0"/>
      <dgm:spPr/>
    </dgm:pt>
    <dgm:pt modelId="{614C2D2F-CF4B-432B-AA92-9EB8A79CC3B9}" type="pres">
      <dgm:prSet presAssocID="{E0C0BBE6-379E-4910-8A51-ED84F96DB445}" presName="accentRepeatNode" presStyleLbl="solidFgAcc1" presStyleIdx="3" presStyleCnt="6"/>
      <dgm:spPr/>
    </dgm:pt>
    <dgm:pt modelId="{A73385E8-F763-4F1F-BAAC-70E00870A7A5}" type="pres">
      <dgm:prSet presAssocID="{CEEEC34A-775A-410A-8A6C-0F36D64EB22A}" presName="text_5" presStyleLbl="node1" presStyleIdx="4" presStyleCnt="6">
        <dgm:presLayoutVars>
          <dgm:bulletEnabled val="1"/>
        </dgm:presLayoutVars>
      </dgm:prSet>
      <dgm:spPr/>
    </dgm:pt>
    <dgm:pt modelId="{4173C186-1687-4C9C-B239-EEF952C11AD8}" type="pres">
      <dgm:prSet presAssocID="{CEEEC34A-775A-410A-8A6C-0F36D64EB22A}" presName="accent_5" presStyleCnt="0"/>
      <dgm:spPr/>
    </dgm:pt>
    <dgm:pt modelId="{499C629C-075A-4FCA-BD03-DFFEFF325F4A}" type="pres">
      <dgm:prSet presAssocID="{CEEEC34A-775A-410A-8A6C-0F36D64EB22A}" presName="accentRepeatNode" presStyleLbl="solidFgAcc1" presStyleIdx="4" presStyleCnt="6"/>
      <dgm:spPr/>
    </dgm:pt>
    <dgm:pt modelId="{377D70C7-DAD6-4E1E-B1A9-5F9A21A8E68C}" type="pres">
      <dgm:prSet presAssocID="{BDF139FA-977D-4E97-BBF6-186A4C4833C5}" presName="text_6" presStyleLbl="node1" presStyleIdx="5" presStyleCnt="6">
        <dgm:presLayoutVars>
          <dgm:bulletEnabled val="1"/>
        </dgm:presLayoutVars>
      </dgm:prSet>
      <dgm:spPr/>
    </dgm:pt>
    <dgm:pt modelId="{ECDCCDCF-50D9-4EB5-9043-BA3FDBF49273}" type="pres">
      <dgm:prSet presAssocID="{BDF139FA-977D-4E97-BBF6-186A4C4833C5}" presName="accent_6" presStyleCnt="0"/>
      <dgm:spPr/>
    </dgm:pt>
    <dgm:pt modelId="{54A90922-7A94-4536-82F1-DDCA023E2D82}" type="pres">
      <dgm:prSet presAssocID="{BDF139FA-977D-4E97-BBF6-186A4C4833C5}" presName="accentRepeatNode" presStyleLbl="solidFgAcc1" presStyleIdx="5" presStyleCnt="6"/>
      <dgm:spPr/>
    </dgm:pt>
  </dgm:ptLst>
  <dgm:cxnLst>
    <dgm:cxn modelId="{82727D08-A372-4F19-AF6C-FDA022624F32}" type="presOf" srcId="{0F9F8391-AB1C-40F8-8213-667952151122}" destId="{1E5E1B1C-B945-4597-9CC1-EB35D2C4E637}" srcOrd="0" destOrd="0" presId="urn:microsoft.com/office/officeart/2008/layout/VerticalCurvedList"/>
    <dgm:cxn modelId="{A2549216-D1E6-4ECE-9110-32B50A026B12}" srcId="{FECED1CA-A4AB-47A1-8B60-39D289EA3294}" destId="{BF606F38-3E7E-4BFD-A553-AAEEDF20AECD}" srcOrd="2" destOrd="0" parTransId="{E6DEDC1B-7749-49FB-BE51-C781F3260356}" sibTransId="{40F6AB8F-6C81-4447-A9CB-B507990E68A7}"/>
    <dgm:cxn modelId="{2CA0EA16-37FA-4D0B-86B9-AB8E33AB028B}" srcId="{FECED1CA-A4AB-47A1-8B60-39D289EA3294}" destId="{E0C0BBE6-379E-4910-8A51-ED84F96DB445}" srcOrd="3" destOrd="0" parTransId="{1641F7C0-1C7F-4211-976D-C5C0C00BF2CB}" sibTransId="{D000D89F-45D1-4785-B5BD-8B63828F56BC}"/>
    <dgm:cxn modelId="{0A0AD024-E1E1-4D3B-8B28-43424563691E}" srcId="{FECED1CA-A4AB-47A1-8B60-39D289EA3294}" destId="{0F9F8391-AB1C-40F8-8213-667952151122}" srcOrd="1" destOrd="0" parTransId="{74005142-2044-457E-910C-1E1AC1445AC0}" sibTransId="{A356305D-AE93-43CB-9F3F-93464C32693C}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0ECF6146-0DCB-4639-B1DB-C062D2DB64A7}" type="presOf" srcId="{E0C0BBE6-379E-4910-8A51-ED84F96DB445}" destId="{CDF4B95B-BC54-41F1-A8FC-D768649E3BAF}" srcOrd="0" destOrd="0" presId="urn:microsoft.com/office/officeart/2008/layout/VerticalCurvedList"/>
    <dgm:cxn modelId="{3A64F686-8AE1-4AA1-ACDA-6CA1F89C3093}" type="presOf" srcId="{BF606F38-3E7E-4BFD-A553-AAEEDF20AECD}" destId="{405DB7B5-0ACD-422E-A35E-04BECD5D1FBA}" srcOrd="0" destOrd="0" presId="urn:microsoft.com/office/officeart/2008/layout/VerticalCurvedList"/>
    <dgm:cxn modelId="{8CF7CF8C-300E-4C6E-B2CC-C269E4B64106}" type="presOf" srcId="{CEEEC34A-775A-410A-8A6C-0F36D64EB22A}" destId="{A73385E8-F763-4F1F-BAAC-70E00870A7A5}" srcOrd="0" destOrd="0" presId="urn:microsoft.com/office/officeart/2008/layout/VerticalCurvedList"/>
    <dgm:cxn modelId="{1FCDD9B3-EF59-4404-8DE8-95C2EC0A3CA6}" srcId="{FECED1CA-A4AB-47A1-8B60-39D289EA3294}" destId="{BDF139FA-977D-4E97-BBF6-186A4C4833C5}" srcOrd="5" destOrd="0" parTransId="{9BB1EA6F-375A-4962-ABA6-6328E1ABC1D5}" sibTransId="{8EBC23F8-C6ED-4438-9BE4-61EEB598B1F1}"/>
    <dgm:cxn modelId="{975BE9D6-58D4-4307-808A-E852D572CBB7}" srcId="{FECED1CA-A4AB-47A1-8B60-39D289EA3294}" destId="{CEEEC34A-775A-410A-8A6C-0F36D64EB22A}" srcOrd="4" destOrd="0" parTransId="{948CB235-44D1-4C30-AEBE-3770D0B7F9BD}" sibTransId="{9C14F592-F589-4CDD-A05F-64921CC59386}"/>
    <dgm:cxn modelId="{7F095DE9-1894-4A5D-B3CB-6D9BDDD0AEC5}" type="presOf" srcId="{BDF139FA-977D-4E97-BBF6-186A4C4833C5}" destId="{377D70C7-DAD6-4E1E-B1A9-5F9A21A8E68C}" srcOrd="0" destOrd="0" presId="urn:microsoft.com/office/officeart/2008/layout/VerticalCurvedList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C75CCD1E-9C9F-46B4-A23C-EC55FE0262D8}" type="presParOf" srcId="{22FFC605-41BB-4F93-9244-0D5D203ED27B}" destId="{1E5E1B1C-B945-4597-9CC1-EB35D2C4E637}" srcOrd="3" destOrd="0" presId="urn:microsoft.com/office/officeart/2008/layout/VerticalCurvedList"/>
    <dgm:cxn modelId="{9A4097AA-2A8F-4FA5-8042-C44439246385}" type="presParOf" srcId="{22FFC605-41BB-4F93-9244-0D5D203ED27B}" destId="{63A6D409-E32C-4FB2-993D-92C2790CA7FB}" srcOrd="4" destOrd="0" presId="urn:microsoft.com/office/officeart/2008/layout/VerticalCurvedList"/>
    <dgm:cxn modelId="{6F43D733-BB9E-4629-B9B4-38198E2E90BA}" type="presParOf" srcId="{63A6D409-E32C-4FB2-993D-92C2790CA7FB}" destId="{587176CB-8644-42DF-B725-12CDD9DDA56D}" srcOrd="0" destOrd="0" presId="urn:microsoft.com/office/officeart/2008/layout/VerticalCurvedList"/>
    <dgm:cxn modelId="{A03AC1B8-FBC8-4120-8630-B4039F5B3A12}" type="presParOf" srcId="{22FFC605-41BB-4F93-9244-0D5D203ED27B}" destId="{405DB7B5-0ACD-422E-A35E-04BECD5D1FBA}" srcOrd="5" destOrd="0" presId="urn:microsoft.com/office/officeart/2008/layout/VerticalCurvedList"/>
    <dgm:cxn modelId="{999C99CD-3398-47C2-AD89-FFD447BBFB93}" type="presParOf" srcId="{22FFC605-41BB-4F93-9244-0D5D203ED27B}" destId="{35DD26EA-0814-4AC8-822E-31CA3D26D43C}" srcOrd="6" destOrd="0" presId="urn:microsoft.com/office/officeart/2008/layout/VerticalCurvedList"/>
    <dgm:cxn modelId="{84812778-95C1-475A-9251-D9BC80246912}" type="presParOf" srcId="{35DD26EA-0814-4AC8-822E-31CA3D26D43C}" destId="{7EC58438-A771-45CE-A8F6-230A570D3564}" srcOrd="0" destOrd="0" presId="urn:microsoft.com/office/officeart/2008/layout/VerticalCurvedList"/>
    <dgm:cxn modelId="{C6BBA08E-86A1-49F4-B832-847F809B343B}" type="presParOf" srcId="{22FFC605-41BB-4F93-9244-0D5D203ED27B}" destId="{CDF4B95B-BC54-41F1-A8FC-D768649E3BAF}" srcOrd="7" destOrd="0" presId="urn:microsoft.com/office/officeart/2008/layout/VerticalCurvedList"/>
    <dgm:cxn modelId="{E7735C8C-AA94-4F68-B1DA-B1B76A9E2E9D}" type="presParOf" srcId="{22FFC605-41BB-4F93-9244-0D5D203ED27B}" destId="{5AC2A102-BC3B-4E58-97C4-C3672A793A28}" srcOrd="8" destOrd="0" presId="urn:microsoft.com/office/officeart/2008/layout/VerticalCurvedList"/>
    <dgm:cxn modelId="{33136214-BCCF-46A2-B54F-16B392876E45}" type="presParOf" srcId="{5AC2A102-BC3B-4E58-97C4-C3672A793A28}" destId="{614C2D2F-CF4B-432B-AA92-9EB8A79CC3B9}" srcOrd="0" destOrd="0" presId="urn:microsoft.com/office/officeart/2008/layout/VerticalCurvedList"/>
    <dgm:cxn modelId="{27E2C180-AAD8-43A3-B575-85617F6356AA}" type="presParOf" srcId="{22FFC605-41BB-4F93-9244-0D5D203ED27B}" destId="{A73385E8-F763-4F1F-BAAC-70E00870A7A5}" srcOrd="9" destOrd="0" presId="urn:microsoft.com/office/officeart/2008/layout/VerticalCurvedList"/>
    <dgm:cxn modelId="{F7A68B34-59EE-4550-A2C1-FF8D4C9919A6}" type="presParOf" srcId="{22FFC605-41BB-4F93-9244-0D5D203ED27B}" destId="{4173C186-1687-4C9C-B239-EEF952C11AD8}" srcOrd="10" destOrd="0" presId="urn:microsoft.com/office/officeart/2008/layout/VerticalCurvedList"/>
    <dgm:cxn modelId="{1AADE937-45A2-47A7-985D-0413CCAF6744}" type="presParOf" srcId="{4173C186-1687-4C9C-B239-EEF952C11AD8}" destId="{499C629C-075A-4FCA-BD03-DFFEFF325F4A}" srcOrd="0" destOrd="0" presId="urn:microsoft.com/office/officeart/2008/layout/VerticalCurvedList"/>
    <dgm:cxn modelId="{F64D40BA-A961-4410-A759-6D1D192436CC}" type="presParOf" srcId="{22FFC605-41BB-4F93-9244-0D5D203ED27B}" destId="{377D70C7-DAD6-4E1E-B1A9-5F9A21A8E68C}" srcOrd="11" destOrd="0" presId="urn:microsoft.com/office/officeart/2008/layout/VerticalCurvedList"/>
    <dgm:cxn modelId="{5BBAFCA7-B387-4405-9BC6-943E4522A7E2}" type="presParOf" srcId="{22FFC605-41BB-4F93-9244-0D5D203ED27B}" destId="{ECDCCDCF-50D9-4EB5-9043-BA3FDBF49273}" srcOrd="12" destOrd="0" presId="urn:microsoft.com/office/officeart/2008/layout/VerticalCurvedList"/>
    <dgm:cxn modelId="{A2DFC572-BA8E-4D94-BA92-35D301B78C59}" type="presParOf" srcId="{ECDCCDCF-50D9-4EB5-9043-BA3FDBF49273}" destId="{54A90922-7A94-4536-82F1-DDCA023E2D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E3A85-0E6C-4A09-8FBC-80DA4C27E0C0}" type="doc">
      <dgm:prSet loTypeId="urn:microsoft.com/office/officeart/2005/8/layout/bProcess3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9381836-52A7-4869-95D6-3E01CB1C9DE2}">
      <dgm:prSet/>
      <dgm:spPr/>
      <dgm:t>
        <a:bodyPr/>
        <a:lstStyle/>
        <a:p>
          <a:r>
            <a:rPr lang="en-IN" dirty="0"/>
            <a:t>Create a GCP Compute Network</a:t>
          </a:r>
        </a:p>
      </dgm:t>
    </dgm:pt>
    <dgm:pt modelId="{659E8927-FCD3-4236-B188-21DAE7B90B5C}" type="parTrans" cxnId="{DAAF3B79-3C4B-4517-BC3C-D7DFB0AB176F}">
      <dgm:prSet/>
      <dgm:spPr/>
      <dgm:t>
        <a:bodyPr/>
        <a:lstStyle/>
        <a:p>
          <a:endParaRPr lang="en-IN"/>
        </a:p>
      </dgm:t>
    </dgm:pt>
    <dgm:pt modelId="{D6676712-19EE-48F4-95C9-C88B4C0788FC}" type="sibTrans" cxnId="{DAAF3B79-3C4B-4517-BC3C-D7DFB0AB176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E78185D-6869-43E2-9B78-664CB7EC2624}">
      <dgm:prSet/>
      <dgm:spPr/>
      <dgm:t>
        <a:bodyPr/>
        <a:lstStyle/>
        <a:p>
          <a:r>
            <a:rPr lang="en-IN"/>
            <a:t>Create the GCP Compute Instance</a:t>
          </a:r>
        </a:p>
      </dgm:t>
    </dgm:pt>
    <dgm:pt modelId="{C9EBA05A-12A5-4ED3-9E17-EAB4B09E33B9}" type="parTrans" cxnId="{82060250-6235-45A4-861B-9098EAF327D2}">
      <dgm:prSet/>
      <dgm:spPr/>
      <dgm:t>
        <a:bodyPr/>
        <a:lstStyle/>
        <a:p>
          <a:endParaRPr lang="en-IN"/>
        </a:p>
      </dgm:t>
    </dgm:pt>
    <dgm:pt modelId="{4E708939-3EFB-4A0F-AE56-4AAF82D5B88C}" type="sibTrans" cxnId="{82060250-6235-45A4-861B-9098EAF327D2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DD9F1A8-03B4-462C-AA13-478FEF6A1960}">
      <dgm:prSet/>
      <dgm:spPr/>
      <dgm:t>
        <a:bodyPr/>
        <a:lstStyle/>
        <a:p>
          <a:r>
            <a:rPr lang="en-IN"/>
            <a:t>Install Nginx Webserver</a:t>
          </a:r>
        </a:p>
      </dgm:t>
    </dgm:pt>
    <dgm:pt modelId="{2B457BA8-A1CF-4E8C-BEAE-5CA0B48DD5C8}" type="parTrans" cxnId="{7CAB5CF2-D98A-450B-B0E1-738F4E415EFB}">
      <dgm:prSet/>
      <dgm:spPr/>
      <dgm:t>
        <a:bodyPr/>
        <a:lstStyle/>
        <a:p>
          <a:endParaRPr lang="en-IN"/>
        </a:p>
      </dgm:t>
    </dgm:pt>
    <dgm:pt modelId="{571F9FBE-1926-402E-9050-07BE7516ED13}" type="sibTrans" cxnId="{7CAB5CF2-D98A-450B-B0E1-738F4E415EFB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376AD0-54B0-4C28-9CFF-F774C9AE9057}">
      <dgm:prSet/>
      <dgm:spPr/>
      <dgm:t>
        <a:bodyPr/>
        <a:lstStyle/>
        <a:p>
          <a:r>
            <a:rPr lang="en-IN"/>
            <a:t>Configure Firewall to allow Nginx traffic </a:t>
          </a:r>
        </a:p>
      </dgm:t>
    </dgm:pt>
    <dgm:pt modelId="{DCDD57CF-0823-4240-AF9F-9AC7C6D224E3}" type="parTrans" cxnId="{F038F4A1-CDC3-49AB-BD99-DA38775DB0EF}">
      <dgm:prSet/>
      <dgm:spPr/>
      <dgm:t>
        <a:bodyPr/>
        <a:lstStyle/>
        <a:p>
          <a:endParaRPr lang="en-IN"/>
        </a:p>
      </dgm:t>
    </dgm:pt>
    <dgm:pt modelId="{3E7BEE12-8E2B-4457-A51A-5F22A941B529}" type="sibTrans" cxnId="{F038F4A1-CDC3-49AB-BD99-DA38775DB0EF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89D27B6-E625-4B65-A8CC-1E28A9DF35F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Restart Nginx service</a:t>
          </a:r>
        </a:p>
      </dgm:t>
    </dgm:pt>
    <dgm:pt modelId="{EF61D147-324E-4555-A298-9EF9B142EB7F}" type="parTrans" cxnId="{5A9814BA-7642-4850-93A5-36C76DFA213E}">
      <dgm:prSet/>
      <dgm:spPr/>
      <dgm:t>
        <a:bodyPr/>
        <a:lstStyle/>
        <a:p>
          <a:endParaRPr lang="en-IN"/>
        </a:p>
      </dgm:t>
    </dgm:pt>
    <dgm:pt modelId="{AADA2FAC-FB86-45A0-B403-B7C1774F617E}" type="sibTrans" cxnId="{5A9814BA-7642-4850-93A5-36C76DFA213E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14F989-DC82-4688-B3E7-D49540E1A9E2}">
      <dgm:prSet/>
      <dgm:spPr/>
      <dgm:t>
        <a:bodyPr/>
        <a:lstStyle/>
        <a:p>
          <a:r>
            <a:rPr lang="en-IN" dirty="0"/>
            <a:t>Clone the Website Code from Git Repo</a:t>
          </a:r>
        </a:p>
      </dgm:t>
    </dgm:pt>
    <dgm:pt modelId="{3829F9C4-7562-47D2-990C-C970621D506C}" type="parTrans" cxnId="{6BD91AA6-BBD2-4490-A0E9-81DCE77A0A5F}">
      <dgm:prSet/>
      <dgm:spPr/>
      <dgm:t>
        <a:bodyPr/>
        <a:lstStyle/>
        <a:p>
          <a:endParaRPr lang="en-IN"/>
        </a:p>
      </dgm:t>
    </dgm:pt>
    <dgm:pt modelId="{3638B606-E179-4F8E-98E8-318D799797F4}" type="sibTrans" cxnId="{6BD91AA6-BBD2-4490-A0E9-81DCE77A0A5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C3A65D8-062B-46CD-8C09-493FC5596830}">
      <dgm:prSet/>
      <dgm:spPr/>
      <dgm:t>
        <a:bodyPr/>
        <a:lstStyle/>
        <a:p>
          <a:r>
            <a:rPr lang="en-IN" dirty="0"/>
            <a:t>Access the Website</a:t>
          </a:r>
        </a:p>
      </dgm:t>
    </dgm:pt>
    <dgm:pt modelId="{940DBAF7-5AD4-430F-AC0B-E7A3E9330DC6}" type="parTrans" cxnId="{3EBA2979-D235-4CF9-8E0C-58648E36C191}">
      <dgm:prSet/>
      <dgm:spPr/>
      <dgm:t>
        <a:bodyPr/>
        <a:lstStyle/>
        <a:p>
          <a:endParaRPr lang="en-IN"/>
        </a:p>
      </dgm:t>
    </dgm:pt>
    <dgm:pt modelId="{167E74B6-A3B5-4CF8-A033-19BF385F0093}" type="sibTrans" cxnId="{3EBA2979-D235-4CF9-8E0C-58648E36C191}">
      <dgm:prSet/>
      <dgm:spPr/>
      <dgm:t>
        <a:bodyPr/>
        <a:lstStyle/>
        <a:p>
          <a:endParaRPr lang="en-IN"/>
        </a:p>
      </dgm:t>
    </dgm:pt>
    <dgm:pt modelId="{65C901C1-5AA5-4F24-B216-28750EDDD097}">
      <dgm:prSet/>
      <dgm:spPr/>
      <dgm:t>
        <a:bodyPr/>
        <a:lstStyle/>
        <a:p>
          <a:r>
            <a:rPr lang="en-IN"/>
            <a:t>Deploy </a:t>
          </a:r>
          <a:r>
            <a:rPr lang="en-IN" dirty="0"/>
            <a:t>Website Code to Nginx</a:t>
          </a:r>
        </a:p>
      </dgm:t>
    </dgm:pt>
    <dgm:pt modelId="{CD54DF14-DBB9-40E1-A653-8F22A10C19D4}" type="parTrans" cxnId="{4A061394-92F1-4FCB-9DC3-8AEF687889AC}">
      <dgm:prSet/>
      <dgm:spPr/>
      <dgm:t>
        <a:bodyPr/>
        <a:lstStyle/>
        <a:p>
          <a:endParaRPr lang="en-IN"/>
        </a:p>
      </dgm:t>
    </dgm:pt>
    <dgm:pt modelId="{D5D51B1A-5881-4411-9AB5-78586A41F7CD}" type="sibTrans" cxnId="{4A061394-92F1-4FCB-9DC3-8AEF687889AC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3713C7E-5A15-45F7-95A5-53D0AF24BD51}" type="pres">
      <dgm:prSet presAssocID="{0DAE3A85-0E6C-4A09-8FBC-80DA4C27E0C0}" presName="Name0" presStyleCnt="0">
        <dgm:presLayoutVars>
          <dgm:dir/>
          <dgm:resizeHandles val="exact"/>
        </dgm:presLayoutVars>
      </dgm:prSet>
      <dgm:spPr/>
    </dgm:pt>
    <dgm:pt modelId="{5D4FA173-ECC4-42D3-A983-186B84A90CD7}" type="pres">
      <dgm:prSet presAssocID="{99381836-52A7-4869-95D6-3E01CB1C9DE2}" presName="node" presStyleLbl="node1" presStyleIdx="0" presStyleCnt="8">
        <dgm:presLayoutVars>
          <dgm:bulletEnabled val="1"/>
        </dgm:presLayoutVars>
      </dgm:prSet>
      <dgm:spPr/>
    </dgm:pt>
    <dgm:pt modelId="{683190EA-0AC9-4441-BCCF-FBB8B3CCFDDB}" type="pres">
      <dgm:prSet presAssocID="{D6676712-19EE-48F4-95C9-C88B4C0788FC}" presName="sibTrans" presStyleLbl="sibTrans1D1" presStyleIdx="0" presStyleCnt="7"/>
      <dgm:spPr>
        <a:xfrm>
          <a:off x="2555024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1FA7EA90-7DD8-4784-BCED-E703B8352629}" type="pres">
      <dgm:prSet presAssocID="{D6676712-19EE-48F4-95C9-C88B4C0788FC}" presName="connectorText" presStyleLbl="sibTrans1D1" presStyleIdx="0" presStyleCnt="7"/>
      <dgm:spPr/>
    </dgm:pt>
    <dgm:pt modelId="{968F35E5-4AFD-47B2-963F-F97CD28194CF}" type="pres">
      <dgm:prSet presAssocID="{FE78185D-6869-43E2-9B78-664CB7EC2624}" presName="node" presStyleLbl="node1" presStyleIdx="1" presStyleCnt="8">
        <dgm:presLayoutVars>
          <dgm:bulletEnabled val="1"/>
        </dgm:presLayoutVars>
      </dgm:prSet>
      <dgm:spPr/>
    </dgm:pt>
    <dgm:pt modelId="{4D16114F-4BDE-4269-9D66-6FA5F93EF700}" type="pres">
      <dgm:prSet presAssocID="{4E708939-3EFB-4A0F-AE56-4AAF82D5B88C}" presName="sibTrans" presStyleLbl="sibTrans1D1" presStyleIdx="1" presStyleCnt="7"/>
      <dgm:spPr>
        <a:xfrm>
          <a:off x="5049788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A810CE21-59A8-4ACF-9B66-69CB9E195013}" type="pres">
      <dgm:prSet presAssocID="{4E708939-3EFB-4A0F-AE56-4AAF82D5B88C}" presName="connectorText" presStyleLbl="sibTrans1D1" presStyleIdx="1" presStyleCnt="7"/>
      <dgm:spPr/>
    </dgm:pt>
    <dgm:pt modelId="{29B38ACC-A20F-43BA-802C-147A48D1C4C2}" type="pres">
      <dgm:prSet presAssocID="{CDD9F1A8-03B4-462C-AA13-478FEF6A1960}" presName="node" presStyleLbl="node1" presStyleIdx="2" presStyleCnt="8">
        <dgm:presLayoutVars>
          <dgm:bulletEnabled val="1"/>
        </dgm:presLayoutVars>
      </dgm:prSet>
      <dgm:spPr/>
    </dgm:pt>
    <dgm:pt modelId="{D479AAB4-6F97-4064-A761-4C72B6284365}" type="pres">
      <dgm:prSet presAssocID="{571F9FBE-1926-402E-9050-07BE7516ED13}" presName="sibTrans" presStyleLbl="sibTrans1D1" presStyleIdx="2" presStyleCnt="7"/>
      <dgm:spPr>
        <a:xfrm>
          <a:off x="7544552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386C2B61-3193-48B2-BD9D-EEFB147585DD}" type="pres">
      <dgm:prSet presAssocID="{571F9FBE-1926-402E-9050-07BE7516ED13}" presName="connectorText" presStyleLbl="sibTrans1D1" presStyleIdx="2" presStyleCnt="7"/>
      <dgm:spPr/>
    </dgm:pt>
    <dgm:pt modelId="{6C72DA81-7361-4170-828A-4BCCF73FE5E8}" type="pres">
      <dgm:prSet presAssocID="{C3376AD0-54B0-4C28-9CFF-F774C9AE9057}" presName="node" presStyleLbl="node1" presStyleIdx="3" presStyleCnt="8">
        <dgm:presLayoutVars>
          <dgm:bulletEnabled val="1"/>
        </dgm:presLayoutVars>
      </dgm:prSet>
      <dgm:spPr/>
    </dgm:pt>
    <dgm:pt modelId="{64F0A0E4-2195-4BF4-AC65-3ABA914011BD}" type="pres">
      <dgm:prSet presAssocID="{3E7BEE12-8E2B-4457-A51A-5F22A941B529}" presName="sibTrans" presStyleLbl="sibTrans1D1" presStyleIdx="3" presStyleCnt="7"/>
      <dgm:spPr/>
    </dgm:pt>
    <dgm:pt modelId="{C44AD3EF-1116-4EBE-9154-2479F0C79D85}" type="pres">
      <dgm:prSet presAssocID="{3E7BEE12-8E2B-4457-A51A-5F22A941B529}" presName="connectorText" presStyleLbl="sibTrans1D1" presStyleIdx="3" presStyleCnt="7"/>
      <dgm:spPr/>
    </dgm:pt>
    <dgm:pt modelId="{BEE983C7-4E8C-4AC1-99A3-68646656FE15}" type="pres">
      <dgm:prSet presAssocID="{089D27B6-E625-4B65-A8CC-1E28A9DF35FE}" presName="node" presStyleLbl="node1" presStyleIdx="4" presStyleCnt="8">
        <dgm:presLayoutVars>
          <dgm:bulletEnabled val="1"/>
        </dgm:presLayoutVars>
      </dgm:prSet>
      <dgm:spPr/>
    </dgm:pt>
    <dgm:pt modelId="{6EF4240C-CE9D-4A00-9E30-56FC753D4D53}" type="pres">
      <dgm:prSet presAssocID="{AADA2FAC-FB86-45A0-B403-B7C1774F617E}" presName="sibTrans" presStyleLbl="sibTrans1D1" presStyleIdx="4" presStyleCnt="7"/>
      <dgm:spPr>
        <a:xfrm>
          <a:off x="2555024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FAF6565A-9DA9-46B1-9CCF-E172C2D6B17D}" type="pres">
      <dgm:prSet presAssocID="{AADA2FAC-FB86-45A0-B403-B7C1774F617E}" presName="connectorText" presStyleLbl="sibTrans1D1" presStyleIdx="4" presStyleCnt="7"/>
      <dgm:spPr/>
    </dgm:pt>
    <dgm:pt modelId="{38F548F9-4E15-4F09-A495-E6B7112A4B86}" type="pres">
      <dgm:prSet presAssocID="{C314F989-DC82-4688-B3E7-D49540E1A9E2}" presName="node" presStyleLbl="node1" presStyleIdx="5" presStyleCnt="8">
        <dgm:presLayoutVars>
          <dgm:bulletEnabled val="1"/>
        </dgm:presLayoutVars>
      </dgm:prSet>
      <dgm:spPr/>
    </dgm:pt>
    <dgm:pt modelId="{E0B3C8F5-17F4-4E67-A036-D03E75A0A9E4}" type="pres">
      <dgm:prSet presAssocID="{3638B606-E179-4F8E-98E8-318D799797F4}" presName="sibTrans" presStyleLbl="sibTrans1D1" presStyleIdx="5" presStyleCnt="7"/>
      <dgm:spPr>
        <a:xfrm>
          <a:off x="5049788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6BAC433B-14C7-4454-9229-F1F0A8D80A1B}" type="pres">
      <dgm:prSet presAssocID="{3638B606-E179-4F8E-98E8-318D799797F4}" presName="connectorText" presStyleLbl="sibTrans1D1" presStyleIdx="5" presStyleCnt="7"/>
      <dgm:spPr/>
    </dgm:pt>
    <dgm:pt modelId="{32D1020B-0510-475E-BA4E-CEB085AFD200}" type="pres">
      <dgm:prSet presAssocID="{65C901C1-5AA5-4F24-B216-28750EDDD097}" presName="node" presStyleLbl="node1" presStyleIdx="6" presStyleCnt="8">
        <dgm:presLayoutVars>
          <dgm:bulletEnabled val="1"/>
        </dgm:presLayoutVars>
      </dgm:prSet>
      <dgm:spPr/>
    </dgm:pt>
    <dgm:pt modelId="{0C681136-51D3-4BAC-99FD-031146CD6D35}" type="pres">
      <dgm:prSet presAssocID="{D5D51B1A-5881-4411-9AB5-78586A41F7CD}" presName="sibTrans" presStyleLbl="sibTrans1D1" presStyleIdx="6" presStyleCnt="7"/>
      <dgm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</dgm:spPr>
    </dgm:pt>
    <dgm:pt modelId="{3A1F0664-6D95-4C72-80DC-32712E8A5C30}" type="pres">
      <dgm:prSet presAssocID="{D5D51B1A-5881-4411-9AB5-78586A41F7CD}" presName="connectorText" presStyleLbl="sibTrans1D1" presStyleIdx="6" presStyleCnt="7"/>
      <dgm:spPr/>
    </dgm:pt>
    <dgm:pt modelId="{A4F0AD95-E53D-401A-A45B-731035430CAD}" type="pres">
      <dgm:prSet presAssocID="{EC3A65D8-062B-46CD-8C09-493FC5596830}" presName="node" presStyleLbl="node1" presStyleIdx="7" presStyleCnt="8">
        <dgm:presLayoutVars>
          <dgm:bulletEnabled val="1"/>
        </dgm:presLayoutVars>
      </dgm:prSet>
      <dgm:spPr/>
    </dgm:pt>
  </dgm:ptLst>
  <dgm:cxnLst>
    <dgm:cxn modelId="{7A62F203-658E-45FB-91EF-84E945993560}" type="presOf" srcId="{EC3A65D8-062B-46CD-8C09-493FC5596830}" destId="{A4F0AD95-E53D-401A-A45B-731035430CAD}" srcOrd="0" destOrd="0" presId="urn:microsoft.com/office/officeart/2005/8/layout/bProcess3"/>
    <dgm:cxn modelId="{04DEFD0B-99AD-4028-A8CC-0C425AF4E6CD}" type="presOf" srcId="{571F9FBE-1926-402E-9050-07BE7516ED13}" destId="{D479AAB4-6F97-4064-A761-4C72B6284365}" srcOrd="0" destOrd="0" presId="urn:microsoft.com/office/officeart/2005/8/layout/bProcess3"/>
    <dgm:cxn modelId="{025B0C15-C7A9-4964-B033-FF942C4F66E5}" type="presOf" srcId="{D5D51B1A-5881-4411-9AB5-78586A41F7CD}" destId="{3A1F0664-6D95-4C72-80DC-32712E8A5C30}" srcOrd="1" destOrd="0" presId="urn:microsoft.com/office/officeart/2005/8/layout/bProcess3"/>
    <dgm:cxn modelId="{1525E915-55D5-4B18-AB3E-9A1EE5276BCD}" type="presOf" srcId="{571F9FBE-1926-402E-9050-07BE7516ED13}" destId="{386C2B61-3193-48B2-BD9D-EEFB147585DD}" srcOrd="1" destOrd="0" presId="urn:microsoft.com/office/officeart/2005/8/layout/bProcess3"/>
    <dgm:cxn modelId="{E8249533-1584-4AD0-A45D-1D4A017BF3A4}" type="presOf" srcId="{3638B606-E179-4F8E-98E8-318D799797F4}" destId="{6BAC433B-14C7-4454-9229-F1F0A8D80A1B}" srcOrd="1" destOrd="0" presId="urn:microsoft.com/office/officeart/2005/8/layout/bProcess3"/>
    <dgm:cxn modelId="{15E12C38-0ED2-4EBB-BC9D-F54A8ABF986E}" type="presOf" srcId="{3E7BEE12-8E2B-4457-A51A-5F22A941B529}" destId="{C44AD3EF-1116-4EBE-9154-2479F0C79D85}" srcOrd="1" destOrd="0" presId="urn:microsoft.com/office/officeart/2005/8/layout/bProcess3"/>
    <dgm:cxn modelId="{311CC75B-0A02-410D-BBFE-20785879AA19}" type="presOf" srcId="{4E708939-3EFB-4A0F-AE56-4AAF82D5B88C}" destId="{4D16114F-4BDE-4269-9D66-6FA5F93EF700}" srcOrd="0" destOrd="0" presId="urn:microsoft.com/office/officeart/2005/8/layout/bProcess3"/>
    <dgm:cxn modelId="{C2559242-6B8E-406D-8C64-4F7D41EFF40E}" type="presOf" srcId="{AADA2FAC-FB86-45A0-B403-B7C1774F617E}" destId="{FAF6565A-9DA9-46B1-9CCF-E172C2D6B17D}" srcOrd="1" destOrd="0" presId="urn:microsoft.com/office/officeart/2005/8/layout/bProcess3"/>
    <dgm:cxn modelId="{45E4D54A-3A71-4BD5-AFA2-8695A1851C54}" type="presOf" srcId="{C3376AD0-54B0-4C28-9CFF-F774C9AE9057}" destId="{6C72DA81-7361-4170-828A-4BCCF73FE5E8}" srcOrd="0" destOrd="0" presId="urn:microsoft.com/office/officeart/2005/8/layout/bProcess3"/>
    <dgm:cxn modelId="{C8B6DB4D-77E8-43E5-BC74-EDB294107B4E}" type="presOf" srcId="{D5D51B1A-5881-4411-9AB5-78586A41F7CD}" destId="{0C681136-51D3-4BAC-99FD-031146CD6D35}" srcOrd="0" destOrd="0" presId="urn:microsoft.com/office/officeart/2005/8/layout/bProcess3"/>
    <dgm:cxn modelId="{996A334E-D7D7-4B98-B806-1C096EE80085}" type="presOf" srcId="{D6676712-19EE-48F4-95C9-C88B4C0788FC}" destId="{1FA7EA90-7DD8-4784-BCED-E703B8352629}" srcOrd="1" destOrd="0" presId="urn:microsoft.com/office/officeart/2005/8/layout/bProcess3"/>
    <dgm:cxn modelId="{82060250-6235-45A4-861B-9098EAF327D2}" srcId="{0DAE3A85-0E6C-4A09-8FBC-80DA4C27E0C0}" destId="{FE78185D-6869-43E2-9B78-664CB7EC2624}" srcOrd="1" destOrd="0" parTransId="{C9EBA05A-12A5-4ED3-9E17-EAB4B09E33B9}" sibTransId="{4E708939-3EFB-4A0F-AE56-4AAF82D5B88C}"/>
    <dgm:cxn modelId="{3EBA2979-D235-4CF9-8E0C-58648E36C191}" srcId="{0DAE3A85-0E6C-4A09-8FBC-80DA4C27E0C0}" destId="{EC3A65D8-062B-46CD-8C09-493FC5596830}" srcOrd="7" destOrd="0" parTransId="{940DBAF7-5AD4-430F-AC0B-E7A3E9330DC6}" sibTransId="{167E74B6-A3B5-4CF8-A033-19BF385F0093}"/>
    <dgm:cxn modelId="{DAAF3B79-3C4B-4517-BC3C-D7DFB0AB176F}" srcId="{0DAE3A85-0E6C-4A09-8FBC-80DA4C27E0C0}" destId="{99381836-52A7-4869-95D6-3E01CB1C9DE2}" srcOrd="0" destOrd="0" parTransId="{659E8927-FCD3-4236-B188-21DAE7B90B5C}" sibTransId="{D6676712-19EE-48F4-95C9-C88B4C0788FC}"/>
    <dgm:cxn modelId="{CBB3E87B-E0BC-4D0A-A913-DB6689C3B24B}" type="presOf" srcId="{089D27B6-E625-4B65-A8CC-1E28A9DF35FE}" destId="{BEE983C7-4E8C-4AC1-99A3-68646656FE15}" srcOrd="0" destOrd="0" presId="urn:microsoft.com/office/officeart/2005/8/layout/bProcess3"/>
    <dgm:cxn modelId="{A7A7AD7D-3613-4D39-A8F7-36DB0B3C2C7C}" type="presOf" srcId="{4E708939-3EFB-4A0F-AE56-4AAF82D5B88C}" destId="{A810CE21-59A8-4ACF-9B66-69CB9E195013}" srcOrd="1" destOrd="0" presId="urn:microsoft.com/office/officeart/2005/8/layout/bProcess3"/>
    <dgm:cxn modelId="{633BC97F-586C-42CF-8D28-BF0FE511A0BC}" type="presOf" srcId="{C314F989-DC82-4688-B3E7-D49540E1A9E2}" destId="{38F548F9-4E15-4F09-A495-E6B7112A4B86}" srcOrd="0" destOrd="0" presId="urn:microsoft.com/office/officeart/2005/8/layout/bProcess3"/>
    <dgm:cxn modelId="{E378C08D-8172-46C9-845B-E4D361706148}" type="presOf" srcId="{0DAE3A85-0E6C-4A09-8FBC-80DA4C27E0C0}" destId="{B3713C7E-5A15-45F7-95A5-53D0AF24BD51}" srcOrd="0" destOrd="0" presId="urn:microsoft.com/office/officeart/2005/8/layout/bProcess3"/>
    <dgm:cxn modelId="{4A061394-92F1-4FCB-9DC3-8AEF687889AC}" srcId="{0DAE3A85-0E6C-4A09-8FBC-80DA4C27E0C0}" destId="{65C901C1-5AA5-4F24-B216-28750EDDD097}" srcOrd="6" destOrd="0" parTransId="{CD54DF14-DBB9-40E1-A653-8F22A10C19D4}" sibTransId="{D5D51B1A-5881-4411-9AB5-78586A41F7CD}"/>
    <dgm:cxn modelId="{449BA196-F969-4870-88B0-B789237F474F}" type="presOf" srcId="{AADA2FAC-FB86-45A0-B403-B7C1774F617E}" destId="{6EF4240C-CE9D-4A00-9E30-56FC753D4D53}" srcOrd="0" destOrd="0" presId="urn:microsoft.com/office/officeart/2005/8/layout/bProcess3"/>
    <dgm:cxn modelId="{F038F4A1-CDC3-49AB-BD99-DA38775DB0EF}" srcId="{0DAE3A85-0E6C-4A09-8FBC-80DA4C27E0C0}" destId="{C3376AD0-54B0-4C28-9CFF-F774C9AE9057}" srcOrd="3" destOrd="0" parTransId="{DCDD57CF-0823-4240-AF9F-9AC7C6D224E3}" sibTransId="{3E7BEE12-8E2B-4457-A51A-5F22A941B529}"/>
    <dgm:cxn modelId="{E372FDA3-49D1-4C2A-ADFF-B3440C6EE269}" type="presOf" srcId="{3638B606-E179-4F8E-98E8-318D799797F4}" destId="{E0B3C8F5-17F4-4E67-A036-D03E75A0A9E4}" srcOrd="0" destOrd="0" presId="urn:microsoft.com/office/officeart/2005/8/layout/bProcess3"/>
    <dgm:cxn modelId="{6BD91AA6-BBD2-4490-A0E9-81DCE77A0A5F}" srcId="{0DAE3A85-0E6C-4A09-8FBC-80DA4C27E0C0}" destId="{C314F989-DC82-4688-B3E7-D49540E1A9E2}" srcOrd="5" destOrd="0" parTransId="{3829F9C4-7562-47D2-990C-C970621D506C}" sibTransId="{3638B606-E179-4F8E-98E8-318D799797F4}"/>
    <dgm:cxn modelId="{B446BDAD-A1C4-4F80-AB8D-2DEAF9486653}" type="presOf" srcId="{3E7BEE12-8E2B-4457-A51A-5F22A941B529}" destId="{64F0A0E4-2195-4BF4-AC65-3ABA914011BD}" srcOrd="0" destOrd="0" presId="urn:microsoft.com/office/officeart/2005/8/layout/bProcess3"/>
    <dgm:cxn modelId="{5A9814BA-7642-4850-93A5-36C76DFA213E}" srcId="{0DAE3A85-0E6C-4A09-8FBC-80DA4C27E0C0}" destId="{089D27B6-E625-4B65-A8CC-1E28A9DF35FE}" srcOrd="4" destOrd="0" parTransId="{EF61D147-324E-4555-A298-9EF9B142EB7F}" sibTransId="{AADA2FAC-FB86-45A0-B403-B7C1774F617E}"/>
    <dgm:cxn modelId="{9B747BCB-D822-465B-99E9-51FD2915F52D}" type="presOf" srcId="{FE78185D-6869-43E2-9B78-664CB7EC2624}" destId="{968F35E5-4AFD-47B2-963F-F97CD28194CF}" srcOrd="0" destOrd="0" presId="urn:microsoft.com/office/officeart/2005/8/layout/bProcess3"/>
    <dgm:cxn modelId="{0743ADCC-53BC-44BE-ACFA-1922E76DD832}" type="presOf" srcId="{D6676712-19EE-48F4-95C9-C88B4C0788FC}" destId="{683190EA-0AC9-4441-BCCF-FBB8B3CCFDDB}" srcOrd="0" destOrd="0" presId="urn:microsoft.com/office/officeart/2005/8/layout/bProcess3"/>
    <dgm:cxn modelId="{BA5402D6-3FC1-4B11-9D78-AA97A0F76A9E}" type="presOf" srcId="{CDD9F1A8-03B4-462C-AA13-478FEF6A1960}" destId="{29B38ACC-A20F-43BA-802C-147A48D1C4C2}" srcOrd="0" destOrd="0" presId="urn:microsoft.com/office/officeart/2005/8/layout/bProcess3"/>
    <dgm:cxn modelId="{F3546ADF-A0F8-4423-8B38-1FBD9582B1EE}" type="presOf" srcId="{99381836-52A7-4869-95D6-3E01CB1C9DE2}" destId="{5D4FA173-ECC4-42D3-A983-186B84A90CD7}" srcOrd="0" destOrd="0" presId="urn:microsoft.com/office/officeart/2005/8/layout/bProcess3"/>
    <dgm:cxn modelId="{62A011E0-EAEE-42D4-9CE6-7B803F478307}" type="presOf" srcId="{65C901C1-5AA5-4F24-B216-28750EDDD097}" destId="{32D1020B-0510-475E-BA4E-CEB085AFD200}" srcOrd="0" destOrd="0" presId="urn:microsoft.com/office/officeart/2005/8/layout/bProcess3"/>
    <dgm:cxn modelId="{7CAB5CF2-D98A-450B-B0E1-738F4E415EFB}" srcId="{0DAE3A85-0E6C-4A09-8FBC-80DA4C27E0C0}" destId="{CDD9F1A8-03B4-462C-AA13-478FEF6A1960}" srcOrd="2" destOrd="0" parTransId="{2B457BA8-A1CF-4E8C-BEAE-5CA0B48DD5C8}" sibTransId="{571F9FBE-1926-402E-9050-07BE7516ED13}"/>
    <dgm:cxn modelId="{FFD6FC05-40A1-4D55-9E8E-D2D7190D950F}" type="presParOf" srcId="{B3713C7E-5A15-45F7-95A5-53D0AF24BD51}" destId="{5D4FA173-ECC4-42D3-A983-186B84A90CD7}" srcOrd="0" destOrd="0" presId="urn:microsoft.com/office/officeart/2005/8/layout/bProcess3"/>
    <dgm:cxn modelId="{4D71A410-D71D-488B-BEC5-20B8088489CC}" type="presParOf" srcId="{B3713C7E-5A15-45F7-95A5-53D0AF24BD51}" destId="{683190EA-0AC9-4441-BCCF-FBB8B3CCFDDB}" srcOrd="1" destOrd="0" presId="urn:microsoft.com/office/officeart/2005/8/layout/bProcess3"/>
    <dgm:cxn modelId="{0C26D7CE-333D-478D-8FFF-BFF3AF7B5AB4}" type="presParOf" srcId="{683190EA-0AC9-4441-BCCF-FBB8B3CCFDDB}" destId="{1FA7EA90-7DD8-4784-BCED-E703B8352629}" srcOrd="0" destOrd="0" presId="urn:microsoft.com/office/officeart/2005/8/layout/bProcess3"/>
    <dgm:cxn modelId="{7E55E6B3-61DA-4E8D-AAAD-EDA94CD67AAF}" type="presParOf" srcId="{B3713C7E-5A15-45F7-95A5-53D0AF24BD51}" destId="{968F35E5-4AFD-47B2-963F-F97CD28194CF}" srcOrd="2" destOrd="0" presId="urn:microsoft.com/office/officeart/2005/8/layout/bProcess3"/>
    <dgm:cxn modelId="{BF063E56-44F8-413D-A7F3-79AAA5F03B28}" type="presParOf" srcId="{B3713C7E-5A15-45F7-95A5-53D0AF24BD51}" destId="{4D16114F-4BDE-4269-9D66-6FA5F93EF700}" srcOrd="3" destOrd="0" presId="urn:microsoft.com/office/officeart/2005/8/layout/bProcess3"/>
    <dgm:cxn modelId="{E1404ECA-AA01-4146-A2DC-9057B8F6ED06}" type="presParOf" srcId="{4D16114F-4BDE-4269-9D66-6FA5F93EF700}" destId="{A810CE21-59A8-4ACF-9B66-69CB9E195013}" srcOrd="0" destOrd="0" presId="urn:microsoft.com/office/officeart/2005/8/layout/bProcess3"/>
    <dgm:cxn modelId="{D0B43106-3AF8-45FC-8C01-ED02EFBEEA5B}" type="presParOf" srcId="{B3713C7E-5A15-45F7-95A5-53D0AF24BD51}" destId="{29B38ACC-A20F-43BA-802C-147A48D1C4C2}" srcOrd="4" destOrd="0" presId="urn:microsoft.com/office/officeart/2005/8/layout/bProcess3"/>
    <dgm:cxn modelId="{AAE3790A-661B-4E3E-8C6B-A91B1BAF4073}" type="presParOf" srcId="{B3713C7E-5A15-45F7-95A5-53D0AF24BD51}" destId="{D479AAB4-6F97-4064-A761-4C72B6284365}" srcOrd="5" destOrd="0" presId="urn:microsoft.com/office/officeart/2005/8/layout/bProcess3"/>
    <dgm:cxn modelId="{40EA2A8A-7369-4471-92E3-34F2D3445AAC}" type="presParOf" srcId="{D479AAB4-6F97-4064-A761-4C72B6284365}" destId="{386C2B61-3193-48B2-BD9D-EEFB147585DD}" srcOrd="0" destOrd="0" presId="urn:microsoft.com/office/officeart/2005/8/layout/bProcess3"/>
    <dgm:cxn modelId="{212CB529-2F49-45CF-A1DE-A7BD2B166BB7}" type="presParOf" srcId="{B3713C7E-5A15-45F7-95A5-53D0AF24BD51}" destId="{6C72DA81-7361-4170-828A-4BCCF73FE5E8}" srcOrd="6" destOrd="0" presId="urn:microsoft.com/office/officeart/2005/8/layout/bProcess3"/>
    <dgm:cxn modelId="{49FA6599-43E7-468C-BEDA-47CE794E7505}" type="presParOf" srcId="{B3713C7E-5A15-45F7-95A5-53D0AF24BD51}" destId="{64F0A0E4-2195-4BF4-AC65-3ABA914011BD}" srcOrd="7" destOrd="0" presId="urn:microsoft.com/office/officeart/2005/8/layout/bProcess3"/>
    <dgm:cxn modelId="{B063463C-77DD-40E9-8721-9618660D0DFD}" type="presParOf" srcId="{64F0A0E4-2195-4BF4-AC65-3ABA914011BD}" destId="{C44AD3EF-1116-4EBE-9154-2479F0C79D85}" srcOrd="0" destOrd="0" presId="urn:microsoft.com/office/officeart/2005/8/layout/bProcess3"/>
    <dgm:cxn modelId="{983D7869-4047-4232-8A10-D0BCA89CC567}" type="presParOf" srcId="{B3713C7E-5A15-45F7-95A5-53D0AF24BD51}" destId="{BEE983C7-4E8C-4AC1-99A3-68646656FE15}" srcOrd="8" destOrd="0" presId="urn:microsoft.com/office/officeart/2005/8/layout/bProcess3"/>
    <dgm:cxn modelId="{19ED4D04-6B9E-47C3-BF90-BBF6ED61313E}" type="presParOf" srcId="{B3713C7E-5A15-45F7-95A5-53D0AF24BD51}" destId="{6EF4240C-CE9D-4A00-9E30-56FC753D4D53}" srcOrd="9" destOrd="0" presId="urn:microsoft.com/office/officeart/2005/8/layout/bProcess3"/>
    <dgm:cxn modelId="{FC8192F8-6A48-40FA-B506-5C93DF7EF3A3}" type="presParOf" srcId="{6EF4240C-CE9D-4A00-9E30-56FC753D4D53}" destId="{FAF6565A-9DA9-46B1-9CCF-E172C2D6B17D}" srcOrd="0" destOrd="0" presId="urn:microsoft.com/office/officeart/2005/8/layout/bProcess3"/>
    <dgm:cxn modelId="{E71C83D7-69C2-435E-BED4-514B550EB092}" type="presParOf" srcId="{B3713C7E-5A15-45F7-95A5-53D0AF24BD51}" destId="{38F548F9-4E15-4F09-A495-E6B7112A4B86}" srcOrd="10" destOrd="0" presId="urn:microsoft.com/office/officeart/2005/8/layout/bProcess3"/>
    <dgm:cxn modelId="{17566360-8498-4B47-BA14-9E6B076F7E9B}" type="presParOf" srcId="{B3713C7E-5A15-45F7-95A5-53D0AF24BD51}" destId="{E0B3C8F5-17F4-4E67-A036-D03E75A0A9E4}" srcOrd="11" destOrd="0" presId="urn:microsoft.com/office/officeart/2005/8/layout/bProcess3"/>
    <dgm:cxn modelId="{AA24C302-EC68-40C3-B8A1-CC904D1DA32F}" type="presParOf" srcId="{E0B3C8F5-17F4-4E67-A036-D03E75A0A9E4}" destId="{6BAC433B-14C7-4454-9229-F1F0A8D80A1B}" srcOrd="0" destOrd="0" presId="urn:microsoft.com/office/officeart/2005/8/layout/bProcess3"/>
    <dgm:cxn modelId="{9A417487-A52E-4937-B7BD-2D4DB458F1FA}" type="presParOf" srcId="{B3713C7E-5A15-45F7-95A5-53D0AF24BD51}" destId="{32D1020B-0510-475E-BA4E-CEB085AFD200}" srcOrd="12" destOrd="0" presId="urn:microsoft.com/office/officeart/2005/8/layout/bProcess3"/>
    <dgm:cxn modelId="{2F6B147C-3424-423E-8C5B-F77108F45F2C}" type="presParOf" srcId="{B3713C7E-5A15-45F7-95A5-53D0AF24BD51}" destId="{0C681136-51D3-4BAC-99FD-031146CD6D35}" srcOrd="13" destOrd="0" presId="urn:microsoft.com/office/officeart/2005/8/layout/bProcess3"/>
    <dgm:cxn modelId="{A25BE85F-1860-4DE8-8CF2-DD15AF864E40}" type="presParOf" srcId="{0C681136-51D3-4BAC-99FD-031146CD6D35}" destId="{3A1F0664-6D95-4C72-80DC-32712E8A5C30}" srcOrd="0" destOrd="0" presId="urn:microsoft.com/office/officeart/2005/8/layout/bProcess3"/>
    <dgm:cxn modelId="{A49B0D2D-2E9F-4C78-8F39-FB0F80E91F0F}" type="presParOf" srcId="{B3713C7E-5A15-45F7-95A5-53D0AF24BD51}" destId="{A4F0AD95-E53D-401A-A45B-731035430CA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4599374" y="-705174"/>
          <a:ext cx="5478802" cy="547880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328398" y="214244"/>
          <a:ext cx="8325213" cy="4283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</a:rPr>
            <a:t>Terraform Basics</a:t>
          </a:r>
          <a:endParaRPr lang="en-IN" sz="1800" kern="1200" dirty="0">
            <a:latin typeface="+mn-lt"/>
          </a:endParaRPr>
        </a:p>
      </dsp:txBody>
      <dsp:txXfrm>
        <a:off x="328398" y="214244"/>
        <a:ext cx="8325213" cy="428326"/>
      </dsp:txXfrm>
    </dsp:sp>
    <dsp:sp modelId="{6472B0E2-D91A-49FC-AEBC-5CF7C34E94FE}">
      <dsp:nvSpPr>
        <dsp:cNvPr id="0" name=""/>
        <dsp:cNvSpPr/>
      </dsp:nvSpPr>
      <dsp:spPr>
        <a:xfrm>
          <a:off x="60694" y="16070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E1B1C-B945-4597-9CC1-EB35D2C4E637}">
      <dsp:nvSpPr>
        <dsp:cNvPr id="0" name=""/>
        <dsp:cNvSpPr/>
      </dsp:nvSpPr>
      <dsp:spPr>
        <a:xfrm>
          <a:off x="680726" y="856653"/>
          <a:ext cx="7972885" cy="428326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</a:rPr>
            <a:t>Terraform Concepts</a:t>
          </a:r>
        </a:p>
      </dsp:txBody>
      <dsp:txXfrm>
        <a:off x="680726" y="856653"/>
        <a:ext cx="7972885" cy="428326"/>
      </dsp:txXfrm>
    </dsp:sp>
    <dsp:sp modelId="{587176CB-8644-42DF-B725-12CDD9DDA56D}">
      <dsp:nvSpPr>
        <dsp:cNvPr id="0" name=""/>
        <dsp:cNvSpPr/>
      </dsp:nvSpPr>
      <dsp:spPr>
        <a:xfrm>
          <a:off x="413022" y="80311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B7B5-0ACD-422E-A35E-04BECD5D1FBA}">
      <dsp:nvSpPr>
        <dsp:cNvPr id="0" name=""/>
        <dsp:cNvSpPr/>
      </dsp:nvSpPr>
      <dsp:spPr>
        <a:xfrm>
          <a:off x="841837" y="1499062"/>
          <a:ext cx="7811774" cy="428326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</a:rPr>
            <a:t>Providers</a:t>
          </a:r>
        </a:p>
      </dsp:txBody>
      <dsp:txXfrm>
        <a:off x="841837" y="1499062"/>
        <a:ext cx="7811774" cy="428326"/>
      </dsp:txXfrm>
    </dsp:sp>
    <dsp:sp modelId="{7EC58438-A771-45CE-A8F6-230A570D3564}">
      <dsp:nvSpPr>
        <dsp:cNvPr id="0" name=""/>
        <dsp:cNvSpPr/>
      </dsp:nvSpPr>
      <dsp:spPr>
        <a:xfrm>
          <a:off x="574132" y="144552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4B95B-BC54-41F1-A8FC-D768649E3BAF}">
      <dsp:nvSpPr>
        <dsp:cNvPr id="0" name=""/>
        <dsp:cNvSpPr/>
      </dsp:nvSpPr>
      <dsp:spPr>
        <a:xfrm>
          <a:off x="841837" y="2141064"/>
          <a:ext cx="7811774" cy="428326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</a:rPr>
            <a:t>Terraform Actions</a:t>
          </a:r>
        </a:p>
      </dsp:txBody>
      <dsp:txXfrm>
        <a:off x="841837" y="2141064"/>
        <a:ext cx="7811774" cy="428326"/>
      </dsp:txXfrm>
    </dsp:sp>
    <dsp:sp modelId="{614C2D2F-CF4B-432B-AA92-9EB8A79CC3B9}">
      <dsp:nvSpPr>
        <dsp:cNvPr id="0" name=""/>
        <dsp:cNvSpPr/>
      </dsp:nvSpPr>
      <dsp:spPr>
        <a:xfrm>
          <a:off x="574132" y="208752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385E8-F763-4F1F-BAAC-70E00870A7A5}">
      <dsp:nvSpPr>
        <dsp:cNvPr id="0" name=""/>
        <dsp:cNvSpPr/>
      </dsp:nvSpPr>
      <dsp:spPr>
        <a:xfrm>
          <a:off x="680726" y="2783473"/>
          <a:ext cx="7972885" cy="428326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</a:rPr>
            <a:t>Live Demo</a:t>
          </a:r>
        </a:p>
      </dsp:txBody>
      <dsp:txXfrm>
        <a:off x="680726" y="2783473"/>
        <a:ext cx="7972885" cy="428326"/>
      </dsp:txXfrm>
    </dsp:sp>
    <dsp:sp modelId="{499C629C-075A-4FCA-BD03-DFFEFF325F4A}">
      <dsp:nvSpPr>
        <dsp:cNvPr id="0" name=""/>
        <dsp:cNvSpPr/>
      </dsp:nvSpPr>
      <dsp:spPr>
        <a:xfrm>
          <a:off x="413022" y="272993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70C7-DAD6-4E1E-B1A9-5F9A21A8E68C}">
      <dsp:nvSpPr>
        <dsp:cNvPr id="0" name=""/>
        <dsp:cNvSpPr/>
      </dsp:nvSpPr>
      <dsp:spPr>
        <a:xfrm>
          <a:off x="328398" y="3425882"/>
          <a:ext cx="8325213" cy="42832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End to End Web Deployment Using Terraform</a:t>
          </a:r>
        </a:p>
      </dsp:txBody>
      <dsp:txXfrm>
        <a:off x="328398" y="3425882"/>
        <a:ext cx="8325213" cy="428326"/>
      </dsp:txXfrm>
    </dsp:sp>
    <dsp:sp modelId="{54A90922-7A94-4536-82F1-DDCA023E2D82}">
      <dsp:nvSpPr>
        <dsp:cNvPr id="0" name=""/>
        <dsp:cNvSpPr/>
      </dsp:nvSpPr>
      <dsp:spPr>
        <a:xfrm>
          <a:off x="60694" y="337234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190EA-0AC9-4441-BCCF-FBB8B3CCFDDB}">
      <dsp:nvSpPr>
        <dsp:cNvPr id="0" name=""/>
        <dsp:cNvSpPr/>
      </dsp:nvSpPr>
      <dsp:spPr>
        <a:xfrm>
          <a:off x="1882833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1079654"/>
        <a:ext cx="21653" cy="4330"/>
      </dsp:txXfrm>
    </dsp:sp>
    <dsp:sp modelId="{5D4FA173-ECC4-42D3-A983-186B84A90CD7}">
      <dsp:nvSpPr>
        <dsp:cNvPr id="0" name=""/>
        <dsp:cNvSpPr/>
      </dsp:nvSpPr>
      <dsp:spPr>
        <a:xfrm>
          <a:off x="1757" y="516957"/>
          <a:ext cx="1882876" cy="112972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Create a GCP Compute Network</a:t>
          </a:r>
        </a:p>
      </dsp:txBody>
      <dsp:txXfrm>
        <a:off x="1757" y="516957"/>
        <a:ext cx="1882876" cy="1129725"/>
      </dsp:txXfrm>
    </dsp:sp>
    <dsp:sp modelId="{4D16114F-4BDE-4269-9D66-6FA5F93EF700}">
      <dsp:nvSpPr>
        <dsp:cNvPr id="0" name=""/>
        <dsp:cNvSpPr/>
      </dsp:nvSpPr>
      <dsp:spPr>
        <a:xfrm>
          <a:off x="4198771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1079654"/>
        <a:ext cx="21653" cy="4330"/>
      </dsp:txXfrm>
    </dsp:sp>
    <dsp:sp modelId="{968F35E5-4AFD-47B2-963F-F97CD28194CF}">
      <dsp:nvSpPr>
        <dsp:cNvPr id="0" name=""/>
        <dsp:cNvSpPr/>
      </dsp:nvSpPr>
      <dsp:spPr>
        <a:xfrm>
          <a:off x="2317695" y="516957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Create the GCP Compute Instance</a:t>
          </a:r>
        </a:p>
      </dsp:txBody>
      <dsp:txXfrm>
        <a:off x="2317695" y="516957"/>
        <a:ext cx="1882876" cy="1129725"/>
      </dsp:txXfrm>
    </dsp:sp>
    <dsp:sp modelId="{D479AAB4-6F97-4064-A761-4C72B6284365}">
      <dsp:nvSpPr>
        <dsp:cNvPr id="0" name=""/>
        <dsp:cNvSpPr/>
      </dsp:nvSpPr>
      <dsp:spPr>
        <a:xfrm>
          <a:off x="6514709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1079654"/>
        <a:ext cx="21653" cy="4330"/>
      </dsp:txXfrm>
    </dsp:sp>
    <dsp:sp modelId="{29B38ACC-A20F-43BA-802C-147A48D1C4C2}">
      <dsp:nvSpPr>
        <dsp:cNvPr id="0" name=""/>
        <dsp:cNvSpPr/>
      </dsp:nvSpPr>
      <dsp:spPr>
        <a:xfrm>
          <a:off x="4633633" y="516957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Install Nginx Webserver</a:t>
          </a:r>
        </a:p>
      </dsp:txBody>
      <dsp:txXfrm>
        <a:off x="4633633" y="516957"/>
        <a:ext cx="1882876" cy="1129725"/>
      </dsp:txXfrm>
    </dsp:sp>
    <dsp:sp modelId="{64F0A0E4-2195-4BF4-AC65-3ABA914011BD}">
      <dsp:nvSpPr>
        <dsp:cNvPr id="0" name=""/>
        <dsp:cNvSpPr/>
      </dsp:nvSpPr>
      <dsp:spPr>
        <a:xfrm>
          <a:off x="943195" y="1644882"/>
          <a:ext cx="6947813" cy="402461"/>
        </a:xfrm>
        <a:custGeom>
          <a:avLst/>
          <a:gdLst/>
          <a:ahLst/>
          <a:cxnLst/>
          <a:rect l="0" t="0" r="0" b="0"/>
          <a:pathLst>
            <a:path>
              <a:moveTo>
                <a:pt x="6947813" y="0"/>
              </a:moveTo>
              <a:lnTo>
                <a:pt x="6947813" y="218330"/>
              </a:lnTo>
              <a:lnTo>
                <a:pt x="0" y="218330"/>
              </a:lnTo>
              <a:lnTo>
                <a:pt x="0" y="402461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070" y="1843948"/>
        <a:ext cx="348064" cy="4330"/>
      </dsp:txXfrm>
    </dsp:sp>
    <dsp:sp modelId="{6C72DA81-7361-4170-828A-4BCCF73FE5E8}">
      <dsp:nvSpPr>
        <dsp:cNvPr id="0" name=""/>
        <dsp:cNvSpPr/>
      </dsp:nvSpPr>
      <dsp:spPr>
        <a:xfrm>
          <a:off x="6949571" y="516957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Configure Firewall to allow Nginx traffic </a:t>
          </a:r>
        </a:p>
      </dsp:txBody>
      <dsp:txXfrm>
        <a:off x="6949571" y="516957"/>
        <a:ext cx="1882876" cy="1129725"/>
      </dsp:txXfrm>
    </dsp:sp>
    <dsp:sp modelId="{6EF4240C-CE9D-4A00-9E30-56FC753D4D53}">
      <dsp:nvSpPr>
        <dsp:cNvPr id="0" name=""/>
        <dsp:cNvSpPr/>
      </dsp:nvSpPr>
      <dsp:spPr>
        <a:xfrm>
          <a:off x="1882833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2642441"/>
        <a:ext cx="21653" cy="4330"/>
      </dsp:txXfrm>
    </dsp:sp>
    <dsp:sp modelId="{BEE983C7-4E8C-4AC1-99A3-68646656FE15}">
      <dsp:nvSpPr>
        <dsp:cNvPr id="0" name=""/>
        <dsp:cNvSpPr/>
      </dsp:nvSpPr>
      <dsp:spPr>
        <a:xfrm>
          <a:off x="1757" y="2079744"/>
          <a:ext cx="1882876" cy="112972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Restart Nginx service</a:t>
          </a:r>
        </a:p>
      </dsp:txBody>
      <dsp:txXfrm>
        <a:off x="1757" y="2079744"/>
        <a:ext cx="1882876" cy="1129725"/>
      </dsp:txXfrm>
    </dsp:sp>
    <dsp:sp modelId="{E0B3C8F5-17F4-4E67-A036-D03E75A0A9E4}">
      <dsp:nvSpPr>
        <dsp:cNvPr id="0" name=""/>
        <dsp:cNvSpPr/>
      </dsp:nvSpPr>
      <dsp:spPr>
        <a:xfrm>
          <a:off x="4198771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2642441"/>
        <a:ext cx="21653" cy="4330"/>
      </dsp:txXfrm>
    </dsp:sp>
    <dsp:sp modelId="{38F548F9-4E15-4F09-A495-E6B7112A4B86}">
      <dsp:nvSpPr>
        <dsp:cNvPr id="0" name=""/>
        <dsp:cNvSpPr/>
      </dsp:nvSpPr>
      <dsp:spPr>
        <a:xfrm>
          <a:off x="2317695" y="2079744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Clone the Website Code from Git Repo</a:t>
          </a:r>
        </a:p>
      </dsp:txBody>
      <dsp:txXfrm>
        <a:off x="2317695" y="2079744"/>
        <a:ext cx="1882876" cy="1129725"/>
      </dsp:txXfrm>
    </dsp:sp>
    <dsp:sp modelId="{0C681136-51D3-4BAC-99FD-031146CD6D35}">
      <dsp:nvSpPr>
        <dsp:cNvPr id="0" name=""/>
        <dsp:cNvSpPr/>
      </dsp:nvSpPr>
      <dsp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2642441"/>
        <a:ext cx="21653" cy="4330"/>
      </dsp:txXfrm>
    </dsp:sp>
    <dsp:sp modelId="{32D1020B-0510-475E-BA4E-CEB085AFD200}">
      <dsp:nvSpPr>
        <dsp:cNvPr id="0" name=""/>
        <dsp:cNvSpPr/>
      </dsp:nvSpPr>
      <dsp:spPr>
        <a:xfrm>
          <a:off x="4633633" y="2079744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Deploy </a:t>
          </a:r>
          <a:r>
            <a:rPr lang="en-IN" sz="1900" kern="1200" dirty="0"/>
            <a:t>Website Code to Nginx</a:t>
          </a:r>
        </a:p>
      </dsp:txBody>
      <dsp:txXfrm>
        <a:off x="4633633" y="2079744"/>
        <a:ext cx="1882876" cy="1129725"/>
      </dsp:txXfrm>
    </dsp:sp>
    <dsp:sp modelId="{A4F0AD95-E53D-401A-A45B-731035430CAD}">
      <dsp:nvSpPr>
        <dsp:cNvPr id="0" name=""/>
        <dsp:cNvSpPr/>
      </dsp:nvSpPr>
      <dsp:spPr>
        <a:xfrm>
          <a:off x="6949571" y="2079744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Access the Website</a:t>
          </a:r>
        </a:p>
      </dsp:txBody>
      <dsp:txXfrm>
        <a:off x="6949571" y="2079744"/>
        <a:ext cx="1882876" cy="112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943873"/>
              </p:ext>
            </p:extLst>
          </p:nvPr>
        </p:nvGraphicFramePr>
        <p:xfrm>
          <a:off x="2273763" y="1565430"/>
          <a:ext cx="8708869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Mini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625374"/>
            <a:ext cx="9464892" cy="845530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Terraform Basics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8896" y="317442"/>
            <a:ext cx="8834206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defPPr>
              <a:defRPr lang="en-US"/>
            </a:defPPr>
            <a:lvl1pPr marL="16933">
              <a:lnSpc>
                <a:spcPct val="100000"/>
              </a:lnSpc>
              <a:spcBef>
                <a:spcPts val="173"/>
              </a:spcBef>
              <a:buNone/>
              <a:defRPr sz="4000" b="0" i="0" spc="13">
                <a:ea typeface="+mj-ea"/>
                <a:cs typeface="+mj-cs"/>
              </a:defRPr>
            </a:lvl1pPr>
          </a:lstStyle>
          <a:p>
            <a:r>
              <a:rPr lang="en-IN" dirty="0"/>
              <a:t>Terraform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45D98-62E7-4473-9E1F-4A5753F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0" y="2551343"/>
            <a:ext cx="9987080" cy="1433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253477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End to End Web Deployment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Terraform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77452" y="75501"/>
            <a:ext cx="8834206" cy="127898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defPPr>
              <a:defRPr lang="en-US"/>
            </a:defPPr>
            <a:lvl1pPr marL="16933">
              <a:lnSpc>
                <a:spcPct val="100000"/>
              </a:lnSpc>
              <a:spcBef>
                <a:spcPts val="173"/>
              </a:spcBef>
              <a:buNone/>
              <a:defRPr sz="4000" b="0" i="0" spc="13"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Create a webserver compute instance </a:t>
            </a:r>
          </a:p>
          <a:p>
            <a:pPr algn="ctr"/>
            <a:r>
              <a:rPr lang="en-IN" dirty="0"/>
              <a:t>and deploy website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244ADD-B1C5-441A-9D7A-4F09BFB2167B}"/>
              </a:ext>
            </a:extLst>
          </p:cNvPr>
          <p:cNvGraphicFramePr/>
          <p:nvPr/>
        </p:nvGraphicFramePr>
        <p:xfrm>
          <a:off x="1578077" y="1565786"/>
          <a:ext cx="8834205" cy="372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3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148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cloudtrain</vt:lpstr>
      <vt:lpstr>Terraform</vt:lpstr>
      <vt:lpstr>PowerPoint Presentation</vt:lpstr>
      <vt:lpstr>Terraform Basics</vt:lpstr>
      <vt:lpstr>PowerPoint Presentation</vt:lpstr>
      <vt:lpstr>End to End Web Deployment Using Terraform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57</cp:revision>
  <dcterms:created xsi:type="dcterms:W3CDTF">2021-04-25T16:35:18Z</dcterms:created>
  <dcterms:modified xsi:type="dcterms:W3CDTF">2021-11-24T08:29:45Z</dcterms:modified>
</cp:coreProperties>
</file>