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8" r:id="rId13"/>
    <p:sldId id="271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-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723C4C-D76D-415D-8355-8F58F6A61867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A59600-2AB9-4FA4-9120-9080ADE329F5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F999EB7B-8F2B-466D-9B58-4476AA8E80CB}" type="parTrans" cxnId="{A7717E35-FF48-4DE9-9137-8EDD4986424A}">
      <dgm:prSet/>
      <dgm:spPr/>
      <dgm:t>
        <a:bodyPr/>
        <a:lstStyle/>
        <a:p>
          <a:endParaRPr lang="en-US"/>
        </a:p>
      </dgm:t>
    </dgm:pt>
    <dgm:pt modelId="{742577EF-54D3-464C-AE3F-FE563E29D284}" type="sibTrans" cxnId="{A7717E35-FF48-4DE9-9137-8EDD4986424A}">
      <dgm:prSet/>
      <dgm:spPr/>
      <dgm:t>
        <a:bodyPr/>
        <a:lstStyle/>
        <a:p>
          <a:endParaRPr lang="en-US"/>
        </a:p>
      </dgm:t>
    </dgm:pt>
    <dgm:pt modelId="{2FFF7599-94DB-4275-AA5E-05EF5481D6D8}">
      <dgm:prSet phldrT="[Text]"/>
      <dgm:spPr/>
      <dgm:t>
        <a:bodyPr/>
        <a:lstStyle/>
        <a:p>
          <a:r>
            <a:rPr lang="en-US" dirty="0" smtClean="0"/>
            <a:t>More tools</a:t>
          </a:r>
          <a:endParaRPr lang="en-US" dirty="0"/>
        </a:p>
      </dgm:t>
    </dgm:pt>
    <dgm:pt modelId="{618BC9D3-AEE3-4AD1-B3A0-3F8387D9D502}" type="parTrans" cxnId="{97BCD73D-79CC-4ADA-B0A5-4D328486ECA0}">
      <dgm:prSet/>
      <dgm:spPr/>
      <dgm:t>
        <a:bodyPr/>
        <a:lstStyle/>
        <a:p>
          <a:endParaRPr lang="en-US"/>
        </a:p>
      </dgm:t>
    </dgm:pt>
    <dgm:pt modelId="{2144AC81-CA73-4FF8-9EAA-3112FC752892}" type="sibTrans" cxnId="{97BCD73D-79CC-4ADA-B0A5-4D328486ECA0}">
      <dgm:prSet/>
      <dgm:spPr/>
      <dgm:t>
        <a:bodyPr/>
        <a:lstStyle/>
        <a:p>
          <a:endParaRPr lang="en-US"/>
        </a:p>
      </dgm:t>
    </dgm:pt>
    <dgm:pt modelId="{633593BC-493C-4E43-85BC-B7BB68433AA6}">
      <dgm:prSet phldrT="[Text]"/>
      <dgm:spPr/>
      <dgm:t>
        <a:bodyPr/>
        <a:lstStyle/>
        <a:p>
          <a:r>
            <a:rPr lang="en-US" dirty="0" smtClean="0"/>
            <a:t>More VEE Objects</a:t>
          </a:r>
          <a:endParaRPr lang="en-US" dirty="0"/>
        </a:p>
      </dgm:t>
    </dgm:pt>
    <dgm:pt modelId="{65F3A2A7-80C8-44B9-AA98-F7485069B9FA}" type="parTrans" cxnId="{C27B22B1-1758-46C8-8A2D-C878B0C3A5C5}">
      <dgm:prSet/>
      <dgm:spPr/>
      <dgm:t>
        <a:bodyPr/>
        <a:lstStyle/>
        <a:p>
          <a:endParaRPr lang="en-US"/>
        </a:p>
      </dgm:t>
    </dgm:pt>
    <dgm:pt modelId="{474E3D27-D732-40B9-BB44-A51D730CA7C0}" type="sibTrans" cxnId="{C27B22B1-1758-46C8-8A2D-C878B0C3A5C5}">
      <dgm:prSet/>
      <dgm:spPr/>
      <dgm:t>
        <a:bodyPr/>
        <a:lstStyle/>
        <a:p>
          <a:endParaRPr lang="en-US"/>
        </a:p>
      </dgm:t>
    </dgm:pt>
    <dgm:pt modelId="{61FF578F-A71D-4DA0-88D5-CB1D92F329FE}">
      <dgm:prSet phldrT="[Text]"/>
      <dgm:spPr/>
      <dgm:t>
        <a:bodyPr/>
        <a:lstStyle/>
        <a:p>
          <a:r>
            <a:rPr lang="en-US" dirty="0" smtClean="0"/>
            <a:t>Add-in developers</a:t>
          </a:r>
          <a:endParaRPr lang="en-US" dirty="0"/>
        </a:p>
      </dgm:t>
    </dgm:pt>
    <dgm:pt modelId="{23DC099D-95AD-4A53-8285-79ABC6C83360}" type="parTrans" cxnId="{80082504-EB36-4300-8CA7-58D5DF5B5289}">
      <dgm:prSet/>
      <dgm:spPr/>
      <dgm:t>
        <a:bodyPr/>
        <a:lstStyle/>
        <a:p>
          <a:endParaRPr lang="en-US"/>
        </a:p>
      </dgm:t>
    </dgm:pt>
    <dgm:pt modelId="{8797BE5B-48FF-456D-9ABD-F841E2A91438}" type="sibTrans" cxnId="{80082504-EB36-4300-8CA7-58D5DF5B5289}">
      <dgm:prSet/>
      <dgm:spPr/>
      <dgm:t>
        <a:bodyPr/>
        <a:lstStyle/>
        <a:p>
          <a:endParaRPr lang="en-US"/>
        </a:p>
      </dgm:t>
    </dgm:pt>
    <dgm:pt modelId="{0883772F-314B-4C5E-A20F-40207E3F5624}">
      <dgm:prSet phldrT="[Text]"/>
      <dgm:spPr/>
      <dgm:t>
        <a:bodyPr/>
        <a:lstStyle/>
        <a:p>
          <a:r>
            <a:rPr lang="en-US" dirty="0" smtClean="0"/>
            <a:t>Automate VEE by Object Model</a:t>
          </a:r>
          <a:endParaRPr lang="en-US" dirty="0"/>
        </a:p>
      </dgm:t>
    </dgm:pt>
    <dgm:pt modelId="{402317BC-EA15-4E56-A7CF-5BBA038D59AD}" type="parTrans" cxnId="{DD9AC818-C269-40DE-88FA-20122AB7CCF9}">
      <dgm:prSet/>
      <dgm:spPr/>
      <dgm:t>
        <a:bodyPr/>
        <a:lstStyle/>
        <a:p>
          <a:endParaRPr lang="en-US"/>
        </a:p>
      </dgm:t>
    </dgm:pt>
    <dgm:pt modelId="{651CF2A0-2A10-4F99-B0D1-39F1CC0A09B4}" type="sibTrans" cxnId="{DD9AC818-C269-40DE-88FA-20122AB7CCF9}">
      <dgm:prSet/>
      <dgm:spPr/>
      <dgm:t>
        <a:bodyPr/>
        <a:lstStyle/>
        <a:p>
          <a:endParaRPr lang="en-US"/>
        </a:p>
      </dgm:t>
    </dgm:pt>
    <dgm:pt modelId="{3DE1FA37-FCB0-4066-88B8-1D61A35D58CC}">
      <dgm:prSet phldrT="[Text]"/>
      <dgm:spPr/>
      <dgm:t>
        <a:bodyPr/>
        <a:lstStyle/>
        <a:p>
          <a:r>
            <a:rPr lang="en-US" dirty="0" smtClean="0"/>
            <a:t>VEE developers</a:t>
          </a:r>
          <a:endParaRPr lang="en-US" dirty="0"/>
        </a:p>
      </dgm:t>
    </dgm:pt>
    <dgm:pt modelId="{67149C48-5A21-4D50-96DD-E6FE2D02CF91}" type="parTrans" cxnId="{57FB48F2-7072-4A64-801F-3DDB2C38A79A}">
      <dgm:prSet/>
      <dgm:spPr/>
      <dgm:t>
        <a:bodyPr/>
        <a:lstStyle/>
        <a:p>
          <a:endParaRPr lang="en-US"/>
        </a:p>
      </dgm:t>
    </dgm:pt>
    <dgm:pt modelId="{F9E49206-D465-4082-9FC3-2F1A0357FD67}" type="sibTrans" cxnId="{57FB48F2-7072-4A64-801F-3DDB2C38A79A}">
      <dgm:prSet/>
      <dgm:spPr/>
      <dgm:t>
        <a:bodyPr/>
        <a:lstStyle/>
        <a:p>
          <a:endParaRPr lang="en-US"/>
        </a:p>
      </dgm:t>
    </dgm:pt>
    <dgm:pt modelId="{E96460C5-5585-403D-AE55-6999B110C61C}">
      <dgm:prSet phldrT="[Text]"/>
      <dgm:spPr/>
      <dgm:t>
        <a:bodyPr/>
        <a:lstStyle/>
        <a:p>
          <a:r>
            <a:rPr lang="en-US" dirty="0" smtClean="0"/>
            <a:t>Construct VEE Object Model</a:t>
          </a:r>
          <a:endParaRPr lang="en-US" dirty="0"/>
        </a:p>
      </dgm:t>
    </dgm:pt>
    <dgm:pt modelId="{156AEB83-A33E-4593-8F06-3B4D601F052F}" type="parTrans" cxnId="{62C28BCE-156F-4C3E-AD93-99D12B987845}">
      <dgm:prSet/>
      <dgm:spPr/>
      <dgm:t>
        <a:bodyPr/>
        <a:lstStyle/>
        <a:p>
          <a:endParaRPr lang="en-US"/>
        </a:p>
      </dgm:t>
    </dgm:pt>
    <dgm:pt modelId="{CA948053-4DF3-4562-B8BF-88F2E1777BEE}" type="sibTrans" cxnId="{62C28BCE-156F-4C3E-AD93-99D12B987845}">
      <dgm:prSet/>
      <dgm:spPr/>
      <dgm:t>
        <a:bodyPr/>
        <a:lstStyle/>
        <a:p>
          <a:endParaRPr lang="en-US"/>
        </a:p>
      </dgm:t>
    </dgm:pt>
    <dgm:pt modelId="{9E05CD63-3FB2-45A3-9322-ADDEBF1F4794}">
      <dgm:prSet phldrT="[Text]"/>
      <dgm:spPr/>
      <dgm:t>
        <a:bodyPr/>
        <a:lstStyle/>
        <a:p>
          <a:r>
            <a:rPr lang="en-US" dirty="0" smtClean="0"/>
            <a:t>Follow up Managed Add-in Framework</a:t>
          </a:r>
          <a:endParaRPr lang="en-US" dirty="0"/>
        </a:p>
      </dgm:t>
    </dgm:pt>
    <dgm:pt modelId="{4BD7744F-28B3-4857-AC44-0DCACA13780A}" type="parTrans" cxnId="{54546557-D191-4384-A648-866F2FB63A1A}">
      <dgm:prSet/>
      <dgm:spPr/>
      <dgm:t>
        <a:bodyPr/>
        <a:lstStyle/>
        <a:p>
          <a:endParaRPr lang="en-US"/>
        </a:p>
      </dgm:t>
    </dgm:pt>
    <dgm:pt modelId="{DB74563C-A62C-4E3D-973A-1699B530A546}" type="sibTrans" cxnId="{54546557-D191-4384-A648-866F2FB63A1A}">
      <dgm:prSet/>
      <dgm:spPr/>
      <dgm:t>
        <a:bodyPr/>
        <a:lstStyle/>
        <a:p>
          <a:endParaRPr lang="en-US"/>
        </a:p>
      </dgm:t>
    </dgm:pt>
    <dgm:pt modelId="{605E9DDE-1CB5-41CB-8104-70B637330866}">
      <dgm:prSet phldrT="[Text]"/>
      <dgm:spPr/>
      <dgm:t>
        <a:bodyPr/>
        <a:lstStyle/>
        <a:p>
          <a:r>
            <a:rPr lang="en-US" dirty="0" smtClean="0"/>
            <a:t>Maybe from 3</a:t>
          </a:r>
          <a:r>
            <a:rPr lang="en-US" baseline="30000" dirty="0" smtClean="0"/>
            <a:t>rd</a:t>
          </a:r>
          <a:r>
            <a:rPr lang="en-US" dirty="0" smtClean="0"/>
            <a:t> parties</a:t>
          </a:r>
          <a:endParaRPr lang="en-US" dirty="0"/>
        </a:p>
      </dgm:t>
    </dgm:pt>
    <dgm:pt modelId="{055524B6-7971-488A-A402-E463098A22F6}" type="parTrans" cxnId="{E9FF3605-D532-4C88-A607-EDBEEE02B203}">
      <dgm:prSet/>
      <dgm:spPr/>
    </dgm:pt>
    <dgm:pt modelId="{7E40B04F-F818-414E-8804-92EBA3E01E3B}" type="sibTrans" cxnId="{E9FF3605-D532-4C88-A607-EDBEEE02B203}">
      <dgm:prSet/>
      <dgm:spPr/>
    </dgm:pt>
    <dgm:pt modelId="{9FE8AFE0-C825-4E65-9606-B7B0427EFBE0}">
      <dgm:prSet phldrT="[Text]"/>
      <dgm:spPr/>
      <dgm:t>
        <a:bodyPr/>
        <a:lstStyle/>
        <a:p>
          <a:r>
            <a:rPr lang="en-US" dirty="0" smtClean="0"/>
            <a:t>Extend VEE functionalities programmatically</a:t>
          </a:r>
          <a:endParaRPr lang="en-US" dirty="0"/>
        </a:p>
      </dgm:t>
    </dgm:pt>
    <dgm:pt modelId="{0532DCEF-D642-47E7-A993-660C48226240}" type="parTrans" cxnId="{DAEC5D89-0E08-4E6C-B3E2-4FD5AFBB3A61}">
      <dgm:prSet/>
      <dgm:spPr/>
    </dgm:pt>
    <dgm:pt modelId="{A5EE0F01-5653-417C-8CDA-C8B26308D075}" type="sibTrans" cxnId="{DAEC5D89-0E08-4E6C-B3E2-4FD5AFBB3A61}">
      <dgm:prSet/>
      <dgm:spPr/>
    </dgm:pt>
    <dgm:pt modelId="{5C13D3C7-F644-4175-97DF-B1A85CB35D82}" type="pres">
      <dgm:prSet presAssocID="{80723C4C-D76D-415D-8355-8F58F6A6186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2B03D9-B584-4B09-B01B-B5D8F6F1BDBF}" type="pres">
      <dgm:prSet presAssocID="{05A59600-2AB9-4FA4-9120-9080ADE329F5}" presName="linNode" presStyleCnt="0"/>
      <dgm:spPr/>
      <dgm:t>
        <a:bodyPr/>
        <a:lstStyle/>
        <a:p>
          <a:endParaRPr lang="en-US"/>
        </a:p>
      </dgm:t>
    </dgm:pt>
    <dgm:pt modelId="{ECFBF6CD-464D-4891-84B3-7E19B1FE89B4}" type="pres">
      <dgm:prSet presAssocID="{05A59600-2AB9-4FA4-9120-9080ADE329F5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450EA-5AC3-47D7-9A8E-05FA58297332}" type="pres">
      <dgm:prSet presAssocID="{05A59600-2AB9-4FA4-9120-9080ADE329F5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AF17B-DCD3-41D6-B939-0D5753D29973}" type="pres">
      <dgm:prSet presAssocID="{742577EF-54D3-464C-AE3F-FE563E29D284}" presName="spacing" presStyleCnt="0"/>
      <dgm:spPr/>
      <dgm:t>
        <a:bodyPr/>
        <a:lstStyle/>
        <a:p>
          <a:endParaRPr lang="en-US"/>
        </a:p>
      </dgm:t>
    </dgm:pt>
    <dgm:pt modelId="{3671ACE0-1B38-463F-94B8-ECA1F6A69B0D}" type="pres">
      <dgm:prSet presAssocID="{61FF578F-A71D-4DA0-88D5-CB1D92F329FE}" presName="linNode" presStyleCnt="0"/>
      <dgm:spPr/>
      <dgm:t>
        <a:bodyPr/>
        <a:lstStyle/>
        <a:p>
          <a:endParaRPr lang="en-US"/>
        </a:p>
      </dgm:t>
    </dgm:pt>
    <dgm:pt modelId="{5A525EA4-B70E-4E03-9558-3AA83EF17327}" type="pres">
      <dgm:prSet presAssocID="{61FF578F-A71D-4DA0-88D5-CB1D92F329FE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47947-E983-4194-9E59-33980695FC98}" type="pres">
      <dgm:prSet presAssocID="{61FF578F-A71D-4DA0-88D5-CB1D92F329FE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A8452-66CA-4F4B-A424-6F0F74BA19DE}" type="pres">
      <dgm:prSet presAssocID="{8797BE5B-48FF-456D-9ABD-F841E2A91438}" presName="spacing" presStyleCnt="0"/>
      <dgm:spPr/>
      <dgm:t>
        <a:bodyPr/>
        <a:lstStyle/>
        <a:p>
          <a:endParaRPr lang="en-US"/>
        </a:p>
      </dgm:t>
    </dgm:pt>
    <dgm:pt modelId="{1A525B83-7A11-4455-B524-DCC6F719A925}" type="pres">
      <dgm:prSet presAssocID="{3DE1FA37-FCB0-4066-88B8-1D61A35D58CC}" presName="linNode" presStyleCnt="0"/>
      <dgm:spPr/>
      <dgm:t>
        <a:bodyPr/>
        <a:lstStyle/>
        <a:p>
          <a:endParaRPr lang="en-US"/>
        </a:p>
      </dgm:t>
    </dgm:pt>
    <dgm:pt modelId="{75B9C669-C7FB-43B9-9524-E3D9300C8777}" type="pres">
      <dgm:prSet presAssocID="{3DE1FA37-FCB0-4066-88B8-1D61A35D58CC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723A6-5131-43E8-9539-09550128331D}" type="pres">
      <dgm:prSet presAssocID="{3DE1FA37-FCB0-4066-88B8-1D61A35D58CC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00BFE6-15EC-4A01-9EF1-F3DC7E529A10}" type="presOf" srcId="{E96460C5-5585-403D-AE55-6999B110C61C}" destId="{9F6723A6-5131-43E8-9539-09550128331D}" srcOrd="0" destOrd="0" presId="urn:microsoft.com/office/officeart/2005/8/layout/vList6"/>
    <dgm:cxn modelId="{9E179AEC-2A7A-4E93-9F45-72EEAECAA3A1}" type="presOf" srcId="{3DE1FA37-FCB0-4066-88B8-1D61A35D58CC}" destId="{75B9C669-C7FB-43B9-9524-E3D9300C8777}" srcOrd="0" destOrd="0" presId="urn:microsoft.com/office/officeart/2005/8/layout/vList6"/>
    <dgm:cxn modelId="{E9FF3605-D532-4C88-A607-EDBEEE02B203}" srcId="{05A59600-2AB9-4FA4-9120-9080ADE329F5}" destId="{605E9DDE-1CB5-41CB-8104-70B637330866}" srcOrd="2" destOrd="0" parTransId="{055524B6-7971-488A-A402-E463098A22F6}" sibTransId="{7E40B04F-F818-414E-8804-92EBA3E01E3B}"/>
    <dgm:cxn modelId="{DD9AC818-C269-40DE-88FA-20122AB7CCF9}" srcId="{61FF578F-A71D-4DA0-88D5-CB1D92F329FE}" destId="{0883772F-314B-4C5E-A20F-40207E3F5624}" srcOrd="1" destOrd="0" parTransId="{402317BC-EA15-4E56-A7CF-5BBA038D59AD}" sibTransId="{651CF2A0-2A10-4F99-B0D1-39F1CC0A09B4}"/>
    <dgm:cxn modelId="{F222E4DA-615D-4929-9407-4B38E337AA4E}" type="presOf" srcId="{61FF578F-A71D-4DA0-88D5-CB1D92F329FE}" destId="{5A525EA4-B70E-4E03-9558-3AA83EF17327}" srcOrd="0" destOrd="0" presId="urn:microsoft.com/office/officeart/2005/8/layout/vList6"/>
    <dgm:cxn modelId="{C27B22B1-1758-46C8-8A2D-C878B0C3A5C5}" srcId="{05A59600-2AB9-4FA4-9120-9080ADE329F5}" destId="{633593BC-493C-4E43-85BC-B7BB68433AA6}" srcOrd="1" destOrd="0" parTransId="{65F3A2A7-80C8-44B9-AA98-F7485069B9FA}" sibTransId="{474E3D27-D732-40B9-BB44-A51D730CA7C0}"/>
    <dgm:cxn modelId="{8D442C46-9162-452C-A8C1-A9FBA0DA457B}" type="presOf" srcId="{9E05CD63-3FB2-45A3-9322-ADDEBF1F4794}" destId="{9F6723A6-5131-43E8-9539-09550128331D}" srcOrd="0" destOrd="1" presId="urn:microsoft.com/office/officeart/2005/8/layout/vList6"/>
    <dgm:cxn modelId="{62C28BCE-156F-4C3E-AD93-99D12B987845}" srcId="{3DE1FA37-FCB0-4066-88B8-1D61A35D58CC}" destId="{E96460C5-5585-403D-AE55-6999B110C61C}" srcOrd="0" destOrd="0" parTransId="{156AEB83-A33E-4593-8F06-3B4D601F052F}" sibTransId="{CA948053-4DF3-4562-B8BF-88F2E1777BEE}"/>
    <dgm:cxn modelId="{3F93EC45-5820-4B0D-9218-6AD44F1A6898}" type="presOf" srcId="{605E9DDE-1CB5-41CB-8104-70B637330866}" destId="{89A450EA-5AC3-47D7-9A8E-05FA58297332}" srcOrd="0" destOrd="2" presId="urn:microsoft.com/office/officeart/2005/8/layout/vList6"/>
    <dgm:cxn modelId="{D69EAE55-FC8C-42A7-8080-4CF539B4D6B4}" type="presOf" srcId="{633593BC-493C-4E43-85BC-B7BB68433AA6}" destId="{89A450EA-5AC3-47D7-9A8E-05FA58297332}" srcOrd="0" destOrd="1" presId="urn:microsoft.com/office/officeart/2005/8/layout/vList6"/>
    <dgm:cxn modelId="{97BCD73D-79CC-4ADA-B0A5-4D328486ECA0}" srcId="{05A59600-2AB9-4FA4-9120-9080ADE329F5}" destId="{2FFF7599-94DB-4275-AA5E-05EF5481D6D8}" srcOrd="0" destOrd="0" parTransId="{618BC9D3-AEE3-4AD1-B3A0-3F8387D9D502}" sibTransId="{2144AC81-CA73-4FF8-9EAA-3112FC752892}"/>
    <dgm:cxn modelId="{54546557-D191-4384-A648-866F2FB63A1A}" srcId="{3DE1FA37-FCB0-4066-88B8-1D61A35D58CC}" destId="{9E05CD63-3FB2-45A3-9322-ADDEBF1F4794}" srcOrd="1" destOrd="0" parTransId="{4BD7744F-28B3-4857-AC44-0DCACA13780A}" sibTransId="{DB74563C-A62C-4E3D-973A-1699B530A546}"/>
    <dgm:cxn modelId="{B7A1E9E6-7D7E-42E1-9F4B-5DB203504E38}" type="presOf" srcId="{80723C4C-D76D-415D-8355-8F58F6A61867}" destId="{5C13D3C7-F644-4175-97DF-B1A85CB35D82}" srcOrd="0" destOrd="0" presId="urn:microsoft.com/office/officeart/2005/8/layout/vList6"/>
    <dgm:cxn modelId="{80082504-EB36-4300-8CA7-58D5DF5B5289}" srcId="{80723C4C-D76D-415D-8355-8F58F6A61867}" destId="{61FF578F-A71D-4DA0-88D5-CB1D92F329FE}" srcOrd="1" destOrd="0" parTransId="{23DC099D-95AD-4A53-8285-79ABC6C83360}" sibTransId="{8797BE5B-48FF-456D-9ABD-F841E2A91438}"/>
    <dgm:cxn modelId="{57FB48F2-7072-4A64-801F-3DDB2C38A79A}" srcId="{80723C4C-D76D-415D-8355-8F58F6A61867}" destId="{3DE1FA37-FCB0-4066-88B8-1D61A35D58CC}" srcOrd="2" destOrd="0" parTransId="{67149C48-5A21-4D50-96DD-E6FE2D02CF91}" sibTransId="{F9E49206-D465-4082-9FC3-2F1A0357FD67}"/>
    <dgm:cxn modelId="{DAEC5D89-0E08-4E6C-B3E2-4FD5AFBB3A61}" srcId="{61FF578F-A71D-4DA0-88D5-CB1D92F329FE}" destId="{9FE8AFE0-C825-4E65-9606-B7B0427EFBE0}" srcOrd="0" destOrd="0" parTransId="{0532DCEF-D642-47E7-A993-660C48226240}" sibTransId="{A5EE0F01-5653-417C-8CDA-C8B26308D075}"/>
    <dgm:cxn modelId="{0175BB10-52E9-4AE7-98CB-ABE86562F698}" type="presOf" srcId="{2FFF7599-94DB-4275-AA5E-05EF5481D6D8}" destId="{89A450EA-5AC3-47D7-9A8E-05FA58297332}" srcOrd="0" destOrd="0" presId="urn:microsoft.com/office/officeart/2005/8/layout/vList6"/>
    <dgm:cxn modelId="{A7717E35-FF48-4DE9-9137-8EDD4986424A}" srcId="{80723C4C-D76D-415D-8355-8F58F6A61867}" destId="{05A59600-2AB9-4FA4-9120-9080ADE329F5}" srcOrd="0" destOrd="0" parTransId="{F999EB7B-8F2B-466D-9B58-4476AA8E80CB}" sibTransId="{742577EF-54D3-464C-AE3F-FE563E29D284}"/>
    <dgm:cxn modelId="{BEA48413-FEE7-4364-832B-36146A635E26}" type="presOf" srcId="{05A59600-2AB9-4FA4-9120-9080ADE329F5}" destId="{ECFBF6CD-464D-4891-84B3-7E19B1FE89B4}" srcOrd="0" destOrd="0" presId="urn:microsoft.com/office/officeart/2005/8/layout/vList6"/>
    <dgm:cxn modelId="{A7448B77-DD4C-4C1B-B788-3827CB8AFC04}" type="presOf" srcId="{9FE8AFE0-C825-4E65-9606-B7B0427EFBE0}" destId="{25E47947-E983-4194-9E59-33980695FC98}" srcOrd="0" destOrd="0" presId="urn:microsoft.com/office/officeart/2005/8/layout/vList6"/>
    <dgm:cxn modelId="{A0C6BC46-55C0-4567-A09C-7770941CFCDD}" type="presOf" srcId="{0883772F-314B-4C5E-A20F-40207E3F5624}" destId="{25E47947-E983-4194-9E59-33980695FC98}" srcOrd="0" destOrd="1" presId="urn:microsoft.com/office/officeart/2005/8/layout/vList6"/>
    <dgm:cxn modelId="{41BD2ED5-1A31-48F3-B7FC-4D665A971351}" type="presParOf" srcId="{5C13D3C7-F644-4175-97DF-B1A85CB35D82}" destId="{892B03D9-B584-4B09-B01B-B5D8F6F1BDBF}" srcOrd="0" destOrd="0" presId="urn:microsoft.com/office/officeart/2005/8/layout/vList6"/>
    <dgm:cxn modelId="{73243F4D-BF8E-459D-BDFB-D096FC35FF56}" type="presParOf" srcId="{892B03D9-B584-4B09-B01B-B5D8F6F1BDBF}" destId="{ECFBF6CD-464D-4891-84B3-7E19B1FE89B4}" srcOrd="0" destOrd="0" presId="urn:microsoft.com/office/officeart/2005/8/layout/vList6"/>
    <dgm:cxn modelId="{E267E0EC-C6D3-4A45-A04A-72BBA0961B9C}" type="presParOf" srcId="{892B03D9-B584-4B09-B01B-B5D8F6F1BDBF}" destId="{89A450EA-5AC3-47D7-9A8E-05FA58297332}" srcOrd="1" destOrd="0" presId="urn:microsoft.com/office/officeart/2005/8/layout/vList6"/>
    <dgm:cxn modelId="{A981142C-AFEE-41DA-B5A2-134046CF66EE}" type="presParOf" srcId="{5C13D3C7-F644-4175-97DF-B1A85CB35D82}" destId="{AFCAF17B-DCD3-41D6-B939-0D5753D29973}" srcOrd="1" destOrd="0" presId="urn:microsoft.com/office/officeart/2005/8/layout/vList6"/>
    <dgm:cxn modelId="{C90BB9F1-0681-4DB2-A36A-E617514933C9}" type="presParOf" srcId="{5C13D3C7-F644-4175-97DF-B1A85CB35D82}" destId="{3671ACE0-1B38-463F-94B8-ECA1F6A69B0D}" srcOrd="2" destOrd="0" presId="urn:microsoft.com/office/officeart/2005/8/layout/vList6"/>
    <dgm:cxn modelId="{62662480-7976-4FF0-A606-53605FB18D53}" type="presParOf" srcId="{3671ACE0-1B38-463F-94B8-ECA1F6A69B0D}" destId="{5A525EA4-B70E-4E03-9558-3AA83EF17327}" srcOrd="0" destOrd="0" presId="urn:microsoft.com/office/officeart/2005/8/layout/vList6"/>
    <dgm:cxn modelId="{2DF407AC-9DFE-4744-9F46-3818DDC99615}" type="presParOf" srcId="{3671ACE0-1B38-463F-94B8-ECA1F6A69B0D}" destId="{25E47947-E983-4194-9E59-33980695FC98}" srcOrd="1" destOrd="0" presId="urn:microsoft.com/office/officeart/2005/8/layout/vList6"/>
    <dgm:cxn modelId="{D204F14A-B059-4CFB-802F-2A76C9E28A42}" type="presParOf" srcId="{5C13D3C7-F644-4175-97DF-B1A85CB35D82}" destId="{B8DA8452-66CA-4F4B-A424-6F0F74BA19DE}" srcOrd="3" destOrd="0" presId="urn:microsoft.com/office/officeart/2005/8/layout/vList6"/>
    <dgm:cxn modelId="{4C583FC7-D29A-4FD3-A376-04B0A6FD0F22}" type="presParOf" srcId="{5C13D3C7-F644-4175-97DF-B1A85CB35D82}" destId="{1A525B83-7A11-4455-B524-DCC6F719A925}" srcOrd="4" destOrd="0" presId="urn:microsoft.com/office/officeart/2005/8/layout/vList6"/>
    <dgm:cxn modelId="{21417E87-0840-4BDD-AB9D-AD9BD26B1C1E}" type="presParOf" srcId="{1A525B83-7A11-4455-B524-DCC6F719A925}" destId="{75B9C669-C7FB-43B9-9524-E3D9300C8777}" srcOrd="0" destOrd="0" presId="urn:microsoft.com/office/officeart/2005/8/layout/vList6"/>
    <dgm:cxn modelId="{00785BA8-1EEA-4087-A062-CE3FA4F38020}" type="presParOf" srcId="{1A525B83-7A11-4455-B524-DCC6F719A925}" destId="{9F6723A6-5131-43E8-9539-09550128331D}" srcOrd="1" destOrd="0" presId="urn:microsoft.com/office/officeart/2005/8/layout/v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54B242-67E3-40AF-935E-EDE55E95DF7B}" type="doc">
      <dgm:prSet loTypeId="urn:microsoft.com/office/officeart/2005/8/layout/vList6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6FF4C7B-5ED8-439E-94F1-06F847D74B8C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5673CF2B-D5BD-40F5-BCB0-50F7BB715303}" type="parTrans" cxnId="{1678869B-D012-4DA7-B3C6-6B6102AF70E9}">
      <dgm:prSet/>
      <dgm:spPr/>
      <dgm:t>
        <a:bodyPr/>
        <a:lstStyle/>
        <a:p>
          <a:endParaRPr lang="en-US"/>
        </a:p>
      </dgm:t>
    </dgm:pt>
    <dgm:pt modelId="{B85D7819-98E7-4C8A-ABB6-6268231A4B16}" type="sibTrans" cxnId="{1678869B-D012-4DA7-B3C6-6B6102AF70E9}">
      <dgm:prSet/>
      <dgm:spPr/>
      <dgm:t>
        <a:bodyPr/>
        <a:lstStyle/>
        <a:p>
          <a:endParaRPr lang="en-US"/>
        </a:p>
      </dgm:t>
    </dgm:pt>
    <dgm:pt modelId="{614C9285-1491-4EC3-A545-953C7ECDF241}">
      <dgm:prSet phldrT="[Text]"/>
      <dgm:spPr/>
      <dgm:t>
        <a:bodyPr/>
        <a:lstStyle/>
        <a:p>
          <a:r>
            <a:rPr lang="en-US" dirty="0" smtClean="0"/>
            <a:t>VEE Diff</a:t>
          </a:r>
          <a:endParaRPr lang="en-US" dirty="0"/>
        </a:p>
      </dgm:t>
    </dgm:pt>
    <dgm:pt modelId="{8D46E38B-19B2-47D2-B2AB-CC378ACA62F4}" type="parTrans" cxnId="{14A16D9C-1043-406A-B5D3-0D0B356DF974}">
      <dgm:prSet/>
      <dgm:spPr/>
      <dgm:t>
        <a:bodyPr/>
        <a:lstStyle/>
        <a:p>
          <a:endParaRPr lang="en-US"/>
        </a:p>
      </dgm:t>
    </dgm:pt>
    <dgm:pt modelId="{85A5DCEF-39A7-4516-98F8-D85EDB498DFA}" type="sibTrans" cxnId="{14A16D9C-1043-406A-B5D3-0D0B356DF974}">
      <dgm:prSet/>
      <dgm:spPr/>
      <dgm:t>
        <a:bodyPr/>
        <a:lstStyle/>
        <a:p>
          <a:endParaRPr lang="en-US"/>
        </a:p>
      </dgm:t>
    </dgm:pt>
    <dgm:pt modelId="{3A74E643-480B-419E-9BE4-CC6350E0C61A}">
      <dgm:prSet phldrT="[Text]"/>
      <dgm:spPr/>
      <dgm:t>
        <a:bodyPr/>
        <a:lstStyle/>
        <a:p>
          <a:r>
            <a:rPr lang="en-US" dirty="0" smtClean="0"/>
            <a:t>Graphical profiler</a:t>
          </a:r>
          <a:endParaRPr lang="en-US" dirty="0"/>
        </a:p>
      </dgm:t>
    </dgm:pt>
    <dgm:pt modelId="{FA16DAF5-C791-47FD-A035-38A52B2E75FA}" type="parTrans" cxnId="{88D67089-DA64-4A0C-B3AE-69BDAF02DC43}">
      <dgm:prSet/>
      <dgm:spPr/>
      <dgm:t>
        <a:bodyPr/>
        <a:lstStyle/>
        <a:p>
          <a:endParaRPr lang="en-US"/>
        </a:p>
      </dgm:t>
    </dgm:pt>
    <dgm:pt modelId="{B3FBC074-57E7-4EB6-827C-84CACE63A1C1}" type="sibTrans" cxnId="{88D67089-DA64-4A0C-B3AE-69BDAF02DC43}">
      <dgm:prSet/>
      <dgm:spPr/>
      <dgm:t>
        <a:bodyPr/>
        <a:lstStyle/>
        <a:p>
          <a:endParaRPr lang="en-US"/>
        </a:p>
      </dgm:t>
    </dgm:pt>
    <dgm:pt modelId="{33980976-0761-41E5-BEBD-5C2B548E0E86}">
      <dgm:prSet phldrT="[Text]"/>
      <dgm:spPr/>
      <dgm:t>
        <a:bodyPr/>
        <a:lstStyle/>
        <a:p>
          <a:r>
            <a:rPr lang="en-US" dirty="0" err="1" smtClean="0"/>
            <a:t>Addin</a:t>
          </a:r>
          <a:r>
            <a:rPr lang="en-US" dirty="0" smtClean="0"/>
            <a:t> developer</a:t>
          </a:r>
          <a:endParaRPr lang="en-US" dirty="0"/>
        </a:p>
      </dgm:t>
    </dgm:pt>
    <dgm:pt modelId="{490C2F73-B317-4F34-B4D4-6186A4F0744F}" type="parTrans" cxnId="{8EBFF4E1-8A2D-4C5B-82E7-0FF032856F46}">
      <dgm:prSet/>
      <dgm:spPr/>
      <dgm:t>
        <a:bodyPr/>
        <a:lstStyle/>
        <a:p>
          <a:endParaRPr lang="en-US"/>
        </a:p>
      </dgm:t>
    </dgm:pt>
    <dgm:pt modelId="{A3243E1D-8AD5-42B2-BAE1-5B5D8D5E08AF}" type="sibTrans" cxnId="{8EBFF4E1-8A2D-4C5B-82E7-0FF032856F46}">
      <dgm:prSet/>
      <dgm:spPr/>
      <dgm:t>
        <a:bodyPr/>
        <a:lstStyle/>
        <a:p>
          <a:endParaRPr lang="en-US"/>
        </a:p>
      </dgm:t>
    </dgm:pt>
    <dgm:pt modelId="{AC7AE233-E9C2-436F-AD06-595159EBE735}">
      <dgm:prSet phldrT="[Text]"/>
      <dgm:spPr/>
      <dgm:t>
        <a:bodyPr/>
        <a:lstStyle/>
        <a:p>
          <a:r>
            <a:rPr lang="en-US" dirty="0" smtClean="0"/>
            <a:t>VEE </a:t>
          </a:r>
          <a:r>
            <a:rPr lang="en-US" dirty="0" err="1" smtClean="0"/>
            <a:t>CodeDom</a:t>
          </a:r>
          <a:endParaRPr lang="en-US" dirty="0"/>
        </a:p>
      </dgm:t>
    </dgm:pt>
    <dgm:pt modelId="{DB830FE0-9202-4762-AD81-97640517E4D8}" type="parTrans" cxnId="{A7F9BF1C-AFBE-4409-A1BF-F87BCC6B3DA7}">
      <dgm:prSet/>
      <dgm:spPr/>
      <dgm:t>
        <a:bodyPr/>
        <a:lstStyle/>
        <a:p>
          <a:endParaRPr lang="en-US"/>
        </a:p>
      </dgm:t>
    </dgm:pt>
    <dgm:pt modelId="{E0695314-1B07-464B-B705-0FC99473F2C4}" type="sibTrans" cxnId="{A7F9BF1C-AFBE-4409-A1BF-F87BCC6B3DA7}">
      <dgm:prSet/>
      <dgm:spPr/>
      <dgm:t>
        <a:bodyPr/>
        <a:lstStyle/>
        <a:p>
          <a:endParaRPr lang="en-US"/>
        </a:p>
      </dgm:t>
    </dgm:pt>
    <dgm:pt modelId="{3425968B-C72B-4DAB-9B31-4EF6640FD926}">
      <dgm:prSet phldrT="[Text]"/>
      <dgm:spPr/>
      <dgm:t>
        <a:bodyPr/>
        <a:lstStyle/>
        <a:p>
          <a:r>
            <a:rPr lang="en-US" dirty="0" smtClean="0"/>
            <a:t>More details</a:t>
          </a:r>
          <a:endParaRPr lang="en-US" dirty="0"/>
        </a:p>
      </dgm:t>
    </dgm:pt>
    <dgm:pt modelId="{2D70DC73-16D1-424E-9340-B4051AD9397F}" type="parTrans" cxnId="{FA441880-D1B0-475B-AF5E-7BC6A62B59AD}">
      <dgm:prSet/>
      <dgm:spPr/>
      <dgm:t>
        <a:bodyPr/>
        <a:lstStyle/>
        <a:p>
          <a:endParaRPr lang="en-US"/>
        </a:p>
      </dgm:t>
    </dgm:pt>
    <dgm:pt modelId="{4CA145D2-5C71-45A6-9283-9E33F95C0D4F}" type="sibTrans" cxnId="{FA441880-D1B0-475B-AF5E-7BC6A62B59AD}">
      <dgm:prSet/>
      <dgm:spPr/>
      <dgm:t>
        <a:bodyPr/>
        <a:lstStyle/>
        <a:p>
          <a:endParaRPr lang="en-US"/>
        </a:p>
      </dgm:t>
    </dgm:pt>
    <dgm:pt modelId="{7BB8C9B8-B007-41D4-8E46-25F5DAF7D6B1}">
      <dgm:prSet phldrT="[Text]"/>
      <dgm:spPr/>
      <dgm:t>
        <a:bodyPr/>
        <a:lstStyle/>
        <a:p>
          <a:r>
            <a:rPr lang="en-US" dirty="0" smtClean="0"/>
            <a:t>VEE developer</a:t>
          </a:r>
          <a:endParaRPr lang="en-US" dirty="0"/>
        </a:p>
      </dgm:t>
    </dgm:pt>
    <dgm:pt modelId="{F8F4557C-0759-46BE-8A59-AF0E04134F2B}" type="parTrans" cxnId="{DEC87A1C-6EE4-43D4-8424-B34EAE05FECC}">
      <dgm:prSet/>
      <dgm:spPr/>
      <dgm:t>
        <a:bodyPr/>
        <a:lstStyle/>
        <a:p>
          <a:endParaRPr lang="en-US"/>
        </a:p>
      </dgm:t>
    </dgm:pt>
    <dgm:pt modelId="{C048109F-767C-484B-B28C-B4C48954AA11}" type="sibTrans" cxnId="{DEC87A1C-6EE4-43D4-8424-B34EAE05FECC}">
      <dgm:prSet/>
      <dgm:spPr/>
      <dgm:t>
        <a:bodyPr/>
        <a:lstStyle/>
        <a:p>
          <a:endParaRPr lang="en-US"/>
        </a:p>
      </dgm:t>
    </dgm:pt>
    <dgm:pt modelId="{ED6E2CB7-B0B7-4E84-B443-F617EC9C0490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parties EVOs</a:t>
          </a:r>
          <a:endParaRPr lang="en-US" dirty="0"/>
        </a:p>
      </dgm:t>
    </dgm:pt>
    <dgm:pt modelId="{1BE7BB58-980C-4E34-B1A6-9AC988C6D463}" type="parTrans" cxnId="{C56936BF-310A-4B42-9362-C67FF85342A2}">
      <dgm:prSet/>
      <dgm:spPr/>
      <dgm:t>
        <a:bodyPr/>
        <a:lstStyle/>
        <a:p>
          <a:endParaRPr lang="en-US"/>
        </a:p>
      </dgm:t>
    </dgm:pt>
    <dgm:pt modelId="{2C14F41D-21E4-4EC5-8886-71CF3288D37B}" type="sibTrans" cxnId="{C56936BF-310A-4B42-9362-C67FF85342A2}">
      <dgm:prSet/>
      <dgm:spPr/>
      <dgm:t>
        <a:bodyPr/>
        <a:lstStyle/>
        <a:p>
          <a:endParaRPr lang="en-US"/>
        </a:p>
      </dgm:t>
    </dgm:pt>
    <dgm:pt modelId="{481A153F-2E65-46DF-A159-FD255537D04C}">
      <dgm:prSet phldrT="[Text]"/>
      <dgm:spPr/>
      <dgm:t>
        <a:bodyPr/>
        <a:lstStyle/>
        <a:p>
          <a:r>
            <a:rPr lang="en-US" dirty="0" smtClean="0"/>
            <a:t>A managed platform</a:t>
          </a:r>
          <a:endParaRPr lang="en-US" dirty="0"/>
        </a:p>
      </dgm:t>
    </dgm:pt>
    <dgm:pt modelId="{A6189E6A-D1FA-4864-B485-B2E474751145}" type="parTrans" cxnId="{ED9E2480-A2D5-45C4-842E-ECB24794F5E8}">
      <dgm:prSet/>
      <dgm:spPr/>
      <dgm:t>
        <a:bodyPr/>
        <a:lstStyle/>
        <a:p>
          <a:endParaRPr lang="en-US"/>
        </a:p>
      </dgm:t>
    </dgm:pt>
    <dgm:pt modelId="{6DEA76F1-9D6F-4767-8D0F-52C1094F011D}" type="sibTrans" cxnId="{ED9E2480-A2D5-45C4-842E-ECB24794F5E8}">
      <dgm:prSet/>
      <dgm:spPr/>
      <dgm:t>
        <a:bodyPr/>
        <a:lstStyle/>
        <a:p>
          <a:endParaRPr lang="en-US"/>
        </a:p>
      </dgm:t>
    </dgm:pt>
    <dgm:pt modelId="{1A223B98-2777-4E4A-8926-D95DE19F5739}">
      <dgm:prSet phldrT="[Text]"/>
      <dgm:spPr/>
      <dgm:t>
        <a:bodyPr/>
        <a:lstStyle/>
        <a:p>
          <a:r>
            <a:rPr lang="en-US" dirty="0" smtClean="0"/>
            <a:t>Managed Extensibility Framework</a:t>
          </a:r>
          <a:endParaRPr lang="en-US" dirty="0"/>
        </a:p>
      </dgm:t>
    </dgm:pt>
    <dgm:pt modelId="{38BCA431-2FFA-423F-9511-512AA7F05184}" type="parTrans" cxnId="{856D2A08-AE3E-4ADE-A15C-0054AF95B0BE}">
      <dgm:prSet/>
      <dgm:spPr/>
      <dgm:t>
        <a:bodyPr/>
        <a:lstStyle/>
        <a:p>
          <a:endParaRPr lang="en-US"/>
        </a:p>
      </dgm:t>
    </dgm:pt>
    <dgm:pt modelId="{9AD36B82-325D-4F13-8435-0E582C469091}" type="sibTrans" cxnId="{856D2A08-AE3E-4ADE-A15C-0054AF95B0BE}">
      <dgm:prSet/>
      <dgm:spPr/>
      <dgm:t>
        <a:bodyPr/>
        <a:lstStyle/>
        <a:p>
          <a:endParaRPr lang="en-US"/>
        </a:p>
      </dgm:t>
    </dgm:pt>
    <dgm:pt modelId="{137A662E-BA38-403A-AB9E-F7069EAFC355}">
      <dgm:prSet phldrT="[Text]"/>
      <dgm:spPr/>
      <dgm:t>
        <a:bodyPr/>
        <a:lstStyle/>
        <a:p>
          <a:r>
            <a:rPr lang="en-US" dirty="0" smtClean="0"/>
            <a:t>Embedded </a:t>
          </a:r>
          <a:r>
            <a:rPr lang="en-US" dirty="0" smtClean="0"/>
            <a:t>Pipeline builder in build process</a:t>
          </a:r>
          <a:endParaRPr lang="en-US" dirty="0"/>
        </a:p>
      </dgm:t>
    </dgm:pt>
    <dgm:pt modelId="{3AC1831A-6B3D-4E1E-9B57-B143054C2471}" type="parTrans" cxnId="{F0AE942A-2BA4-4EA7-A9B1-9EE5780E0462}">
      <dgm:prSet/>
      <dgm:spPr/>
      <dgm:t>
        <a:bodyPr/>
        <a:lstStyle/>
        <a:p>
          <a:endParaRPr lang="en-US"/>
        </a:p>
      </dgm:t>
    </dgm:pt>
    <dgm:pt modelId="{4FD924C0-E0AB-48E8-A5BE-63935AA3992A}" type="sibTrans" cxnId="{F0AE942A-2BA4-4EA7-A9B1-9EE5780E0462}">
      <dgm:prSet/>
      <dgm:spPr/>
      <dgm:t>
        <a:bodyPr/>
        <a:lstStyle/>
        <a:p>
          <a:endParaRPr lang="en-US"/>
        </a:p>
      </dgm:t>
    </dgm:pt>
    <dgm:pt modelId="{40A40DB9-D718-43F6-B4C6-D00A6EC3F703}">
      <dgm:prSet phldrT="[Text]"/>
      <dgm:spPr/>
      <dgm:t>
        <a:bodyPr/>
        <a:lstStyle/>
        <a:p>
          <a:r>
            <a:rPr lang="en-US" dirty="0" smtClean="0"/>
            <a:t>VEE code generator</a:t>
          </a:r>
          <a:endParaRPr lang="en-US" dirty="0"/>
        </a:p>
      </dgm:t>
    </dgm:pt>
    <dgm:pt modelId="{5771BEB0-36D7-4C9A-B839-20D27164EF54}" type="parTrans" cxnId="{10792E93-379F-467B-9CF8-96A900CECF88}">
      <dgm:prSet/>
      <dgm:spPr/>
      <dgm:t>
        <a:bodyPr/>
        <a:lstStyle/>
        <a:p>
          <a:endParaRPr lang="en-US"/>
        </a:p>
      </dgm:t>
    </dgm:pt>
    <dgm:pt modelId="{199B8AAF-B5EF-47FC-A364-B6E7BB00F957}" type="sibTrans" cxnId="{10792E93-379F-467B-9CF8-96A900CECF88}">
      <dgm:prSet/>
      <dgm:spPr/>
      <dgm:t>
        <a:bodyPr/>
        <a:lstStyle/>
        <a:p>
          <a:endParaRPr lang="en-US"/>
        </a:p>
      </dgm:t>
    </dgm:pt>
    <dgm:pt modelId="{8F707DB2-0AC7-4D6B-86EB-85A7A397DD21}" type="pres">
      <dgm:prSet presAssocID="{2154B242-67E3-40AF-935E-EDE55E95DF7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2D605B-EB4A-4866-B114-4FF1CD8A800E}" type="pres">
      <dgm:prSet presAssocID="{86FF4C7B-5ED8-439E-94F1-06F847D74B8C}" presName="linNode" presStyleCnt="0"/>
      <dgm:spPr/>
    </dgm:pt>
    <dgm:pt modelId="{07EB3AAA-88A2-467A-8C6A-BF28F43C8DB6}" type="pres">
      <dgm:prSet presAssocID="{86FF4C7B-5ED8-439E-94F1-06F847D74B8C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4A5C8-B03E-4CAB-A966-28CEB5E51F1A}" type="pres">
      <dgm:prSet presAssocID="{86FF4C7B-5ED8-439E-94F1-06F847D74B8C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ED3AF-CA86-4432-9C28-9075D5E15A02}" type="pres">
      <dgm:prSet presAssocID="{B85D7819-98E7-4C8A-ABB6-6268231A4B16}" presName="spacing" presStyleCnt="0"/>
      <dgm:spPr/>
    </dgm:pt>
    <dgm:pt modelId="{D9169447-F9E5-482E-813E-6F15D4179EB1}" type="pres">
      <dgm:prSet presAssocID="{33980976-0761-41E5-BEBD-5C2B548E0E86}" presName="linNode" presStyleCnt="0"/>
      <dgm:spPr/>
    </dgm:pt>
    <dgm:pt modelId="{619E7D85-E4C4-4370-A183-CA86CF12B9A4}" type="pres">
      <dgm:prSet presAssocID="{33980976-0761-41E5-BEBD-5C2B548E0E86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5EC7B-8DCE-4A4C-A2B2-9E720BBA7FB4}" type="pres">
      <dgm:prSet presAssocID="{33980976-0761-41E5-BEBD-5C2B548E0E86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6CECE-B49F-476C-A51B-35A9D4D61507}" type="pres">
      <dgm:prSet presAssocID="{A3243E1D-8AD5-42B2-BAE1-5B5D8D5E08AF}" presName="spacing" presStyleCnt="0"/>
      <dgm:spPr/>
    </dgm:pt>
    <dgm:pt modelId="{9AB6A3A6-E4C8-4E5D-B99D-AD467FB6911F}" type="pres">
      <dgm:prSet presAssocID="{7BB8C9B8-B007-41D4-8E46-25F5DAF7D6B1}" presName="linNode" presStyleCnt="0"/>
      <dgm:spPr/>
    </dgm:pt>
    <dgm:pt modelId="{DCA68C74-92C3-433B-9FAE-0211E235FAD0}" type="pres">
      <dgm:prSet presAssocID="{7BB8C9B8-B007-41D4-8E46-25F5DAF7D6B1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23292-3A2C-4356-81D3-F3C6516EE0AC}" type="pres">
      <dgm:prSet presAssocID="{7BB8C9B8-B007-41D4-8E46-25F5DAF7D6B1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587B44-FBE5-471F-86C3-DB4D933DBF2D}" type="presOf" srcId="{7BB8C9B8-B007-41D4-8E46-25F5DAF7D6B1}" destId="{DCA68C74-92C3-433B-9FAE-0211E235FAD0}" srcOrd="0" destOrd="0" presId="urn:microsoft.com/office/officeart/2005/8/layout/vList6"/>
    <dgm:cxn modelId="{BE5B3105-14F0-475E-B5C9-C5D8E453EDB8}" type="presOf" srcId="{86FF4C7B-5ED8-439E-94F1-06F847D74B8C}" destId="{07EB3AAA-88A2-467A-8C6A-BF28F43C8DB6}" srcOrd="0" destOrd="0" presId="urn:microsoft.com/office/officeart/2005/8/layout/vList6"/>
    <dgm:cxn modelId="{10792E93-379F-467B-9CF8-96A900CECF88}" srcId="{33980976-0761-41E5-BEBD-5C2B548E0E86}" destId="{40A40DB9-D718-43F6-B4C6-D00A6EC3F703}" srcOrd="1" destOrd="0" parTransId="{5771BEB0-36D7-4C9A-B839-20D27164EF54}" sibTransId="{199B8AAF-B5EF-47FC-A364-B6E7BB00F957}"/>
    <dgm:cxn modelId="{F0AE942A-2BA4-4EA7-A9B1-9EE5780E0462}" srcId="{7BB8C9B8-B007-41D4-8E46-25F5DAF7D6B1}" destId="{137A662E-BA38-403A-AB9E-F7069EAFC355}" srcOrd="2" destOrd="0" parTransId="{3AC1831A-6B3D-4E1E-9B57-B143054C2471}" sibTransId="{4FD924C0-E0AB-48E8-A5BE-63935AA3992A}"/>
    <dgm:cxn modelId="{856D2A08-AE3E-4ADE-A15C-0054AF95B0BE}" srcId="{7BB8C9B8-B007-41D4-8E46-25F5DAF7D6B1}" destId="{1A223B98-2777-4E4A-8926-D95DE19F5739}" srcOrd="1" destOrd="0" parTransId="{38BCA431-2FFA-423F-9511-512AA7F05184}" sibTransId="{9AD36B82-325D-4F13-8435-0E582C469091}"/>
    <dgm:cxn modelId="{8EBFF4E1-8A2D-4C5B-82E7-0FF032856F46}" srcId="{2154B242-67E3-40AF-935E-EDE55E95DF7B}" destId="{33980976-0761-41E5-BEBD-5C2B548E0E86}" srcOrd="1" destOrd="0" parTransId="{490C2F73-B317-4F34-B4D4-6186A4F0744F}" sibTransId="{A3243E1D-8AD5-42B2-BAE1-5B5D8D5E08AF}"/>
    <dgm:cxn modelId="{3B78EE3F-E628-4F03-9124-2191FAC3AC8D}" type="presOf" srcId="{33980976-0761-41E5-BEBD-5C2B548E0E86}" destId="{619E7D85-E4C4-4370-A183-CA86CF12B9A4}" srcOrd="0" destOrd="0" presId="urn:microsoft.com/office/officeart/2005/8/layout/vList6"/>
    <dgm:cxn modelId="{1204C58E-8CC2-43B0-B167-A676A35E02D9}" type="presOf" srcId="{ED6E2CB7-B0B7-4E84-B443-F617EC9C0490}" destId="{E0E4A5C8-B03E-4CAB-A966-28CEB5E51F1A}" srcOrd="0" destOrd="2" presId="urn:microsoft.com/office/officeart/2005/8/layout/vList6"/>
    <dgm:cxn modelId="{366ACBFF-4C7F-4CFF-B37B-2F92B3C7591B}" type="presOf" srcId="{3A74E643-480B-419E-9BE4-CC6350E0C61A}" destId="{E0E4A5C8-B03E-4CAB-A966-28CEB5E51F1A}" srcOrd="0" destOrd="1" presId="urn:microsoft.com/office/officeart/2005/8/layout/vList6"/>
    <dgm:cxn modelId="{B91DC9DE-85B8-4990-A654-9B3DB1D3A42E}" type="presOf" srcId="{3425968B-C72B-4DAB-9B31-4EF6640FD926}" destId="{79D5EC7B-8DCE-4A4C-A2B2-9E720BBA7FB4}" srcOrd="0" destOrd="2" presId="urn:microsoft.com/office/officeart/2005/8/layout/vList6"/>
    <dgm:cxn modelId="{FA441880-D1B0-475B-AF5E-7BC6A62B59AD}" srcId="{33980976-0761-41E5-BEBD-5C2B548E0E86}" destId="{3425968B-C72B-4DAB-9B31-4EF6640FD926}" srcOrd="2" destOrd="0" parTransId="{2D70DC73-16D1-424E-9340-B4051AD9397F}" sibTransId="{4CA145D2-5C71-45A6-9283-9E33F95C0D4F}"/>
    <dgm:cxn modelId="{DC8344E2-413D-4F31-9B52-DC0AA252AD60}" type="presOf" srcId="{1A223B98-2777-4E4A-8926-D95DE19F5739}" destId="{5C923292-3A2C-4356-81D3-F3C6516EE0AC}" srcOrd="0" destOrd="1" presId="urn:microsoft.com/office/officeart/2005/8/layout/vList6"/>
    <dgm:cxn modelId="{9FDC4F6D-4F4A-4037-9584-14DF92BE478A}" type="presOf" srcId="{AC7AE233-E9C2-436F-AD06-595159EBE735}" destId="{79D5EC7B-8DCE-4A4C-A2B2-9E720BBA7FB4}" srcOrd="0" destOrd="0" presId="urn:microsoft.com/office/officeart/2005/8/layout/vList6"/>
    <dgm:cxn modelId="{FA7C8D59-826B-4240-AE77-CCD23CA92FB1}" type="presOf" srcId="{40A40DB9-D718-43F6-B4C6-D00A6EC3F703}" destId="{79D5EC7B-8DCE-4A4C-A2B2-9E720BBA7FB4}" srcOrd="0" destOrd="1" presId="urn:microsoft.com/office/officeart/2005/8/layout/vList6"/>
    <dgm:cxn modelId="{0322E04D-90A8-4F24-853D-9D07C04946ED}" type="presOf" srcId="{614C9285-1491-4EC3-A545-953C7ECDF241}" destId="{E0E4A5C8-B03E-4CAB-A966-28CEB5E51F1A}" srcOrd="0" destOrd="0" presId="urn:microsoft.com/office/officeart/2005/8/layout/vList6"/>
    <dgm:cxn modelId="{88D67089-DA64-4A0C-B3AE-69BDAF02DC43}" srcId="{86FF4C7B-5ED8-439E-94F1-06F847D74B8C}" destId="{3A74E643-480B-419E-9BE4-CC6350E0C61A}" srcOrd="1" destOrd="0" parTransId="{FA16DAF5-C791-47FD-A035-38A52B2E75FA}" sibTransId="{B3FBC074-57E7-4EB6-827C-84CACE63A1C1}"/>
    <dgm:cxn modelId="{1678869B-D012-4DA7-B3C6-6B6102AF70E9}" srcId="{2154B242-67E3-40AF-935E-EDE55E95DF7B}" destId="{86FF4C7B-5ED8-439E-94F1-06F847D74B8C}" srcOrd="0" destOrd="0" parTransId="{5673CF2B-D5BD-40F5-BCB0-50F7BB715303}" sibTransId="{B85D7819-98E7-4C8A-ABB6-6268231A4B16}"/>
    <dgm:cxn modelId="{ED9E2480-A2D5-45C4-842E-ECB24794F5E8}" srcId="{7BB8C9B8-B007-41D4-8E46-25F5DAF7D6B1}" destId="{481A153F-2E65-46DF-A159-FD255537D04C}" srcOrd="0" destOrd="0" parTransId="{A6189E6A-D1FA-4864-B485-B2E474751145}" sibTransId="{6DEA76F1-9D6F-4767-8D0F-52C1094F011D}"/>
    <dgm:cxn modelId="{DB7AD9C5-65FC-435E-8C22-043D9E941B42}" type="presOf" srcId="{2154B242-67E3-40AF-935E-EDE55E95DF7B}" destId="{8F707DB2-0AC7-4D6B-86EB-85A7A397DD21}" srcOrd="0" destOrd="0" presId="urn:microsoft.com/office/officeart/2005/8/layout/vList6"/>
    <dgm:cxn modelId="{A7F9BF1C-AFBE-4409-A1BF-F87BCC6B3DA7}" srcId="{33980976-0761-41E5-BEBD-5C2B548E0E86}" destId="{AC7AE233-E9C2-436F-AD06-595159EBE735}" srcOrd="0" destOrd="0" parTransId="{DB830FE0-9202-4762-AD81-97640517E4D8}" sibTransId="{E0695314-1B07-464B-B705-0FC99473F2C4}"/>
    <dgm:cxn modelId="{4372BE34-ECB5-49D7-989B-48C3AABC637E}" type="presOf" srcId="{481A153F-2E65-46DF-A159-FD255537D04C}" destId="{5C923292-3A2C-4356-81D3-F3C6516EE0AC}" srcOrd="0" destOrd="0" presId="urn:microsoft.com/office/officeart/2005/8/layout/vList6"/>
    <dgm:cxn modelId="{C56936BF-310A-4B42-9362-C67FF85342A2}" srcId="{86FF4C7B-5ED8-439E-94F1-06F847D74B8C}" destId="{ED6E2CB7-B0B7-4E84-B443-F617EC9C0490}" srcOrd="2" destOrd="0" parTransId="{1BE7BB58-980C-4E34-B1A6-9AC988C6D463}" sibTransId="{2C14F41D-21E4-4EC5-8886-71CF3288D37B}"/>
    <dgm:cxn modelId="{DEC87A1C-6EE4-43D4-8424-B34EAE05FECC}" srcId="{2154B242-67E3-40AF-935E-EDE55E95DF7B}" destId="{7BB8C9B8-B007-41D4-8E46-25F5DAF7D6B1}" srcOrd="2" destOrd="0" parTransId="{F8F4557C-0759-46BE-8A59-AF0E04134F2B}" sibTransId="{C048109F-767C-484B-B28C-B4C48954AA11}"/>
    <dgm:cxn modelId="{14A16D9C-1043-406A-B5D3-0D0B356DF974}" srcId="{86FF4C7B-5ED8-439E-94F1-06F847D74B8C}" destId="{614C9285-1491-4EC3-A545-953C7ECDF241}" srcOrd="0" destOrd="0" parTransId="{8D46E38B-19B2-47D2-B2AB-CC378ACA62F4}" sibTransId="{85A5DCEF-39A7-4516-98F8-D85EDB498DFA}"/>
    <dgm:cxn modelId="{24C6C33A-C31A-4342-B387-4C6BD6433447}" type="presOf" srcId="{137A662E-BA38-403A-AB9E-F7069EAFC355}" destId="{5C923292-3A2C-4356-81D3-F3C6516EE0AC}" srcOrd="0" destOrd="2" presId="urn:microsoft.com/office/officeart/2005/8/layout/vList6"/>
    <dgm:cxn modelId="{00AE1AB7-FD10-4BF0-9AEC-35805CF18AC2}" type="presParOf" srcId="{8F707DB2-0AC7-4D6B-86EB-85A7A397DD21}" destId="{7B2D605B-EB4A-4866-B114-4FF1CD8A800E}" srcOrd="0" destOrd="0" presId="urn:microsoft.com/office/officeart/2005/8/layout/vList6"/>
    <dgm:cxn modelId="{96AA9F9E-D098-4799-9655-5EB52577F5C0}" type="presParOf" srcId="{7B2D605B-EB4A-4866-B114-4FF1CD8A800E}" destId="{07EB3AAA-88A2-467A-8C6A-BF28F43C8DB6}" srcOrd="0" destOrd="0" presId="urn:microsoft.com/office/officeart/2005/8/layout/vList6"/>
    <dgm:cxn modelId="{963F5E54-8180-4969-A586-60A009C95101}" type="presParOf" srcId="{7B2D605B-EB4A-4866-B114-4FF1CD8A800E}" destId="{E0E4A5C8-B03E-4CAB-A966-28CEB5E51F1A}" srcOrd="1" destOrd="0" presId="urn:microsoft.com/office/officeart/2005/8/layout/vList6"/>
    <dgm:cxn modelId="{138A3E25-179B-4A57-B9B1-3B26B035772E}" type="presParOf" srcId="{8F707DB2-0AC7-4D6B-86EB-85A7A397DD21}" destId="{5C4ED3AF-CA86-4432-9C28-9075D5E15A02}" srcOrd="1" destOrd="0" presId="urn:microsoft.com/office/officeart/2005/8/layout/vList6"/>
    <dgm:cxn modelId="{76EB1E57-F9C9-4C48-96AD-1EEB292ADEE4}" type="presParOf" srcId="{8F707DB2-0AC7-4D6B-86EB-85A7A397DD21}" destId="{D9169447-F9E5-482E-813E-6F15D4179EB1}" srcOrd="2" destOrd="0" presId="urn:microsoft.com/office/officeart/2005/8/layout/vList6"/>
    <dgm:cxn modelId="{A3159A00-A2EC-4CF7-87BC-08B274B4D696}" type="presParOf" srcId="{D9169447-F9E5-482E-813E-6F15D4179EB1}" destId="{619E7D85-E4C4-4370-A183-CA86CF12B9A4}" srcOrd="0" destOrd="0" presId="urn:microsoft.com/office/officeart/2005/8/layout/vList6"/>
    <dgm:cxn modelId="{C57C965F-3112-47F7-A071-021B567E5697}" type="presParOf" srcId="{D9169447-F9E5-482E-813E-6F15D4179EB1}" destId="{79D5EC7B-8DCE-4A4C-A2B2-9E720BBA7FB4}" srcOrd="1" destOrd="0" presId="urn:microsoft.com/office/officeart/2005/8/layout/vList6"/>
    <dgm:cxn modelId="{6C48A159-E941-49D5-876E-304553A95EC6}" type="presParOf" srcId="{8F707DB2-0AC7-4D6B-86EB-85A7A397DD21}" destId="{84C6CECE-B49F-476C-A51B-35A9D4D61507}" srcOrd="3" destOrd="0" presId="urn:microsoft.com/office/officeart/2005/8/layout/vList6"/>
    <dgm:cxn modelId="{E8FCD279-DC6F-4438-9060-44ECF9A8BCCC}" type="presParOf" srcId="{8F707DB2-0AC7-4D6B-86EB-85A7A397DD21}" destId="{9AB6A3A6-E4C8-4E5D-B99D-AD467FB6911F}" srcOrd="4" destOrd="0" presId="urn:microsoft.com/office/officeart/2005/8/layout/vList6"/>
    <dgm:cxn modelId="{8261B2F7-A3C1-4615-BDC3-6C9F4B3D27FD}" type="presParOf" srcId="{9AB6A3A6-E4C8-4E5D-B99D-AD467FB6911F}" destId="{DCA68C74-92C3-433B-9FAE-0211E235FAD0}" srcOrd="0" destOrd="0" presId="urn:microsoft.com/office/officeart/2005/8/layout/vList6"/>
    <dgm:cxn modelId="{E148D01F-154B-4C5B-8634-9862DBAEA3F3}" type="presParOf" srcId="{9AB6A3A6-E4C8-4E5D-B99D-AD467FB6911F}" destId="{5C923292-3A2C-4356-81D3-F3C6516EE0AC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58894-9E74-4197-878F-FC9A8F08307F}" type="datetimeFigureOut">
              <a:rPr lang="en-US" smtClean="0"/>
              <a:pPr/>
              <a:t>11/20/2008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226D3-2C71-4519-9AB5-EB07950E3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226D3-2C71-4519-9AB5-EB07950E3C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3687-BB86-4DD8-BB2E-8A5D900C9C02}" type="datetime1">
              <a:rPr lang="en-US" smtClean="0"/>
              <a:pPr/>
              <a:t>11/20/2008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Too complex to explain here. Maybe a new topic.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4263-D370-49B9-A0EE-C8CABCD03E46}" type="datetime1">
              <a:rPr lang="en-US" smtClean="0"/>
              <a:pPr/>
              <a:t>11/20/2008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Too complex to explain here. Maybe a new topic.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8FFB-35A6-41E3-81AC-B5D6D8D5E37B}" type="datetime1">
              <a:rPr lang="en-US" smtClean="0"/>
              <a:pPr/>
              <a:t>11/20/2008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Too complex to explain here. Maybe a new topic.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AD7A-3628-4DFB-8348-5C5FBB87DA3C}" type="datetime1">
              <a:rPr lang="en-US" smtClean="0"/>
              <a:pPr/>
              <a:t>11/20/2008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Too complex to explain here. Maybe a new topic.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9DB3-358B-49C7-9DA0-3534CFE224D3}" type="datetime1">
              <a:rPr lang="en-US" smtClean="0"/>
              <a:pPr/>
              <a:t>11/20/2008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Too complex to explain here. Maybe a new topic.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3F5D-32AA-42FC-BDFF-3A0103E1B270}" type="datetime1">
              <a:rPr lang="en-US" smtClean="0"/>
              <a:pPr/>
              <a:t>11/20/2008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Too complex to explain here. Maybe a new topic.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935-3323-4070-B3DE-4AECA1F70D8A}" type="datetime1">
              <a:rPr lang="en-US" smtClean="0"/>
              <a:pPr/>
              <a:t>11/20/2008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Too complex to explain here. Maybe a new topic.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F9C1-671D-4DF1-B74B-3D19F654F47B}" type="datetime1">
              <a:rPr lang="en-US" smtClean="0"/>
              <a:pPr/>
              <a:t>11/20/2008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Too complex to explain here. Maybe a new topic.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25D9-E90E-4B3A-A9D9-B96671156332}" type="datetime1">
              <a:rPr lang="en-US" smtClean="0"/>
              <a:pPr/>
              <a:t>11/20/2008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Too complex to explain here. Maybe a new topic.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6329-D85C-48CF-B917-25C36B84E027}" type="datetime1">
              <a:rPr lang="en-US" smtClean="0"/>
              <a:pPr/>
              <a:t>11/20/2008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Too complex to explain here. Maybe a new topic.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70D6-D890-4221-AC0C-57A08830A34B}" type="datetime1">
              <a:rPr lang="en-US" smtClean="0"/>
              <a:pPr/>
              <a:t>11/20/2008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Too complex to explain here. Maybe a new topic.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411748-7DD8-4B9E-98AA-68CE086452EE}" type="datetime1">
              <a:rPr lang="en-US" smtClean="0"/>
              <a:pPr/>
              <a:t>11/20/2008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1. Too complex to explain here. Maybe a new topic.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Agilent VEE Extensibility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Agilent VEE Team – JIA Dong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Builder - </a:t>
            </a:r>
            <a:r>
              <a:rPr lang="en-US" dirty="0" err="1" smtClean="0"/>
              <a:t>CodeDom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</a:p>
          <a:p>
            <a:pPr lvl="1"/>
            <a:r>
              <a:rPr lang="en-US" dirty="0" smtClean="0"/>
              <a:t>Document Object Model</a:t>
            </a:r>
          </a:p>
          <a:p>
            <a:r>
              <a:rPr lang="en-US" dirty="0" err="1" smtClean="0"/>
              <a:t>CodeDom</a:t>
            </a:r>
            <a:endParaRPr lang="en-US" dirty="0" smtClean="0"/>
          </a:p>
          <a:p>
            <a:pPr lvl="1"/>
            <a:r>
              <a:rPr lang="en-US" dirty="0" smtClean="0"/>
              <a:t>provides types that represent many common types of source code elements</a:t>
            </a:r>
          </a:p>
          <a:p>
            <a:pPr lvl="1"/>
            <a:r>
              <a:rPr lang="en-US" dirty="0" smtClean="0"/>
              <a:t>Can design a program that builds a source code model using </a:t>
            </a:r>
            <a:r>
              <a:rPr lang="en-US" dirty="0" err="1" smtClean="0"/>
              <a:t>CodeDom</a:t>
            </a:r>
            <a:r>
              <a:rPr lang="en-US" dirty="0" smtClean="0"/>
              <a:t> </a:t>
            </a:r>
            <a:r>
              <a:rPr lang="en-US" dirty="0" smtClean="0"/>
              <a:t>elements to assemble an object graph</a:t>
            </a:r>
          </a:p>
          <a:p>
            <a:pPr lvl="1"/>
            <a:r>
              <a:rPr lang="en-US" dirty="0" smtClean="0"/>
              <a:t>can be rendered as source code using a code generator</a:t>
            </a:r>
          </a:p>
          <a:p>
            <a:pPr lvl="1"/>
            <a:r>
              <a:rPr lang="en-US" dirty="0" smtClean="0"/>
              <a:t>Be used to compile source code into a binary assembly.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builder - </a:t>
            </a:r>
            <a:r>
              <a:rPr lang="en-US" dirty="0" err="1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      01</a:t>
            </a:r>
            <a:r>
              <a:rPr lang="en-US" sz="2000" dirty="0" smtClean="0"/>
              <a:t> </a:t>
            </a:r>
            <a:r>
              <a:rPr lang="en-US" sz="2000" b="1" dirty="0"/>
              <a:t>public</a:t>
            </a:r>
            <a:r>
              <a:rPr lang="en-US" sz="2000" dirty="0"/>
              <a:t> </a:t>
            </a:r>
            <a:r>
              <a:rPr lang="en-US" sz="2000" b="1" dirty="0"/>
              <a:t>static</a:t>
            </a:r>
            <a:r>
              <a:rPr lang="en-US" sz="2000" dirty="0"/>
              <a:t> Type[] </a:t>
            </a:r>
            <a:r>
              <a:rPr lang="en-US" sz="2000" dirty="0" err="1"/>
              <a:t>GetDirectInheritedInterfaces</a:t>
            </a:r>
            <a:r>
              <a:rPr lang="en-US" sz="2000" dirty="0"/>
              <a:t>(</a:t>
            </a:r>
            <a:r>
              <a:rPr lang="en-US" sz="2000" b="1" dirty="0"/>
              <a:t>this</a:t>
            </a:r>
            <a:r>
              <a:rPr lang="en-US" sz="2000" dirty="0"/>
              <a:t> Type </a:t>
            </a:r>
            <a:r>
              <a:rPr lang="en-US" sz="2000" dirty="0" err="1"/>
              <a:t>type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i="1" dirty="0"/>
              <a:t>02</a:t>
            </a:r>
            <a:r>
              <a:rPr lang="en-US" sz="2000" dirty="0"/>
              <a:t> </a:t>
            </a:r>
            <a:r>
              <a:rPr lang="en-US" sz="2000" b="1" dirty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03</a:t>
            </a:r>
            <a:r>
              <a:rPr lang="en-US" sz="2000" dirty="0"/>
              <a:t>     Type[] interfaces = </a:t>
            </a:r>
            <a:r>
              <a:rPr lang="en-US" sz="2000" dirty="0" err="1"/>
              <a:t>type.GetInterfaces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i="1" dirty="0"/>
              <a:t>04</a:t>
            </a:r>
            <a:r>
              <a:rPr lang="en-US" sz="2000" dirty="0"/>
              <a:t>     </a:t>
            </a:r>
            <a:r>
              <a:rPr lang="en-US" sz="2000" b="1" dirty="0"/>
              <a:t>if</a:t>
            </a:r>
            <a:r>
              <a:rPr lang="en-US" sz="2000" dirty="0"/>
              <a:t> (</a:t>
            </a:r>
            <a:r>
              <a:rPr lang="en-US" sz="2000" dirty="0" err="1"/>
              <a:t>interfaces.Length</a:t>
            </a:r>
            <a:r>
              <a:rPr lang="en-US" sz="2000" dirty="0"/>
              <a:t> &lt;= 1)</a:t>
            </a:r>
            <a:br>
              <a:rPr lang="en-US" sz="2000" dirty="0"/>
            </a:br>
            <a:r>
              <a:rPr lang="en-US" sz="2000" dirty="0"/>
              <a:t>05         </a:t>
            </a:r>
            <a:r>
              <a:rPr lang="en-US" sz="2000" b="1" dirty="0"/>
              <a:t>return</a:t>
            </a:r>
            <a:r>
              <a:rPr lang="en-US" sz="2000" dirty="0"/>
              <a:t> interfaces;</a:t>
            </a:r>
            <a:br>
              <a:rPr lang="en-US" sz="2000" dirty="0"/>
            </a:br>
            <a:r>
              <a:rPr lang="en-US" sz="2000" i="1" dirty="0"/>
              <a:t>06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i="1" dirty="0"/>
              <a:t>07</a:t>
            </a:r>
            <a:r>
              <a:rPr lang="en-US" sz="2000" dirty="0"/>
              <a:t>    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b="1" dirty="0"/>
              <a:t>remove</a:t>
            </a:r>
            <a:r>
              <a:rPr lang="en-US" sz="2000" dirty="0"/>
              <a:t> = from interface1 </a:t>
            </a:r>
            <a:r>
              <a:rPr lang="en-US" sz="2000" b="1" dirty="0"/>
              <a:t>in</a:t>
            </a:r>
            <a:r>
              <a:rPr lang="en-US" sz="2000" dirty="0"/>
              <a:t> interfaces</a:t>
            </a:r>
            <a:br>
              <a:rPr lang="en-US" sz="2000" dirty="0"/>
            </a:br>
            <a:r>
              <a:rPr lang="en-US" sz="2000" i="1" dirty="0"/>
              <a:t>08</a:t>
            </a:r>
            <a:r>
              <a:rPr lang="en-US" sz="2000" dirty="0"/>
              <a:t>                  join interface2 </a:t>
            </a:r>
            <a:r>
              <a:rPr lang="en-US" sz="2000" b="1" dirty="0"/>
              <a:t>in</a:t>
            </a:r>
            <a:r>
              <a:rPr lang="en-US" sz="2000" dirty="0"/>
              <a:t> interfaces on </a:t>
            </a:r>
            <a:r>
              <a:rPr lang="en-US" sz="2000" b="1" dirty="0"/>
              <a:t>true</a:t>
            </a:r>
            <a:r>
              <a:rPr lang="en-US" sz="2000" dirty="0"/>
              <a:t> equals </a:t>
            </a:r>
            <a:r>
              <a:rPr lang="en-US" sz="2000" b="1" dirty="0"/>
              <a:t>true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09</a:t>
            </a:r>
            <a:r>
              <a:rPr lang="en-US" sz="2000" dirty="0"/>
              <a:t>                  where interface1 != interface2 &amp;&amp;</a:t>
            </a:r>
            <a:br>
              <a:rPr lang="en-US" sz="2000" dirty="0"/>
            </a:br>
            <a:r>
              <a:rPr lang="en-US" sz="2000" dirty="0"/>
              <a:t>10                        interface1.IsAssignableFrom(interface2)</a:t>
            </a:r>
            <a:br>
              <a:rPr lang="en-US" sz="2000" dirty="0"/>
            </a:br>
            <a:r>
              <a:rPr lang="en-US" sz="2000" i="1" dirty="0"/>
              <a:t>11</a:t>
            </a:r>
            <a:r>
              <a:rPr lang="en-US" sz="2000" dirty="0"/>
              <a:t>                  select interface1;</a:t>
            </a:r>
            <a:br>
              <a:rPr lang="en-US" sz="2000" dirty="0"/>
            </a:br>
            <a:r>
              <a:rPr lang="en-US" sz="2000" i="1" dirty="0"/>
              <a:t>12</a:t>
            </a:r>
            <a:r>
              <a:rPr lang="en-US" sz="2000" dirty="0"/>
              <a:t>    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interfaces.Except</a:t>
            </a:r>
            <a:r>
              <a:rPr lang="en-US" sz="2000" dirty="0"/>
              <a:t>(</a:t>
            </a:r>
            <a:r>
              <a:rPr lang="en-US" sz="2000" b="1" dirty="0"/>
              <a:t>remove</a:t>
            </a:r>
            <a:r>
              <a:rPr lang="en-US" sz="2000" dirty="0"/>
              <a:t>).</a:t>
            </a:r>
            <a:r>
              <a:rPr lang="en-US" sz="2000" dirty="0" err="1"/>
              <a:t>ToArray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i="1" dirty="0"/>
              <a:t>13</a:t>
            </a:r>
            <a:r>
              <a:rPr lang="en-US" sz="2000" dirty="0"/>
              <a:t> </a:t>
            </a:r>
            <a:r>
              <a:rPr lang="en-US" sz="2000" b="1" dirty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Pipeline builder - </a:t>
            </a:r>
            <a:r>
              <a:rPr lang="en-US" dirty="0" err="1" smtClean="0"/>
              <a:t>ConditionalAtrribute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#if</a:t>
            </a:r>
          </a:p>
          <a:p>
            <a:pPr lvl="1"/>
            <a:r>
              <a:rPr lang="en-US" dirty="0" smtClean="0"/>
              <a:t>Fussy</a:t>
            </a:r>
          </a:p>
          <a:p>
            <a:pPr lvl="1"/>
            <a:r>
              <a:rPr lang="en-US" dirty="0" smtClean="0"/>
              <a:t>Risk of breaking build</a:t>
            </a:r>
          </a:p>
          <a:p>
            <a:r>
              <a:rPr lang="en-US" dirty="0" err="1" smtClean="0"/>
              <a:t>ConditionalAttribute</a:t>
            </a:r>
            <a:endParaRPr lang="en-US" dirty="0" smtClean="0"/>
          </a:p>
          <a:p>
            <a:r>
              <a:rPr lang="en-US" dirty="0" smtClean="0"/>
              <a:t>Service pattern &amp; usability</a:t>
            </a:r>
          </a:p>
          <a:p>
            <a:r>
              <a:rPr lang="en-US" dirty="0" smtClean="0"/>
              <a:t>Conditional attributes &amp; customized check-in policy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Documentation Comments</a:t>
            </a:r>
          </a:p>
          <a:p>
            <a:r>
              <a:rPr lang="en-US" dirty="0" smtClean="0"/>
              <a:t>Sand Castle</a:t>
            </a:r>
          </a:p>
          <a:p>
            <a:r>
              <a:rPr lang="en-US" dirty="0" smtClean="0"/>
              <a:t>Conceptual Content &amp; MAML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Run BAH.bat to build VeeSdk.chm.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1400" y="2971800"/>
            <a:ext cx="1984248" cy="850392"/>
          </a:xfrm>
        </p:spPr>
        <p:txBody>
          <a:bodyPr/>
          <a:lstStyle/>
          <a:p>
            <a:r>
              <a:rPr smtClean="0"/>
              <a:t>Q &amp;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Agilent VEE Extensibility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Angle from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86080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828800"/>
                <a:gridCol w="3124200"/>
                <a:gridCol w="3276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Extensible</a:t>
                      </a:r>
                      <a:r>
                        <a:rPr lang="en-US" baseline="0" dirty="0" smtClean="0"/>
                        <a:t> VEE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- Be designed to complement the basic functionality offered by VEE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VEE Objects 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 used to provide new objects with new functions and can be used in VEE programs like normal VEE objects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Addin</a:t>
                      </a:r>
                      <a:r>
                        <a:rPr lang="en-US" dirty="0" smtClean="0"/>
                        <a:t> file</a:t>
                      </a:r>
                      <a:r>
                        <a:rPr lang="en-US" u="none" baseline="30000" dirty="0" smtClean="0"/>
                        <a:t>1</a:t>
                      </a:r>
                      <a:endParaRPr lang="en-US" u="non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Evo</a:t>
                      </a:r>
                      <a:r>
                        <a:rPr lang="en-US" dirty="0" smtClean="0"/>
                        <a:t> file</a:t>
                      </a:r>
                      <a:r>
                        <a:rPr lang="en-US" sz="1800" u="non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Generally</a:t>
                      </a:r>
                      <a:r>
                        <a:rPr lang="en-US" baseline="0" dirty="0" smtClean="0"/>
                        <a:t> under Tools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Be shown under Device\Extensible VEE Objects i</a:t>
                      </a:r>
                      <a:r>
                        <a:rPr lang="en-US" dirty="0" smtClean="0"/>
                        <a:t>f </a:t>
                      </a:r>
                      <a:r>
                        <a:rPr lang="en-US" dirty="0" err="1" smtClean="0"/>
                        <a:t>CreateMenu</a:t>
                      </a:r>
                      <a:r>
                        <a:rPr lang="en-US" baseline="0" dirty="0" smtClean="0"/>
                        <a:t> is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</a:t>
                      </a:r>
                      <a:r>
                        <a:rPr lang="en-US" baseline="0" dirty="0" smtClean="0"/>
                        <a:t>time and 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Meter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648200" cy="365125"/>
          </a:xfrm>
        </p:spPr>
        <p:txBody>
          <a:bodyPr/>
          <a:lstStyle/>
          <a:p>
            <a:r>
              <a:rPr lang="en-US" dirty="0" smtClean="0"/>
              <a:t>1. all configuration file is in Documents\Agilent VEE 9.0\</a:t>
            </a:r>
            <a:r>
              <a:rPr lang="en-US" dirty="0" err="1" smtClean="0"/>
              <a:t>Addins</a:t>
            </a:r>
            <a:r>
              <a:rPr lang="en-US" dirty="0" smtClean="0"/>
              <a:t>\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from add-in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</a:p>
          <a:p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Performance Meter</a:t>
            </a:r>
            <a:endParaRPr lang="en-US" dirty="0" smtClean="0"/>
          </a:p>
          <a:p>
            <a:pPr lvl="1"/>
            <a:r>
              <a:rPr lang="en-US" dirty="0" smtClean="0"/>
              <a:t>Tree 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Angel from VEE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Pipeline</a:t>
            </a:r>
          </a:p>
          <a:p>
            <a:pPr lvl="1"/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Event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Pipeline builder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err="1" smtClean="0"/>
              <a:t>CodeDom</a:t>
            </a:r>
            <a:endParaRPr lang="en-US" dirty="0" smtClean="0"/>
          </a:p>
          <a:p>
            <a:pPr lvl="1"/>
            <a:r>
              <a:rPr lang="en-US" dirty="0" err="1" smtClean="0"/>
              <a:t>Linq</a:t>
            </a:r>
            <a:endParaRPr lang="en-US" dirty="0" smtClean="0"/>
          </a:p>
          <a:p>
            <a:pPr lvl="1"/>
            <a:r>
              <a:rPr lang="en-US" dirty="0" err="1" smtClean="0"/>
              <a:t>ConditionalAttribute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XML </a:t>
            </a:r>
            <a:r>
              <a:rPr lang="en-US" dirty="0"/>
              <a:t>Documentation Comments</a:t>
            </a:r>
            <a:endParaRPr lang="en-US" dirty="0" smtClean="0"/>
          </a:p>
          <a:p>
            <a:pPr lvl="1"/>
            <a:r>
              <a:rPr lang="en-US" dirty="0" smtClean="0"/>
              <a:t>Sand Castle</a:t>
            </a:r>
          </a:p>
          <a:p>
            <a:pPr lvl="1"/>
            <a:r>
              <a:rPr lang="en-US" dirty="0" smtClean="0"/>
              <a:t>Conceptual Content &amp; MAML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Too complex to explain here. Maybe a new topic.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228600" y="1828800"/>
            <a:ext cx="4343400" cy="4953000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572000" y="1828800"/>
            <a:ext cx="4191000" cy="4953000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1828800" y="1905000"/>
            <a:ext cx="1600200" cy="160020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ViewToContractAdapter</a:t>
            </a:r>
            <a:endParaRPr lang="en-US" dirty="0"/>
          </a:p>
        </p:txBody>
      </p:sp>
      <p:sp>
        <p:nvSpPr>
          <p:cNvPr id="26" name="Diamond 25"/>
          <p:cNvSpPr/>
          <p:nvPr/>
        </p:nvSpPr>
        <p:spPr>
          <a:xfrm>
            <a:off x="304800" y="3352800"/>
            <a:ext cx="1600200" cy="1600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1828800" y="4800600"/>
            <a:ext cx="1600200" cy="16002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ContractToViewAdapter</a:t>
            </a:r>
            <a:endParaRPr lang="en-US" dirty="0"/>
          </a:p>
        </p:txBody>
      </p:sp>
      <p:sp>
        <p:nvSpPr>
          <p:cNvPr id="32" name="Diamond 31"/>
          <p:cNvSpPr/>
          <p:nvPr/>
        </p:nvSpPr>
        <p:spPr>
          <a:xfrm>
            <a:off x="3782568" y="3352800"/>
            <a:ext cx="1600200" cy="160020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3" name="Diamond 32"/>
          <p:cNvSpPr/>
          <p:nvPr/>
        </p:nvSpPr>
        <p:spPr>
          <a:xfrm>
            <a:off x="5562600" y="1905000"/>
            <a:ext cx="1600200" cy="16002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ContractToViewAdapter</a:t>
            </a:r>
            <a:endParaRPr lang="en-US" dirty="0"/>
          </a:p>
        </p:txBody>
      </p:sp>
      <p:sp>
        <p:nvSpPr>
          <p:cNvPr id="34" name="Diamond 33"/>
          <p:cNvSpPr/>
          <p:nvPr/>
        </p:nvSpPr>
        <p:spPr>
          <a:xfrm>
            <a:off x="5562600" y="4876800"/>
            <a:ext cx="1600200" cy="160020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ViewToContractAdapter</a:t>
            </a:r>
            <a:endParaRPr lang="en-US" dirty="0"/>
          </a:p>
        </p:txBody>
      </p:sp>
      <p:sp>
        <p:nvSpPr>
          <p:cNvPr id="35" name="Diamond 34"/>
          <p:cNvSpPr/>
          <p:nvPr/>
        </p:nvSpPr>
        <p:spPr>
          <a:xfrm>
            <a:off x="7010400" y="3352800"/>
            <a:ext cx="1600200" cy="1600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18586380">
            <a:off x="1614160" y="3241887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8586380">
            <a:off x="5119362" y="3165687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2900259">
            <a:off x="3366761" y="3165686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3715892">
            <a:off x="5120814" y="4690007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7921114">
            <a:off x="3366761" y="4689687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3715892">
            <a:off x="1463036" y="46137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8100790">
            <a:off x="6795762" y="4689686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900259">
            <a:off x="6873414" y="3242207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7200" y="6172200"/>
            <a:ext cx="10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Hostside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391400" y="6172200"/>
            <a:ext cx="120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Addinside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5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Pipeline - </a:t>
            </a:r>
            <a:r>
              <a:rPr lang="en-US" sz="5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IEnumerable</a:t>
            </a:r>
            <a:r>
              <a:rPr lang="en-US" sz="5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&lt;T&gt;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Contract</a:t>
            </a:r>
          </a:p>
          <a:p>
            <a:pPr lvl="1"/>
            <a:r>
              <a:rPr lang="en-US" dirty="0" err="1" smtClean="0"/>
              <a:t>IListContract</a:t>
            </a:r>
            <a:r>
              <a:rPr lang="en-US" dirty="0" smtClean="0"/>
              <a:t>&lt;</a:t>
            </a:r>
            <a:r>
              <a:rPr lang="en-US" dirty="0" err="1" smtClean="0"/>
              <a:t>TContract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T[] or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r>
              <a:rPr lang="en-US" dirty="0" err="1" smtClean="0"/>
              <a:t>ContractToViewAdapter</a:t>
            </a:r>
            <a:endParaRPr lang="en-US" dirty="0" smtClean="0"/>
          </a:p>
          <a:p>
            <a:pPr lvl="1"/>
            <a:r>
              <a:rPr lang="en-US" dirty="0" err="1" smtClean="0"/>
              <a:t>CollectionAdapters.ToIList</a:t>
            </a:r>
            <a:r>
              <a:rPr lang="en-US" dirty="0" smtClean="0"/>
              <a:t>&lt;</a:t>
            </a:r>
            <a:r>
              <a:rPr lang="en-US" dirty="0" err="1" smtClean="0"/>
              <a:t>TContract</a:t>
            </a:r>
            <a:r>
              <a:rPr lang="en-US" dirty="0" smtClean="0"/>
              <a:t>, T&gt;(</a:t>
            </a:r>
            <a:r>
              <a:rPr lang="en-US" dirty="0" err="1" smtClean="0"/>
              <a:t>m_contract.Ts</a:t>
            </a:r>
            <a:r>
              <a:rPr lang="en-US" dirty="0" smtClean="0"/>
              <a:t>, </a:t>
            </a:r>
            <a:r>
              <a:rPr lang="en-US" dirty="0" err="1" smtClean="0"/>
              <a:t>TAdapter.ContractToViewAdapter</a:t>
            </a:r>
            <a:r>
              <a:rPr lang="en-US" dirty="0" smtClean="0"/>
              <a:t>, </a:t>
            </a:r>
            <a:r>
              <a:rPr lang="en-US" dirty="0" err="1" smtClean="0"/>
              <a:t>TAdapter.ViewToContractAdapter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ViewToContractAdapter</a:t>
            </a:r>
            <a:endParaRPr lang="en-US" dirty="0" smtClean="0"/>
          </a:p>
          <a:p>
            <a:pPr lvl="1"/>
            <a:r>
              <a:rPr lang="en-US" dirty="0" err="1" smtClean="0"/>
              <a:t>CollectionAdapters.ToIListContract</a:t>
            </a:r>
            <a:r>
              <a:rPr lang="en-US" dirty="0" smtClean="0"/>
              <a:t>&lt;T, </a:t>
            </a:r>
            <a:r>
              <a:rPr lang="en-US" dirty="0" err="1" smtClean="0"/>
              <a:t>TContract</a:t>
            </a:r>
            <a:r>
              <a:rPr lang="en-US" dirty="0" smtClean="0"/>
              <a:t>&gt;(</a:t>
            </a:r>
            <a:r>
              <a:rPr lang="en-US" dirty="0" err="1" smtClean="0"/>
              <a:t>m_view.Ts</a:t>
            </a:r>
            <a:r>
              <a:rPr lang="en-US" dirty="0" smtClean="0"/>
              <a:t>, </a:t>
            </a:r>
            <a:r>
              <a:rPr lang="en-US" dirty="0" err="1" smtClean="0"/>
              <a:t>TAdapter.ViewToContractAdapter</a:t>
            </a:r>
            <a:r>
              <a:rPr lang="en-US" dirty="0" smtClean="0"/>
              <a:t>, </a:t>
            </a:r>
            <a:r>
              <a:rPr lang="en-US" dirty="0" err="1" smtClean="0"/>
              <a:t>TAdapter.ContractToViewAdapter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-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Contract</a:t>
            </a:r>
          </a:p>
          <a:p>
            <a:pPr lvl="1"/>
            <a:r>
              <a:rPr lang="en-US" dirty="0" err="1" smtClean="0"/>
              <a:t>INativeHandleContract</a:t>
            </a:r>
            <a:endParaRPr lang="en-US" dirty="0" smtClean="0"/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Control</a:t>
            </a:r>
          </a:p>
          <a:p>
            <a:r>
              <a:rPr lang="en-US" dirty="0" err="1" smtClean="0"/>
              <a:t>ContractToViewAdapter</a:t>
            </a:r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ElementHost</a:t>
            </a:r>
            <a:r>
              <a:rPr lang="en-US" dirty="0" smtClean="0"/>
              <a:t>() { Child = </a:t>
            </a:r>
            <a:r>
              <a:rPr lang="en-US" dirty="0" err="1" smtClean="0"/>
              <a:t>FrameworkElementAdapters.ContractToViewAdapter</a:t>
            </a:r>
            <a:r>
              <a:rPr lang="en-US" dirty="0" smtClean="0"/>
              <a:t>(</a:t>
            </a:r>
            <a:r>
              <a:rPr lang="en-US" dirty="0" err="1" smtClean="0"/>
              <a:t>m_contract.ChildControl</a:t>
            </a:r>
            <a:r>
              <a:rPr lang="en-US" dirty="0" smtClean="0"/>
              <a:t>) }</a:t>
            </a:r>
          </a:p>
          <a:p>
            <a:r>
              <a:rPr lang="en-US" dirty="0" err="1" smtClean="0"/>
              <a:t>ViewToContractAdapter</a:t>
            </a:r>
            <a:endParaRPr lang="en-US" dirty="0" smtClean="0"/>
          </a:p>
          <a:p>
            <a:pPr lvl="1"/>
            <a:r>
              <a:rPr lang="en-US" dirty="0" err="1" smtClean="0"/>
              <a:t>FrameworkElementAdapters.ViewToContractAdapter</a:t>
            </a:r>
            <a:r>
              <a:rPr lang="en-US" dirty="0" smtClean="0"/>
              <a:t>(new </a:t>
            </a:r>
            <a:r>
              <a:rPr lang="en-US" dirty="0" err="1" smtClean="0"/>
              <a:t>WindowsFormsHost</a:t>
            </a:r>
            <a:r>
              <a:rPr lang="en-US" dirty="0" smtClean="0"/>
              <a:t>() { Child = </a:t>
            </a:r>
            <a:r>
              <a:rPr lang="en-US" dirty="0" err="1" smtClean="0"/>
              <a:t>m_view.ChildControl</a:t>
            </a:r>
            <a:r>
              <a:rPr lang="en-US" dirty="0" smtClean="0"/>
              <a:t>, Background = </a:t>
            </a:r>
            <a:r>
              <a:rPr lang="en-US" dirty="0" err="1" smtClean="0"/>
              <a:t>System.Windows.SystemColors.ControlBrush</a:t>
            </a:r>
            <a:r>
              <a:rPr lang="en-US" dirty="0" smtClean="0"/>
              <a:t> })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Builder -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reflect from object model, or to reflect from contract? It is a question.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From object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1678</TotalTime>
  <Words>427</Words>
  <Application>Microsoft Office PowerPoint</Application>
  <PresentationFormat>On-screen Show (4:3)</PresentationFormat>
  <Paragraphs>120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Agilent VEE Extensibility</vt:lpstr>
      <vt:lpstr>Agilent VEE Extensibility</vt:lpstr>
      <vt:lpstr>Angle from customer</vt:lpstr>
      <vt:lpstr>Angle from add-in developer</vt:lpstr>
      <vt:lpstr>Angel from VEE developer</vt:lpstr>
      <vt:lpstr>Pipeline</vt:lpstr>
      <vt:lpstr>Pipeline - IEnumerable&lt;T&gt;</vt:lpstr>
      <vt:lpstr>Pipeline - Control</vt:lpstr>
      <vt:lpstr>Pipeline Builder - Reflection</vt:lpstr>
      <vt:lpstr>Pipeline Builder - CodeDom</vt:lpstr>
      <vt:lpstr>Pipeline builder - Linq</vt:lpstr>
      <vt:lpstr>Pipeline builder - ConditionalAtrribute</vt:lpstr>
      <vt:lpstr>Documentation1</vt:lpstr>
      <vt:lpstr>Future</vt:lpstr>
      <vt:lpstr>Q &amp; 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Agilent VEE SDK</dc:title>
  <dc:creator>JIA,DONG (A-China,ex1)</dc:creator>
  <cp:lastModifiedBy>JIA,DONG (A-China,ex1)</cp:lastModifiedBy>
  <cp:revision>149</cp:revision>
  <dcterms:created xsi:type="dcterms:W3CDTF">2006-08-16T00:00:00Z</dcterms:created>
  <dcterms:modified xsi:type="dcterms:W3CDTF">2008-11-20T07:48:07Z</dcterms:modified>
</cp:coreProperties>
</file>