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886D-2ECC-4712-955D-5B8E98A2C4E1}" type="datetimeFigureOut">
              <a:rPr lang="en-US" smtClean="0"/>
              <a:pPr/>
              <a:t>6/15/2011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FA11-B192-40C6-BA29-E912F07D4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29432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447800"/>
            <a:ext cx="28289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CONCLUSION.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smtClean="0"/>
              <a:t>Phones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iPhone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362" name="Picture 2" descr="http://www.puddleofred.com/blog/wp-content/uploads/2009/04/new-iphone-spec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76400"/>
            <a:ext cx="6419850" cy="433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smtClean="0"/>
              <a:t>Phones</a:t>
            </a:r>
            <a:endParaRPr lang="en-US" dirty="0"/>
          </a:p>
        </p:txBody>
      </p:sp>
      <p:pic>
        <p:nvPicPr>
          <p:cNvPr id="17412" name="Picture 4" descr="http://2a.zol-img.com.cn/product/52/894/ceKnXJqnq1uG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590800"/>
            <a:ext cx="3251200" cy="2438400"/>
          </a:xfrm>
          <a:prstGeom prst="rect">
            <a:avLst/>
          </a:prstGeom>
          <a:noFill/>
        </p:spPr>
      </p:pic>
      <p:pic>
        <p:nvPicPr>
          <p:cNvPr id="17410" name="Picture 2" descr="http://the-mobiler.com/wp-content/uploads/2010/04/htc-desire-released-in-australia-550x5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2364572" cy="2209800"/>
          </a:xfrm>
          <a:prstGeom prst="rect">
            <a:avLst/>
          </a:prstGeom>
          <a:noFill/>
        </p:spPr>
      </p:pic>
      <p:pic>
        <p:nvPicPr>
          <p:cNvPr id="17414" name="Picture 6" descr="http://i1.expansys.com/img/b/198072/samsung-galaxy-s-android-smartph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6775" y="3660774"/>
            <a:ext cx="3197225" cy="3197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600200"/>
            <a:ext cx="4572000" cy="5257800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Single player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Closed world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Unified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Restricted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600200"/>
            <a:ext cx="4572000" cy="5257800"/>
          </a:xfrm>
        </p:spPr>
        <p:txBody>
          <a:bodyPr/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Open world</a:t>
            </a:r>
          </a:p>
          <a:p>
            <a:r>
              <a:rPr lang="en-US" dirty="0" smtClean="0"/>
              <a:t>Chaos</a:t>
            </a:r>
          </a:p>
          <a:p>
            <a:r>
              <a:rPr lang="en-US" dirty="0" smtClean="0"/>
              <a:t>Free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4572000" cy="556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1295400"/>
            <a:ext cx="4572000" cy="5562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8" name="Picture 6" descr="http://www.garethjmsaunders.co.uk/pc/images/hardware/compaq386sx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19400"/>
            <a:ext cx="3060123" cy="2657475"/>
          </a:xfrm>
          <a:prstGeom prst="rect">
            <a:avLst/>
          </a:prstGeom>
          <a:noFill/>
        </p:spPr>
      </p:pic>
      <p:pic>
        <p:nvPicPr>
          <p:cNvPr id="18440" name="Picture 8" descr="http://t0.gstatic.com/images?q=tbn:ANd9GcQKgPbqY4nbWTgkTuW3gtkmxZtbadLGQbRopUkM8_cEoSwKNeqZH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667000"/>
            <a:ext cx="4222489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4572000" cy="556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1295400"/>
            <a:ext cx="4572000" cy="5562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 descr="http://sustainabledesignupdate.com/wp-content/uploads/2007/01/ipod-black-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90800"/>
            <a:ext cx="4495800" cy="2814372"/>
          </a:xfrm>
          <a:prstGeom prst="rect">
            <a:avLst/>
          </a:prstGeom>
          <a:noFill/>
        </p:spPr>
      </p:pic>
      <p:pic>
        <p:nvPicPr>
          <p:cNvPr id="20484" name="Picture 4" descr="http://techfanz.com/wp-content/uploads/2011/03/Zu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908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think there is a world market for maybe five computers.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1506" name="Picture 2" descr="http://www.oddee.com/_media/imgs/articles/a407_ib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695574"/>
            <a:ext cx="4286250" cy="4162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reason anyone would want a computer in their home.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2530" name="Picture 2" descr="http://listverse.files.wordpress.com/2007/10/main-farnswo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048000"/>
            <a:ext cx="573024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</TotalTime>
  <Words>56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Slide 1</vt:lpstr>
      <vt:lpstr>Agenda</vt:lpstr>
      <vt:lpstr>iPhone</vt:lpstr>
      <vt:lpstr>Android Phones</vt:lpstr>
      <vt:lpstr>Comparison</vt:lpstr>
      <vt:lpstr>History</vt:lpstr>
      <vt:lpstr>History</vt:lpstr>
      <vt:lpstr>Conclusion</vt:lpstr>
      <vt:lpstr>Conclusion</vt:lpstr>
      <vt:lpstr>Conclusion</vt:lpstr>
    </vt:vector>
  </TitlesOfParts>
  <Company>Thomson Reuters Markets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Dong Jia</dc:creator>
  <cp:lastModifiedBy>Dong Jia</cp:lastModifiedBy>
  <cp:revision>24</cp:revision>
  <dcterms:created xsi:type="dcterms:W3CDTF">2011-03-30T11:35:04Z</dcterms:created>
  <dcterms:modified xsi:type="dcterms:W3CDTF">2011-06-15T01:10:59Z</dcterms:modified>
</cp:coreProperties>
</file>