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  <p:sldId id="259" r:id="rId10"/>
    <p:sldId id="266" r:id="rId11"/>
    <p:sldId id="272" r:id="rId12"/>
    <p:sldId id="273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525770-F0BE-4EE5-90D0-9C5245F9C668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F5A881-11C3-42C0-8BBB-85F0217C63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smtClean="0"/>
              <a:t>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0" y="4343400"/>
            <a:ext cx="40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IGT Game Components Team – JIA Dong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Advanced breakpoint</a:t>
            </a:r>
          </a:p>
          <a:p>
            <a:r>
              <a:rPr lang="en-US" smtClean="0"/>
              <a:t>Windbg</a:t>
            </a:r>
            <a:endParaRPr lang="en-US" dirty="0" smtClean="0"/>
          </a:p>
          <a:p>
            <a:pPr lvl="1"/>
            <a:r>
              <a:rPr lang="en-US" dirty="0" smtClean="0"/>
              <a:t>Event filter</a:t>
            </a:r>
          </a:p>
          <a:p>
            <a:pPr lvl="1"/>
            <a:r>
              <a:rPr lang="en-US" dirty="0" smtClean="0"/>
              <a:t>Set some breakpoints in Windows code</a:t>
            </a:r>
          </a:p>
          <a:p>
            <a:pPr lvl="1"/>
            <a:r>
              <a:rPr lang="en-US" dirty="0" smtClean="0"/>
              <a:t>Debug all child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bottle-neck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monitor</a:t>
            </a:r>
          </a:p>
          <a:p>
            <a:r>
              <a:rPr lang="en-US" dirty="0" smtClean="0"/>
              <a:t>Profiler</a:t>
            </a:r>
          </a:p>
          <a:p>
            <a:pPr lvl="1"/>
            <a:r>
              <a:rPr lang="en-US" dirty="0" smtClean="0"/>
              <a:t>AMD Code analyst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CRT Memory management</a:t>
            </a:r>
          </a:p>
          <a:p>
            <a:pPr lvl="1"/>
            <a:r>
              <a:rPr lang="en-US" dirty="0" smtClean="0"/>
              <a:t>CD, FD, DD</a:t>
            </a:r>
          </a:p>
          <a:p>
            <a:r>
              <a:rPr lang="en-US" dirty="0" smtClean="0"/>
              <a:t>Debug application as early as possible</a:t>
            </a:r>
          </a:p>
          <a:p>
            <a:pPr lvl="1"/>
            <a:r>
              <a:rPr lang="en-US" dirty="0" err="1" smtClean="0"/>
              <a:t>Gflags</a:t>
            </a:r>
            <a:endParaRPr lang="en-US" dirty="0" smtClean="0"/>
          </a:p>
          <a:p>
            <a:pPr lvl="1"/>
            <a:r>
              <a:rPr lang="en-US" dirty="0" err="1" smtClean="0"/>
              <a:t>DebugBreak</a:t>
            </a:r>
            <a:endParaRPr lang="en-US" dirty="0" smtClean="0"/>
          </a:p>
          <a:p>
            <a:r>
              <a:rPr lang="en-US" dirty="0" smtClean="0"/>
              <a:t>Process Explorer &amp; Process Monitor</a:t>
            </a:r>
          </a:p>
          <a:p>
            <a:pPr lvl="1"/>
            <a:r>
              <a:rPr lang="en-US" dirty="0" smtClean="0"/>
              <a:t>Find boot registry</a:t>
            </a:r>
          </a:p>
          <a:p>
            <a:r>
              <a:rPr lang="en-US" dirty="0" err="1" smtClean="0"/>
              <a:t>DbgView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 file</a:t>
            </a:r>
          </a:p>
          <a:p>
            <a:r>
              <a:rPr lang="en-US" dirty="0" smtClean="0"/>
              <a:t>Dump file analysis</a:t>
            </a:r>
          </a:p>
          <a:p>
            <a:r>
              <a:rPr lang="en-US" dirty="0" err="1" smtClean="0"/>
              <a:t>Adplus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3505200"/>
            <a:ext cx="4419600" cy="1752600"/>
          </a:xfrm>
        </p:spPr>
        <p:txBody>
          <a:bodyPr/>
          <a:lstStyle/>
          <a:p>
            <a:r>
              <a:rPr lang="en-US" sz="9600" dirty="0" smtClean="0"/>
              <a:t>Thanks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to debug</a:t>
            </a:r>
          </a:p>
          <a:p>
            <a:r>
              <a:rPr lang="en-US" dirty="0" smtClean="0"/>
              <a:t>Live debug</a:t>
            </a:r>
          </a:p>
          <a:p>
            <a:r>
              <a:rPr lang="en-US" dirty="0" smtClean="0"/>
              <a:t>post mortem debug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vs. RELEASE</a:t>
            </a:r>
          </a:p>
          <a:p>
            <a:r>
              <a:rPr lang="en-US" dirty="0" smtClean="0"/>
              <a:t>Symbol file and Symbol server</a:t>
            </a:r>
          </a:p>
          <a:p>
            <a:r>
              <a:rPr lang="en-US" dirty="0" smtClean="0"/>
              <a:t>_CRTDBG_MAP_ALLOC</a:t>
            </a:r>
          </a:p>
          <a:p>
            <a:r>
              <a:rPr lang="en-US" dirty="0" smtClean="0"/>
              <a:t>Assertion</a:t>
            </a:r>
          </a:p>
          <a:p>
            <a:r>
              <a:rPr lang="en-US" dirty="0" err="1" smtClean="0"/>
              <a:t>DebugStream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vs. Release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79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r>
                        <a:rPr lang="en-US" baseline="0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Preprocessor</a:t>
                      </a:r>
                      <a:r>
                        <a:rPr lang="en-US" baseline="0" dirty="0" smtClean="0"/>
                        <a:t> 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r>
                        <a:rPr lang="en-US" baseline="0" dirty="0" smtClean="0"/>
                        <a:t> or _DEBUG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Maximize</a:t>
                      </a:r>
                      <a:r>
                        <a:rPr lang="en-US" baseline="0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Runtime Checks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Multi-threaded Debug 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Multi-threaded DLL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4196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use debug version as far as possible, except for performance tuning!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why you can see the call stack</a:t>
            </a:r>
          </a:p>
          <a:p>
            <a:r>
              <a:rPr lang="en-US" dirty="0" smtClean="0"/>
              <a:t>PDB stands for Program database</a:t>
            </a:r>
          </a:p>
          <a:p>
            <a:r>
              <a:rPr lang="en-US" dirty="0" smtClean="0"/>
              <a:t>MS provide its whole </a:t>
            </a:r>
            <a:r>
              <a:rPr lang="en-US" dirty="0" err="1" smtClean="0"/>
              <a:t>pbd</a:t>
            </a:r>
            <a:r>
              <a:rPr lang="en-US" dirty="0" smtClean="0"/>
              <a:t> files via a Symbol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_CRTDBG_MAP_ALLOC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leak detector</a:t>
            </a:r>
          </a:p>
          <a:p>
            <a:r>
              <a:rPr lang="en-US" dirty="0" smtClean="0"/>
              <a:t>Works with DEBUG version only</a:t>
            </a:r>
          </a:p>
          <a:p>
            <a:r>
              <a:rPr lang="en-US" dirty="0" smtClean="0"/>
              <a:t>Need add some extra code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CrtSetDbgFlag</a:t>
            </a:r>
            <a:r>
              <a:rPr lang="en-US" dirty="0" smtClean="0"/>
              <a:t>(_CRTDBG_ALLOC_MEM_DF | _CRTDBG_LEAK_CHECK_DF);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CrtDumpMemoryLeaks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</a:t>
            </a:r>
            <a:r>
              <a:rPr lang="en-US" dirty="0" err="1" smtClean="0"/>
              <a:t>marco</a:t>
            </a:r>
            <a:endParaRPr lang="en-US" dirty="0" smtClean="0"/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assertion.h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DEBUG?</a:t>
            </a:r>
          </a:p>
          <a:p>
            <a:pPr lvl="1"/>
            <a:r>
              <a:rPr lang="en-US" dirty="0" smtClean="0"/>
              <a:t>Never involve program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DebugStream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debug information to STDOUT</a:t>
            </a:r>
          </a:p>
          <a:p>
            <a:r>
              <a:rPr lang="en-US" dirty="0" smtClean="0"/>
              <a:t>Is a sub-class of </a:t>
            </a:r>
            <a:r>
              <a:rPr lang="en-US" dirty="0" err="1" smtClean="0"/>
              <a:t>ostream</a:t>
            </a:r>
            <a:endParaRPr lang="en-US" dirty="0" smtClean="0"/>
          </a:p>
          <a:p>
            <a:r>
              <a:rPr lang="en-US" dirty="0" smtClean="0"/>
              <a:t>Work with __DEBUG__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err="1" smtClean="0"/>
              <a:t>Windbg</a:t>
            </a:r>
            <a:endParaRPr lang="en-US" dirty="0" smtClean="0"/>
          </a:p>
          <a:p>
            <a:r>
              <a:rPr lang="en-US" dirty="0" smtClean="0"/>
              <a:t>Find the bottle-neck</a:t>
            </a:r>
          </a:p>
          <a:p>
            <a:pPr lvl="1"/>
            <a:r>
              <a:rPr lang="en-US" dirty="0" smtClean="0"/>
              <a:t>Performance monitor</a:t>
            </a:r>
          </a:p>
          <a:p>
            <a:pPr lvl="1"/>
            <a:r>
              <a:rPr lang="en-US" dirty="0" smtClean="0"/>
              <a:t>Profiler</a:t>
            </a:r>
          </a:p>
          <a:p>
            <a:r>
              <a:rPr lang="en-US" dirty="0" smtClean="0"/>
              <a:t>Miscellaneous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552</TotalTime>
  <Words>238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Deluxe</vt:lpstr>
      <vt:lpstr>Debugging on Windows</vt:lpstr>
      <vt:lpstr>Agenda</vt:lpstr>
      <vt:lpstr>Prepare to debug</vt:lpstr>
      <vt:lpstr>Debug vs. Release</vt:lpstr>
      <vt:lpstr>Symbol file</vt:lpstr>
      <vt:lpstr>_CRTDBG_MAP_ALLOC</vt:lpstr>
      <vt:lpstr>Assertion</vt:lpstr>
      <vt:lpstr>DebugStream</vt:lpstr>
      <vt:lpstr>Live debug</vt:lpstr>
      <vt:lpstr>Debugger</vt:lpstr>
      <vt:lpstr>Find the bottle-neck</vt:lpstr>
      <vt:lpstr>Miscellaneous</vt:lpstr>
      <vt:lpstr>Post mortem debug</vt:lpstr>
      <vt:lpstr>Thanks</vt:lpstr>
    </vt:vector>
  </TitlesOfParts>
  <Company>IGT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on WINdows</dc:title>
  <dc:creator>JIA Dong</dc:creator>
  <cp:lastModifiedBy>Dong Jia</cp:lastModifiedBy>
  <cp:revision>75</cp:revision>
  <dcterms:created xsi:type="dcterms:W3CDTF">2009-07-27T00:11:37Z</dcterms:created>
  <dcterms:modified xsi:type="dcterms:W3CDTF">2011-02-14T08:33:53Z</dcterms:modified>
</cp:coreProperties>
</file>