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32"/>
  </p:notesMasterIdLst>
  <p:sldIdLst>
    <p:sldId id="256" r:id="rId2"/>
    <p:sldId id="257" r:id="rId3"/>
    <p:sldId id="268" r:id="rId4"/>
    <p:sldId id="294" r:id="rId5"/>
    <p:sldId id="259" r:id="rId6"/>
    <p:sldId id="258" r:id="rId7"/>
    <p:sldId id="261" r:id="rId8"/>
    <p:sldId id="262" r:id="rId9"/>
    <p:sldId id="263" r:id="rId10"/>
    <p:sldId id="264" r:id="rId11"/>
    <p:sldId id="270" r:id="rId12"/>
    <p:sldId id="295" r:id="rId13"/>
    <p:sldId id="266" r:id="rId14"/>
    <p:sldId id="293" r:id="rId15"/>
    <p:sldId id="272" r:id="rId16"/>
    <p:sldId id="276" r:id="rId17"/>
    <p:sldId id="273" r:id="rId18"/>
    <p:sldId id="274" r:id="rId19"/>
    <p:sldId id="277" r:id="rId20"/>
    <p:sldId id="281" r:id="rId21"/>
    <p:sldId id="283" r:id="rId22"/>
    <p:sldId id="285" r:id="rId23"/>
    <p:sldId id="284" r:id="rId24"/>
    <p:sldId id="291" r:id="rId25"/>
    <p:sldId id="286" r:id="rId26"/>
    <p:sldId id="290" r:id="rId27"/>
    <p:sldId id="280" r:id="rId28"/>
    <p:sldId id="287" r:id="rId29"/>
    <p:sldId id="289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1940" autoAdjust="0"/>
  </p:normalViewPr>
  <p:slideViewPr>
    <p:cSldViewPr>
      <p:cViewPr varScale="1">
        <p:scale>
          <a:sx n="68" d="100"/>
          <a:sy n="68" d="100"/>
        </p:scale>
        <p:origin x="-5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9965D-4FDA-4E0C-AC44-BC65CCC24F7D}" type="doc">
      <dgm:prSet loTypeId="urn:microsoft.com/office/officeart/2005/8/layout/vList5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DCE45DE-1ED4-45AE-BFA5-CD8CD66D59BC}">
      <dgm:prSet phldrT="[Text]"/>
      <dgm:spPr/>
      <dgm:t>
        <a:bodyPr/>
        <a:lstStyle/>
        <a:p>
          <a:r>
            <a:rPr lang="en-US" dirty="0" smtClean="0"/>
            <a:t>Visual Studio</a:t>
          </a:r>
          <a:endParaRPr lang="en-US" dirty="0"/>
        </a:p>
      </dgm:t>
    </dgm:pt>
    <dgm:pt modelId="{E7D07D52-78B1-450E-BC4B-64AE9A2B2B72}" type="parTrans" cxnId="{0CEBAF31-AA43-46B4-878E-C5FFEA7C20EA}">
      <dgm:prSet/>
      <dgm:spPr/>
      <dgm:t>
        <a:bodyPr/>
        <a:lstStyle/>
        <a:p>
          <a:endParaRPr lang="en-US"/>
        </a:p>
      </dgm:t>
    </dgm:pt>
    <dgm:pt modelId="{6E5CEE3A-4F7C-4572-8FE0-6634FC01D9AA}" type="sibTrans" cxnId="{0CEBAF31-AA43-46B4-878E-C5FFEA7C20EA}">
      <dgm:prSet/>
      <dgm:spPr/>
      <dgm:t>
        <a:bodyPr/>
        <a:lstStyle/>
        <a:p>
          <a:endParaRPr lang="en-US"/>
        </a:p>
      </dgm:t>
    </dgm:pt>
    <dgm:pt modelId="{98B6C3C6-3965-4A15-B739-F72248738972}">
      <dgm:prSet phldrT="[Text]"/>
      <dgm:spPr/>
      <dgm:t>
        <a:bodyPr/>
        <a:lstStyle/>
        <a:p>
          <a:r>
            <a:rPr lang="en-US" dirty="0" smtClean="0"/>
            <a:t>Bug tracker</a:t>
          </a:r>
          <a:endParaRPr lang="en-US" dirty="0"/>
        </a:p>
      </dgm:t>
    </dgm:pt>
    <dgm:pt modelId="{717E6E8F-0FB1-46C4-91EE-FFD16AE976E6}" type="parTrans" cxnId="{DB48FDA9-5A4D-42BD-87D4-EF1B52C42676}">
      <dgm:prSet/>
      <dgm:spPr/>
      <dgm:t>
        <a:bodyPr/>
        <a:lstStyle/>
        <a:p>
          <a:endParaRPr lang="en-US"/>
        </a:p>
      </dgm:t>
    </dgm:pt>
    <dgm:pt modelId="{BF7028CA-6654-4214-BAD8-09FE1AFA9647}" type="sibTrans" cxnId="{DB48FDA9-5A4D-42BD-87D4-EF1B52C42676}">
      <dgm:prSet/>
      <dgm:spPr/>
      <dgm:t>
        <a:bodyPr/>
        <a:lstStyle/>
        <a:p>
          <a:endParaRPr lang="en-US"/>
        </a:p>
      </dgm:t>
    </dgm:pt>
    <dgm:pt modelId="{57B8D966-045F-423B-B607-1ED2D88FB8FE}">
      <dgm:prSet phldrT="[Text]"/>
      <dgm:spPr/>
      <dgm:t>
        <a:bodyPr/>
        <a:lstStyle/>
        <a:p>
          <a:r>
            <a:rPr lang="en-US" dirty="0" smtClean="0"/>
            <a:t>Spider</a:t>
          </a:r>
          <a:endParaRPr lang="en-US" dirty="0"/>
        </a:p>
      </dgm:t>
    </dgm:pt>
    <dgm:pt modelId="{DEFC26F3-CC67-4E22-B172-994F24817B87}" type="parTrans" cxnId="{F6553933-1461-46EE-AB6F-61AC8966590D}">
      <dgm:prSet/>
      <dgm:spPr/>
      <dgm:t>
        <a:bodyPr/>
        <a:lstStyle/>
        <a:p>
          <a:endParaRPr lang="en-US"/>
        </a:p>
      </dgm:t>
    </dgm:pt>
    <dgm:pt modelId="{5CC8DAFF-CDBD-411F-ADC0-2251AA76E60E}" type="sibTrans" cxnId="{F6553933-1461-46EE-AB6F-61AC8966590D}">
      <dgm:prSet/>
      <dgm:spPr/>
      <dgm:t>
        <a:bodyPr/>
        <a:lstStyle/>
        <a:p>
          <a:endParaRPr lang="en-US"/>
        </a:p>
      </dgm:t>
    </dgm:pt>
    <dgm:pt modelId="{7A9966C0-6AED-4ED1-BD3E-AA023DD4F269}">
      <dgm:prSet phldrT="[Text]"/>
      <dgm:spPr/>
      <dgm:t>
        <a:bodyPr/>
        <a:lstStyle/>
        <a:p>
          <a:r>
            <a:rPr lang="en-US" dirty="0" smtClean="0"/>
            <a:t>Clear quest</a:t>
          </a:r>
          <a:endParaRPr lang="en-US" dirty="0"/>
        </a:p>
      </dgm:t>
    </dgm:pt>
    <dgm:pt modelId="{B85F269E-BDF1-4A02-A454-F00CB4CEAD31}" type="parTrans" cxnId="{576F0059-2761-4EF8-8591-8E39D93D9FEA}">
      <dgm:prSet/>
      <dgm:spPr/>
      <dgm:t>
        <a:bodyPr/>
        <a:lstStyle/>
        <a:p>
          <a:endParaRPr lang="en-US"/>
        </a:p>
      </dgm:t>
    </dgm:pt>
    <dgm:pt modelId="{0BAE511D-9822-48AD-A5CC-A2AB98AA6230}" type="sibTrans" cxnId="{576F0059-2761-4EF8-8591-8E39D93D9FEA}">
      <dgm:prSet/>
      <dgm:spPr/>
      <dgm:t>
        <a:bodyPr/>
        <a:lstStyle/>
        <a:p>
          <a:endParaRPr lang="en-US"/>
        </a:p>
      </dgm:t>
    </dgm:pt>
    <dgm:pt modelId="{310F91A8-9ED4-49EF-AF9A-74AA45094E64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70794C1C-CB3E-45DB-9F9C-80FA58F25051}" type="parTrans" cxnId="{D404DE51-ABC0-4DD6-A26D-F38475FD60DC}">
      <dgm:prSet/>
      <dgm:spPr/>
      <dgm:t>
        <a:bodyPr/>
        <a:lstStyle/>
        <a:p>
          <a:endParaRPr lang="en-US"/>
        </a:p>
      </dgm:t>
    </dgm:pt>
    <dgm:pt modelId="{F2B5766B-B094-48D3-A4D5-6EAD23885C51}" type="sibTrans" cxnId="{D404DE51-ABC0-4DD6-A26D-F38475FD60DC}">
      <dgm:prSet/>
      <dgm:spPr/>
      <dgm:t>
        <a:bodyPr/>
        <a:lstStyle/>
        <a:p>
          <a:endParaRPr lang="en-US"/>
        </a:p>
      </dgm:t>
    </dgm:pt>
    <dgm:pt modelId="{5977CF61-EC00-4F7D-935B-E6FF4130E798}">
      <dgm:prSet phldrT="[Text]"/>
      <dgm:spPr/>
      <dgm:t>
        <a:bodyPr/>
        <a:lstStyle/>
        <a:p>
          <a:r>
            <a:rPr lang="en-US" dirty="0" smtClean="0"/>
            <a:t>Cruise.NET</a:t>
          </a:r>
          <a:endParaRPr lang="en-US" dirty="0"/>
        </a:p>
      </dgm:t>
    </dgm:pt>
    <dgm:pt modelId="{DCE86BA1-0CC5-4C5F-8979-E61154D97435}" type="parTrans" cxnId="{1D55D761-FF69-4D00-93D4-2EA5DF5D9B6B}">
      <dgm:prSet/>
      <dgm:spPr/>
      <dgm:t>
        <a:bodyPr/>
        <a:lstStyle/>
        <a:p>
          <a:endParaRPr lang="en-US"/>
        </a:p>
      </dgm:t>
    </dgm:pt>
    <dgm:pt modelId="{B1B17FC3-DA9A-4FBB-A027-A23C7BB90C8A}" type="sibTrans" cxnId="{1D55D761-FF69-4D00-93D4-2EA5DF5D9B6B}">
      <dgm:prSet/>
      <dgm:spPr/>
      <dgm:t>
        <a:bodyPr/>
        <a:lstStyle/>
        <a:p>
          <a:endParaRPr lang="en-US"/>
        </a:p>
      </dgm:t>
    </dgm:pt>
    <dgm:pt modelId="{96D4D2CE-8524-4E2F-8E17-86CDFE04F5B2}">
      <dgm:prSet phldrT="[Text]"/>
      <dgm:spPr/>
      <dgm:t>
        <a:bodyPr/>
        <a:lstStyle/>
        <a:p>
          <a:r>
            <a:rPr lang="en-US" dirty="0" smtClean="0"/>
            <a:t>Shell Script</a:t>
          </a:r>
          <a:endParaRPr lang="en-US" dirty="0"/>
        </a:p>
      </dgm:t>
    </dgm:pt>
    <dgm:pt modelId="{F5D2F678-C36F-45B8-8DB0-1166D245C39E}" type="parTrans" cxnId="{450CF96C-D93F-44D8-95F9-5A10DDBB23F7}">
      <dgm:prSet/>
      <dgm:spPr/>
      <dgm:t>
        <a:bodyPr/>
        <a:lstStyle/>
        <a:p>
          <a:endParaRPr lang="en-US"/>
        </a:p>
      </dgm:t>
    </dgm:pt>
    <dgm:pt modelId="{3EA1161C-6723-444A-A6B7-A9E1ED4429D8}" type="sibTrans" cxnId="{450CF96C-D93F-44D8-95F9-5A10DDBB23F7}">
      <dgm:prSet/>
      <dgm:spPr/>
      <dgm:t>
        <a:bodyPr/>
        <a:lstStyle/>
        <a:p>
          <a:endParaRPr lang="en-US"/>
        </a:p>
      </dgm:t>
    </dgm:pt>
    <dgm:pt modelId="{D335FB40-41CB-4CE5-8DE3-2149AC693617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0498B576-8110-4871-B77C-2E84FA24BA51}" type="parTrans" cxnId="{B070D281-AF99-4AFA-ABA2-03729FFA58F6}">
      <dgm:prSet/>
      <dgm:spPr/>
      <dgm:t>
        <a:bodyPr/>
        <a:lstStyle/>
        <a:p>
          <a:endParaRPr lang="en-US"/>
        </a:p>
      </dgm:t>
    </dgm:pt>
    <dgm:pt modelId="{DD4D68FB-A0B3-4334-BE9D-006A92EF8BA2}" type="sibTrans" cxnId="{B070D281-AF99-4AFA-ABA2-03729FFA58F6}">
      <dgm:prSet/>
      <dgm:spPr/>
      <dgm:t>
        <a:bodyPr/>
        <a:lstStyle/>
        <a:p>
          <a:endParaRPr lang="en-US"/>
        </a:p>
      </dgm:t>
    </dgm:pt>
    <dgm:pt modelId="{39EB8074-4FAF-4618-B9A6-D09E2DB0C5E4}">
      <dgm:prSet/>
      <dgm:spPr/>
      <dgm:t>
        <a:bodyPr/>
        <a:lstStyle/>
        <a:p>
          <a:r>
            <a:rPr lang="en-US" dirty="0" smtClean="0"/>
            <a:t>Unit test</a:t>
          </a:r>
          <a:endParaRPr lang="en-US" dirty="0"/>
        </a:p>
      </dgm:t>
    </dgm:pt>
    <dgm:pt modelId="{12740D2E-32D8-4023-AC12-477448DAA6A6}" type="parTrans" cxnId="{2F9136AB-458E-4663-A765-C5BFE02046A5}">
      <dgm:prSet/>
      <dgm:spPr/>
      <dgm:t>
        <a:bodyPr/>
        <a:lstStyle/>
        <a:p>
          <a:endParaRPr lang="en-US"/>
        </a:p>
      </dgm:t>
    </dgm:pt>
    <dgm:pt modelId="{7257DDC0-0997-4037-8234-B6D3ADB9973A}" type="sibTrans" cxnId="{2F9136AB-458E-4663-A765-C5BFE02046A5}">
      <dgm:prSet/>
      <dgm:spPr/>
      <dgm:t>
        <a:bodyPr/>
        <a:lstStyle/>
        <a:p>
          <a:endParaRPr lang="en-US"/>
        </a:p>
      </dgm:t>
    </dgm:pt>
    <dgm:pt modelId="{49FBDD19-9B64-4FAA-8527-9A9F81373CA6}">
      <dgm:prSet/>
      <dgm:spPr/>
      <dgm:t>
        <a:bodyPr/>
        <a:lstStyle/>
        <a:p>
          <a:r>
            <a:rPr lang="en-US" dirty="0" smtClean="0"/>
            <a:t>Functional test</a:t>
          </a:r>
          <a:endParaRPr lang="en-US" dirty="0"/>
        </a:p>
      </dgm:t>
    </dgm:pt>
    <dgm:pt modelId="{B3F72E0A-D943-47DC-BDA9-5A19828B525B}" type="parTrans" cxnId="{6E4AE18E-1CB4-4F1E-937C-A908B7541962}">
      <dgm:prSet/>
      <dgm:spPr/>
      <dgm:t>
        <a:bodyPr/>
        <a:lstStyle/>
        <a:p>
          <a:endParaRPr lang="en-US"/>
        </a:p>
      </dgm:t>
    </dgm:pt>
    <dgm:pt modelId="{C2C7E729-752D-4667-9189-4BC880CCE747}" type="sibTrans" cxnId="{6E4AE18E-1CB4-4F1E-937C-A908B7541962}">
      <dgm:prSet/>
      <dgm:spPr/>
      <dgm:t>
        <a:bodyPr/>
        <a:lstStyle/>
        <a:p>
          <a:endParaRPr lang="en-US"/>
        </a:p>
      </dgm:t>
    </dgm:pt>
    <dgm:pt modelId="{2D57386C-7D96-4D9D-925C-0BAF77167D36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7CFE62FF-2A0C-448A-A1CD-6CBE61127C5C}" type="sibTrans" cxnId="{03C7BB91-0A7F-4A0D-B011-D478E52691D7}">
      <dgm:prSet/>
      <dgm:spPr/>
      <dgm:t>
        <a:bodyPr/>
        <a:lstStyle/>
        <a:p>
          <a:endParaRPr lang="en-US"/>
        </a:p>
      </dgm:t>
    </dgm:pt>
    <dgm:pt modelId="{47911ED7-93DA-4C13-B191-7BA5A331A682}" type="parTrans" cxnId="{03C7BB91-0A7F-4A0D-B011-D478E52691D7}">
      <dgm:prSet/>
      <dgm:spPr/>
      <dgm:t>
        <a:bodyPr/>
        <a:lstStyle/>
        <a:p>
          <a:endParaRPr lang="en-US"/>
        </a:p>
      </dgm:t>
    </dgm:pt>
    <dgm:pt modelId="{FC700F74-5A2E-4C04-9263-066C61EFBE9F}" type="pres">
      <dgm:prSet presAssocID="{B349965D-4FDA-4E0C-AC44-BC65CCC24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E889C4-1A4A-443F-86B0-A5F5154AD470}" type="pres">
      <dgm:prSet presAssocID="{2D57386C-7D96-4D9D-925C-0BAF77167D36}" presName="linNode" presStyleCnt="0"/>
      <dgm:spPr/>
    </dgm:pt>
    <dgm:pt modelId="{1C10D48F-3536-4382-92B4-256A83725D5D}" type="pres">
      <dgm:prSet presAssocID="{2D57386C-7D96-4D9D-925C-0BAF77167D3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4A83F-55A4-47DE-9C60-362D27FEDE09}" type="pres">
      <dgm:prSet presAssocID="{2D57386C-7D96-4D9D-925C-0BAF77167D3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56C44-39FB-45FA-8B95-86F6991AC266}" type="pres">
      <dgm:prSet presAssocID="{7CFE62FF-2A0C-448A-A1CD-6CBE61127C5C}" presName="sp" presStyleCnt="0"/>
      <dgm:spPr/>
    </dgm:pt>
    <dgm:pt modelId="{A231EB9F-59B3-486D-8E66-F5981A588C75}" type="pres">
      <dgm:prSet presAssocID="{98B6C3C6-3965-4A15-B739-F72248738972}" presName="linNode" presStyleCnt="0"/>
      <dgm:spPr/>
    </dgm:pt>
    <dgm:pt modelId="{A2EA91D2-212C-472A-931D-8250F4ED1105}" type="pres">
      <dgm:prSet presAssocID="{98B6C3C6-3965-4A15-B739-F7224873897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E3F60-5876-4B79-9032-FE0540A6961A}" type="pres">
      <dgm:prSet presAssocID="{98B6C3C6-3965-4A15-B739-F7224873897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4C429-7846-43B5-B4A8-076E9F5A9BEB}" type="pres">
      <dgm:prSet presAssocID="{BF7028CA-6654-4214-BAD8-09FE1AFA9647}" presName="sp" presStyleCnt="0"/>
      <dgm:spPr/>
    </dgm:pt>
    <dgm:pt modelId="{3F587BD5-1ECA-456E-9745-6E23DF869D5A}" type="pres">
      <dgm:prSet presAssocID="{310F91A8-9ED4-49EF-AF9A-74AA45094E64}" presName="linNode" presStyleCnt="0"/>
      <dgm:spPr/>
    </dgm:pt>
    <dgm:pt modelId="{DA77AD76-9A65-4079-B44F-E4EB6B9C657E}" type="pres">
      <dgm:prSet presAssocID="{310F91A8-9ED4-49EF-AF9A-74AA45094E6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8C7D-464E-47A2-ACEA-EAF8B514D71E}" type="pres">
      <dgm:prSet presAssocID="{310F91A8-9ED4-49EF-AF9A-74AA45094E6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56FF7-B067-46C5-B335-35FFD610409E}" type="pres">
      <dgm:prSet presAssocID="{F2B5766B-B094-48D3-A4D5-6EAD23885C51}" presName="sp" presStyleCnt="0"/>
      <dgm:spPr/>
    </dgm:pt>
    <dgm:pt modelId="{ED665CEE-F176-4BAC-AB00-4E5B6EB5CB6C}" type="pres">
      <dgm:prSet presAssocID="{D335FB40-41CB-4CE5-8DE3-2149AC693617}" presName="linNode" presStyleCnt="0"/>
      <dgm:spPr/>
    </dgm:pt>
    <dgm:pt modelId="{6D690D24-C7ED-4ECD-B595-A9906F44BA50}" type="pres">
      <dgm:prSet presAssocID="{D335FB40-41CB-4CE5-8DE3-2149AC69361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CD256-0743-4FDA-8A8D-463382BFE246}" type="pres">
      <dgm:prSet presAssocID="{D335FB40-41CB-4CE5-8DE3-2149AC69361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6BD991-29A2-4ADF-BD0B-7B0F889DAA55}" type="presOf" srcId="{5977CF61-EC00-4F7D-935B-E6FF4130E798}" destId="{57B18C7D-464E-47A2-ACEA-EAF8B514D71E}" srcOrd="0" destOrd="0" presId="urn:microsoft.com/office/officeart/2005/8/layout/vList5"/>
    <dgm:cxn modelId="{D791D75B-A5FD-4397-A2A1-E11C36D6BC43}" type="presOf" srcId="{310F91A8-9ED4-49EF-AF9A-74AA45094E64}" destId="{DA77AD76-9A65-4079-B44F-E4EB6B9C657E}" srcOrd="0" destOrd="0" presId="urn:microsoft.com/office/officeart/2005/8/layout/vList5"/>
    <dgm:cxn modelId="{B070D281-AF99-4AFA-ABA2-03729FFA58F6}" srcId="{B349965D-4FDA-4E0C-AC44-BC65CCC24F7D}" destId="{D335FB40-41CB-4CE5-8DE3-2149AC693617}" srcOrd="3" destOrd="0" parTransId="{0498B576-8110-4871-B77C-2E84FA24BA51}" sibTransId="{DD4D68FB-A0B3-4334-BE9D-006A92EF8BA2}"/>
    <dgm:cxn modelId="{7C7F0A96-092E-465D-BD8A-C2C09B54911C}" type="presOf" srcId="{57B8D966-045F-423B-B607-1ED2D88FB8FE}" destId="{6B4E3F60-5876-4B79-9032-FE0540A6961A}" srcOrd="0" destOrd="0" presId="urn:microsoft.com/office/officeart/2005/8/layout/vList5"/>
    <dgm:cxn modelId="{2F9136AB-458E-4663-A765-C5BFE02046A5}" srcId="{D335FB40-41CB-4CE5-8DE3-2149AC693617}" destId="{39EB8074-4FAF-4618-B9A6-D09E2DB0C5E4}" srcOrd="0" destOrd="0" parTransId="{12740D2E-32D8-4023-AC12-477448DAA6A6}" sibTransId="{7257DDC0-0997-4037-8234-B6D3ADB9973A}"/>
    <dgm:cxn modelId="{B1F1258F-1887-46F0-B304-E584D07F27F6}" type="presOf" srcId="{49FBDD19-9B64-4FAA-8527-9A9F81373CA6}" destId="{ED0CD256-0743-4FDA-8A8D-463382BFE246}" srcOrd="0" destOrd="1" presId="urn:microsoft.com/office/officeart/2005/8/layout/vList5"/>
    <dgm:cxn modelId="{2BE612D9-A127-4B34-B911-B6A9EBFB800D}" type="presOf" srcId="{96D4D2CE-8524-4E2F-8E17-86CDFE04F5B2}" destId="{57B18C7D-464E-47A2-ACEA-EAF8B514D71E}" srcOrd="0" destOrd="1" presId="urn:microsoft.com/office/officeart/2005/8/layout/vList5"/>
    <dgm:cxn modelId="{1D55D761-FF69-4D00-93D4-2EA5DF5D9B6B}" srcId="{310F91A8-9ED4-49EF-AF9A-74AA45094E64}" destId="{5977CF61-EC00-4F7D-935B-E6FF4130E798}" srcOrd="0" destOrd="0" parTransId="{DCE86BA1-0CC5-4C5F-8979-E61154D97435}" sibTransId="{B1B17FC3-DA9A-4FBB-A027-A23C7BB90C8A}"/>
    <dgm:cxn modelId="{F6553933-1461-46EE-AB6F-61AC8966590D}" srcId="{98B6C3C6-3965-4A15-B739-F72248738972}" destId="{57B8D966-045F-423B-B607-1ED2D88FB8FE}" srcOrd="0" destOrd="0" parTransId="{DEFC26F3-CC67-4E22-B172-994F24817B87}" sibTransId="{5CC8DAFF-CDBD-411F-ADC0-2251AA76E60E}"/>
    <dgm:cxn modelId="{450CF96C-D93F-44D8-95F9-5A10DDBB23F7}" srcId="{310F91A8-9ED4-49EF-AF9A-74AA45094E64}" destId="{96D4D2CE-8524-4E2F-8E17-86CDFE04F5B2}" srcOrd="1" destOrd="0" parTransId="{F5D2F678-C36F-45B8-8DB0-1166D245C39E}" sibTransId="{3EA1161C-6723-444A-A6B7-A9E1ED4429D8}"/>
    <dgm:cxn modelId="{D404DE51-ABC0-4DD6-A26D-F38475FD60DC}" srcId="{B349965D-4FDA-4E0C-AC44-BC65CCC24F7D}" destId="{310F91A8-9ED4-49EF-AF9A-74AA45094E64}" srcOrd="2" destOrd="0" parTransId="{70794C1C-CB3E-45DB-9F9C-80FA58F25051}" sibTransId="{F2B5766B-B094-48D3-A4D5-6EAD23885C51}"/>
    <dgm:cxn modelId="{1E19166A-9FE0-4E5C-A1A5-7131A4B187B7}" type="presOf" srcId="{7A9966C0-6AED-4ED1-BD3E-AA023DD4F269}" destId="{6B4E3F60-5876-4B79-9032-FE0540A6961A}" srcOrd="0" destOrd="1" presId="urn:microsoft.com/office/officeart/2005/8/layout/vList5"/>
    <dgm:cxn modelId="{03C7BB91-0A7F-4A0D-B011-D478E52691D7}" srcId="{B349965D-4FDA-4E0C-AC44-BC65CCC24F7D}" destId="{2D57386C-7D96-4D9D-925C-0BAF77167D36}" srcOrd="0" destOrd="0" parTransId="{47911ED7-93DA-4C13-B191-7BA5A331A682}" sibTransId="{7CFE62FF-2A0C-448A-A1CD-6CBE61127C5C}"/>
    <dgm:cxn modelId="{C2E68823-88C0-41DB-90D7-D7590A0096D8}" type="presOf" srcId="{2D57386C-7D96-4D9D-925C-0BAF77167D36}" destId="{1C10D48F-3536-4382-92B4-256A83725D5D}" srcOrd="0" destOrd="0" presId="urn:microsoft.com/office/officeart/2005/8/layout/vList5"/>
    <dgm:cxn modelId="{0CEBAF31-AA43-46B4-878E-C5FFEA7C20EA}" srcId="{2D57386C-7D96-4D9D-925C-0BAF77167D36}" destId="{0DCE45DE-1ED4-45AE-BFA5-CD8CD66D59BC}" srcOrd="0" destOrd="0" parTransId="{E7D07D52-78B1-450E-BC4B-64AE9A2B2B72}" sibTransId="{6E5CEE3A-4F7C-4572-8FE0-6634FC01D9AA}"/>
    <dgm:cxn modelId="{6E4AE18E-1CB4-4F1E-937C-A908B7541962}" srcId="{D335FB40-41CB-4CE5-8DE3-2149AC693617}" destId="{49FBDD19-9B64-4FAA-8527-9A9F81373CA6}" srcOrd="1" destOrd="0" parTransId="{B3F72E0A-D943-47DC-BDA9-5A19828B525B}" sibTransId="{C2C7E729-752D-4667-9189-4BC880CCE747}"/>
    <dgm:cxn modelId="{131A8D93-32BC-4CBA-AAB3-093B980EDABE}" type="presOf" srcId="{98B6C3C6-3965-4A15-B739-F72248738972}" destId="{A2EA91D2-212C-472A-931D-8250F4ED1105}" srcOrd="0" destOrd="0" presId="urn:microsoft.com/office/officeart/2005/8/layout/vList5"/>
    <dgm:cxn modelId="{2ED1E533-CE93-479D-973C-008E0ACB2F9F}" type="presOf" srcId="{B349965D-4FDA-4E0C-AC44-BC65CCC24F7D}" destId="{FC700F74-5A2E-4C04-9263-066C61EFBE9F}" srcOrd="0" destOrd="0" presId="urn:microsoft.com/office/officeart/2005/8/layout/vList5"/>
    <dgm:cxn modelId="{576F0059-2761-4EF8-8591-8E39D93D9FEA}" srcId="{98B6C3C6-3965-4A15-B739-F72248738972}" destId="{7A9966C0-6AED-4ED1-BD3E-AA023DD4F269}" srcOrd="1" destOrd="0" parTransId="{B85F269E-BDF1-4A02-A454-F00CB4CEAD31}" sibTransId="{0BAE511D-9822-48AD-A5CC-A2AB98AA6230}"/>
    <dgm:cxn modelId="{40133596-7064-4C12-8E3E-01DD37833A5F}" type="presOf" srcId="{D335FB40-41CB-4CE5-8DE3-2149AC693617}" destId="{6D690D24-C7ED-4ECD-B595-A9906F44BA50}" srcOrd="0" destOrd="0" presId="urn:microsoft.com/office/officeart/2005/8/layout/vList5"/>
    <dgm:cxn modelId="{DB48FDA9-5A4D-42BD-87D4-EF1B52C42676}" srcId="{B349965D-4FDA-4E0C-AC44-BC65CCC24F7D}" destId="{98B6C3C6-3965-4A15-B739-F72248738972}" srcOrd="1" destOrd="0" parTransId="{717E6E8F-0FB1-46C4-91EE-FFD16AE976E6}" sibTransId="{BF7028CA-6654-4214-BAD8-09FE1AFA9647}"/>
    <dgm:cxn modelId="{D09D8376-567D-46A4-AB0F-A9E5C4F5652C}" type="presOf" srcId="{39EB8074-4FAF-4618-B9A6-D09E2DB0C5E4}" destId="{ED0CD256-0743-4FDA-8A8D-463382BFE246}" srcOrd="0" destOrd="0" presId="urn:microsoft.com/office/officeart/2005/8/layout/vList5"/>
    <dgm:cxn modelId="{D8FAABD5-8981-4E1B-B308-87B9BE85A327}" type="presOf" srcId="{0DCE45DE-1ED4-45AE-BFA5-CD8CD66D59BC}" destId="{8464A83F-55A4-47DE-9C60-362D27FEDE09}" srcOrd="0" destOrd="0" presId="urn:microsoft.com/office/officeart/2005/8/layout/vList5"/>
    <dgm:cxn modelId="{0797FCC6-BEB8-4FEF-827D-C8F4B535100F}" type="presParOf" srcId="{FC700F74-5A2E-4C04-9263-066C61EFBE9F}" destId="{B7E889C4-1A4A-443F-86B0-A5F5154AD470}" srcOrd="0" destOrd="0" presId="urn:microsoft.com/office/officeart/2005/8/layout/vList5"/>
    <dgm:cxn modelId="{22138D4D-0B79-46EE-BEC6-A56156B2BA50}" type="presParOf" srcId="{B7E889C4-1A4A-443F-86B0-A5F5154AD470}" destId="{1C10D48F-3536-4382-92B4-256A83725D5D}" srcOrd="0" destOrd="0" presId="urn:microsoft.com/office/officeart/2005/8/layout/vList5"/>
    <dgm:cxn modelId="{90A6A9DB-0275-43CE-87F4-7307D3528529}" type="presParOf" srcId="{B7E889C4-1A4A-443F-86B0-A5F5154AD470}" destId="{8464A83F-55A4-47DE-9C60-362D27FEDE09}" srcOrd="1" destOrd="0" presId="urn:microsoft.com/office/officeart/2005/8/layout/vList5"/>
    <dgm:cxn modelId="{22BC4B1E-6F1B-48A0-84A7-60570688C344}" type="presParOf" srcId="{FC700F74-5A2E-4C04-9263-066C61EFBE9F}" destId="{B3656C44-39FB-45FA-8B95-86F6991AC266}" srcOrd="1" destOrd="0" presId="urn:microsoft.com/office/officeart/2005/8/layout/vList5"/>
    <dgm:cxn modelId="{5CB99FD0-D0BA-4030-89AF-EBD8C175E095}" type="presParOf" srcId="{FC700F74-5A2E-4C04-9263-066C61EFBE9F}" destId="{A231EB9F-59B3-486D-8E66-F5981A588C75}" srcOrd="2" destOrd="0" presId="urn:microsoft.com/office/officeart/2005/8/layout/vList5"/>
    <dgm:cxn modelId="{2E1DDCEB-6461-46C2-9CC1-9766F871B3E9}" type="presParOf" srcId="{A231EB9F-59B3-486D-8E66-F5981A588C75}" destId="{A2EA91D2-212C-472A-931D-8250F4ED1105}" srcOrd="0" destOrd="0" presId="urn:microsoft.com/office/officeart/2005/8/layout/vList5"/>
    <dgm:cxn modelId="{929F657D-E0F2-4C01-9D23-84758A9E66F1}" type="presParOf" srcId="{A231EB9F-59B3-486D-8E66-F5981A588C75}" destId="{6B4E3F60-5876-4B79-9032-FE0540A6961A}" srcOrd="1" destOrd="0" presId="urn:microsoft.com/office/officeart/2005/8/layout/vList5"/>
    <dgm:cxn modelId="{609A4BBB-C601-49B5-80C3-51107E774C76}" type="presParOf" srcId="{FC700F74-5A2E-4C04-9263-066C61EFBE9F}" destId="{C354C429-7846-43B5-B4A8-076E9F5A9BEB}" srcOrd="3" destOrd="0" presId="urn:microsoft.com/office/officeart/2005/8/layout/vList5"/>
    <dgm:cxn modelId="{C7278107-8226-4D2A-BB19-F340D4A5B5B3}" type="presParOf" srcId="{FC700F74-5A2E-4C04-9263-066C61EFBE9F}" destId="{3F587BD5-1ECA-456E-9745-6E23DF869D5A}" srcOrd="4" destOrd="0" presId="urn:microsoft.com/office/officeart/2005/8/layout/vList5"/>
    <dgm:cxn modelId="{8EDA9916-FEE8-42BE-9D3F-6C3CBCDBE230}" type="presParOf" srcId="{3F587BD5-1ECA-456E-9745-6E23DF869D5A}" destId="{DA77AD76-9A65-4079-B44F-E4EB6B9C657E}" srcOrd="0" destOrd="0" presId="urn:microsoft.com/office/officeart/2005/8/layout/vList5"/>
    <dgm:cxn modelId="{995F4D74-DCA9-4C73-8F7A-763A843601B9}" type="presParOf" srcId="{3F587BD5-1ECA-456E-9745-6E23DF869D5A}" destId="{57B18C7D-464E-47A2-ACEA-EAF8B514D71E}" srcOrd="1" destOrd="0" presId="urn:microsoft.com/office/officeart/2005/8/layout/vList5"/>
    <dgm:cxn modelId="{B3DDC3BB-7BBB-4EC0-A711-243DC0269470}" type="presParOf" srcId="{FC700F74-5A2E-4C04-9263-066C61EFBE9F}" destId="{DAD56FF7-B067-46C5-B335-35FFD610409E}" srcOrd="5" destOrd="0" presId="urn:microsoft.com/office/officeart/2005/8/layout/vList5"/>
    <dgm:cxn modelId="{7B13DA49-B20F-43B7-AA05-AEFDE2AA813A}" type="presParOf" srcId="{FC700F74-5A2E-4C04-9263-066C61EFBE9F}" destId="{ED665CEE-F176-4BAC-AB00-4E5B6EB5CB6C}" srcOrd="6" destOrd="0" presId="urn:microsoft.com/office/officeart/2005/8/layout/vList5"/>
    <dgm:cxn modelId="{86472340-DAD7-4502-9BEB-6A2DDF1C6EF3}" type="presParOf" srcId="{ED665CEE-F176-4BAC-AB00-4E5B6EB5CB6C}" destId="{6D690D24-C7ED-4ECD-B595-A9906F44BA50}" srcOrd="0" destOrd="0" presId="urn:microsoft.com/office/officeart/2005/8/layout/vList5"/>
    <dgm:cxn modelId="{68E8BF23-7F26-42A3-923C-956AAD669279}" type="presParOf" srcId="{ED665CEE-F176-4BAC-AB00-4E5B6EB5CB6C}" destId="{ED0CD256-0743-4FDA-8A8D-463382BFE246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7515EE-0FA7-4B6B-ACF3-62370E8CAB1A}" type="doc">
      <dgm:prSet loTypeId="urn:microsoft.com/office/officeart/2005/8/layout/radial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1B250-EF7A-4B84-A9C9-E397B8BA25BC}">
      <dgm:prSet phldrT="[Text]"/>
      <dgm:spPr/>
      <dgm:t>
        <a:bodyPr/>
        <a:lstStyle/>
        <a:p>
          <a:r>
            <a:rPr lang="en-US" dirty="0" smtClean="0"/>
            <a:t>Work item</a:t>
          </a:r>
          <a:endParaRPr lang="en-US" dirty="0"/>
        </a:p>
      </dgm:t>
    </dgm:pt>
    <dgm:pt modelId="{4B63D5A4-4953-4BC2-89EF-7F1D338B4D6F}" type="parTrans" cxnId="{3129F3E5-5F61-495B-8CCA-D3E862AA27F1}">
      <dgm:prSet/>
      <dgm:spPr/>
      <dgm:t>
        <a:bodyPr/>
        <a:lstStyle/>
        <a:p>
          <a:endParaRPr lang="en-US"/>
        </a:p>
      </dgm:t>
    </dgm:pt>
    <dgm:pt modelId="{E5680BD7-6698-4A83-9379-63B4A05B48A3}" type="sibTrans" cxnId="{3129F3E5-5F61-495B-8CCA-D3E862AA27F1}">
      <dgm:prSet/>
      <dgm:spPr/>
      <dgm:t>
        <a:bodyPr/>
        <a:lstStyle/>
        <a:p>
          <a:endParaRPr lang="en-US"/>
        </a:p>
      </dgm:t>
    </dgm:pt>
    <dgm:pt modelId="{1FB882DC-C5D2-4D1F-AD20-B6DA86E2B2D5}">
      <dgm:prSet phldrT="[Text]"/>
      <dgm:spPr/>
      <dgm:t>
        <a:bodyPr/>
        <a:lstStyle/>
        <a:p>
          <a:r>
            <a:rPr lang="en-US" dirty="0" err="1" smtClean="0"/>
            <a:t>Changeset</a:t>
          </a:r>
          <a:endParaRPr lang="en-US" dirty="0"/>
        </a:p>
      </dgm:t>
    </dgm:pt>
    <dgm:pt modelId="{7223239C-ED56-4178-AD57-28590AB071B4}" type="parTrans" cxnId="{4059192D-3805-4574-A9B5-D527156FA092}">
      <dgm:prSet/>
      <dgm:spPr/>
      <dgm:t>
        <a:bodyPr/>
        <a:lstStyle/>
        <a:p>
          <a:endParaRPr lang="en-US"/>
        </a:p>
      </dgm:t>
    </dgm:pt>
    <dgm:pt modelId="{9F93FC90-10BE-4123-B665-98F7CC54A1EE}" type="sibTrans" cxnId="{4059192D-3805-4574-A9B5-D527156FA092}">
      <dgm:prSet/>
      <dgm:spPr/>
      <dgm:t>
        <a:bodyPr/>
        <a:lstStyle/>
        <a:p>
          <a:endParaRPr lang="en-US"/>
        </a:p>
      </dgm:t>
    </dgm:pt>
    <dgm:pt modelId="{3C961060-B6C8-4A0C-9E7A-91B5FAF3D55A}">
      <dgm:prSet phldrT="[Text]"/>
      <dgm:spPr/>
      <dgm:t>
        <a:bodyPr/>
        <a:lstStyle/>
        <a:p>
          <a:r>
            <a:rPr lang="en-US" dirty="0" smtClean="0"/>
            <a:t>Test result</a:t>
          </a:r>
          <a:endParaRPr lang="en-US" dirty="0"/>
        </a:p>
      </dgm:t>
    </dgm:pt>
    <dgm:pt modelId="{D7710D26-6992-4CAF-8967-D6D1C86D0622}" type="parTrans" cxnId="{68A0E47F-770D-4CD5-9714-FE4130BA0652}">
      <dgm:prSet/>
      <dgm:spPr/>
      <dgm:t>
        <a:bodyPr/>
        <a:lstStyle/>
        <a:p>
          <a:endParaRPr lang="en-US"/>
        </a:p>
      </dgm:t>
    </dgm:pt>
    <dgm:pt modelId="{60B5086C-494C-4A02-9F00-5C47630DB77B}" type="sibTrans" cxnId="{68A0E47F-770D-4CD5-9714-FE4130BA0652}">
      <dgm:prSet/>
      <dgm:spPr/>
      <dgm:t>
        <a:bodyPr/>
        <a:lstStyle/>
        <a:p>
          <a:endParaRPr lang="en-US"/>
        </a:p>
      </dgm:t>
    </dgm:pt>
    <dgm:pt modelId="{7C8F981A-FCBD-443A-8379-878C633448FA}">
      <dgm:prSet phldrT="[Text]"/>
      <dgm:spPr/>
      <dgm:t>
        <a:bodyPr/>
        <a:lstStyle/>
        <a:p>
          <a:r>
            <a:rPr lang="en-US" dirty="0" smtClean="0"/>
            <a:t>Compile warning</a:t>
          </a:r>
          <a:endParaRPr lang="en-US" dirty="0"/>
        </a:p>
      </dgm:t>
    </dgm:pt>
    <dgm:pt modelId="{48EADA23-03AB-43C9-8F88-80B76DB3528B}" type="parTrans" cxnId="{0E1850B6-BB6E-4459-B50F-4F4128B01FF5}">
      <dgm:prSet/>
      <dgm:spPr/>
      <dgm:t>
        <a:bodyPr/>
        <a:lstStyle/>
        <a:p>
          <a:endParaRPr lang="en-US"/>
        </a:p>
      </dgm:t>
    </dgm:pt>
    <dgm:pt modelId="{E9A78476-ABE8-462A-830A-9DDF29EC9C3B}" type="sibTrans" cxnId="{0E1850B6-BB6E-4459-B50F-4F4128B01FF5}">
      <dgm:prSet/>
      <dgm:spPr/>
      <dgm:t>
        <a:bodyPr/>
        <a:lstStyle/>
        <a:p>
          <a:endParaRPr lang="en-US"/>
        </a:p>
      </dgm:t>
    </dgm:pt>
    <dgm:pt modelId="{EFD6D0FE-7EC8-4BC9-AB6D-778B2D95B55E}">
      <dgm:prSet phldrT="[Text]"/>
      <dgm:spPr/>
      <dgm:t>
        <a:bodyPr/>
        <a:lstStyle/>
        <a:p>
          <a:r>
            <a:rPr lang="en-US" dirty="0" smtClean="0"/>
            <a:t>Versioned Item</a:t>
          </a:r>
          <a:endParaRPr lang="en-US" dirty="0"/>
        </a:p>
      </dgm:t>
    </dgm:pt>
    <dgm:pt modelId="{2062A065-92A8-4130-B9DA-8EDD15316B1F}" type="parTrans" cxnId="{AF8B557E-89BB-4692-9305-386C56AE6963}">
      <dgm:prSet/>
      <dgm:spPr/>
      <dgm:t>
        <a:bodyPr/>
        <a:lstStyle/>
        <a:p>
          <a:endParaRPr lang="en-US"/>
        </a:p>
      </dgm:t>
    </dgm:pt>
    <dgm:pt modelId="{806F7DF4-A174-4507-BB67-EE8AA14CE17F}" type="sibTrans" cxnId="{AF8B557E-89BB-4692-9305-386C56AE6963}">
      <dgm:prSet/>
      <dgm:spPr/>
      <dgm:t>
        <a:bodyPr/>
        <a:lstStyle/>
        <a:p>
          <a:endParaRPr lang="en-US"/>
        </a:p>
      </dgm:t>
    </dgm:pt>
    <dgm:pt modelId="{57D92154-B1E5-41B8-92EA-74D03C4144AC}">
      <dgm:prSet/>
      <dgm:spPr/>
      <dgm:t>
        <a:bodyPr/>
        <a:lstStyle/>
        <a:p>
          <a:r>
            <a:rPr lang="en-US" dirty="0" smtClean="0"/>
            <a:t>Build </a:t>
          </a:r>
          <a:r>
            <a:rPr lang="en-US" dirty="0" err="1" smtClean="0"/>
            <a:t>failusre</a:t>
          </a:r>
          <a:endParaRPr lang="en-US" dirty="0"/>
        </a:p>
      </dgm:t>
    </dgm:pt>
    <dgm:pt modelId="{4C959368-FC3A-4725-AD01-BA70F7D04900}" type="parTrans" cxnId="{F7219001-2F64-4ECE-8391-EE0C6B61CBC3}">
      <dgm:prSet/>
      <dgm:spPr/>
      <dgm:t>
        <a:bodyPr/>
        <a:lstStyle/>
        <a:p>
          <a:endParaRPr lang="en-US"/>
        </a:p>
      </dgm:t>
    </dgm:pt>
    <dgm:pt modelId="{FD066A6B-8D73-4EF5-A0DC-A5B89C8BD341}" type="sibTrans" cxnId="{F7219001-2F64-4ECE-8391-EE0C6B61CBC3}">
      <dgm:prSet/>
      <dgm:spPr/>
      <dgm:t>
        <a:bodyPr/>
        <a:lstStyle/>
        <a:p>
          <a:endParaRPr lang="en-US"/>
        </a:p>
      </dgm:t>
    </dgm:pt>
    <dgm:pt modelId="{44E84479-DA6C-4A78-9606-47FC14436BE4}" type="pres">
      <dgm:prSet presAssocID="{227515EE-0FA7-4B6B-ACF3-62370E8CAB1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DD012A-26CE-4224-8E76-6D5A0DF7D225}" type="pres">
      <dgm:prSet presAssocID="{227515EE-0FA7-4B6B-ACF3-62370E8CAB1A}" presName="radial" presStyleCnt="0">
        <dgm:presLayoutVars>
          <dgm:animLvl val="ctr"/>
        </dgm:presLayoutVars>
      </dgm:prSet>
      <dgm:spPr/>
    </dgm:pt>
    <dgm:pt modelId="{CB023226-6A37-4813-B2DB-239C54775407}" type="pres">
      <dgm:prSet presAssocID="{C6C1B250-EF7A-4B84-A9C9-E397B8BA25BC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AAB4F54D-6340-466A-B303-D70C6163F6D0}" type="pres">
      <dgm:prSet presAssocID="{1FB882DC-C5D2-4D1F-AD20-B6DA86E2B2D5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12761-2819-4748-88BA-7A8E73307E35}" type="pres">
      <dgm:prSet presAssocID="{3C961060-B6C8-4A0C-9E7A-91B5FAF3D55A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E8265-232B-4143-9C0B-9364DF88F214}" type="pres">
      <dgm:prSet presAssocID="{7C8F981A-FCBD-443A-8379-878C633448FA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C241E-5124-4179-955C-A2AF2B4C99E1}" type="pres">
      <dgm:prSet presAssocID="{EFD6D0FE-7EC8-4BC9-AB6D-778B2D95B55E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A5A55-BC31-424A-947E-E9DBB7CB3C5B}" type="pres">
      <dgm:prSet presAssocID="{57D92154-B1E5-41B8-92EA-74D03C4144AC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9192D-3805-4574-A9B5-D527156FA092}" srcId="{C6C1B250-EF7A-4B84-A9C9-E397B8BA25BC}" destId="{1FB882DC-C5D2-4D1F-AD20-B6DA86E2B2D5}" srcOrd="0" destOrd="0" parTransId="{7223239C-ED56-4178-AD57-28590AB071B4}" sibTransId="{9F93FC90-10BE-4123-B665-98F7CC54A1EE}"/>
    <dgm:cxn modelId="{0E1850B6-BB6E-4459-B50F-4F4128B01FF5}" srcId="{C6C1B250-EF7A-4B84-A9C9-E397B8BA25BC}" destId="{7C8F981A-FCBD-443A-8379-878C633448FA}" srcOrd="2" destOrd="0" parTransId="{48EADA23-03AB-43C9-8F88-80B76DB3528B}" sibTransId="{E9A78476-ABE8-462A-830A-9DDF29EC9C3B}"/>
    <dgm:cxn modelId="{3129F3E5-5F61-495B-8CCA-D3E862AA27F1}" srcId="{227515EE-0FA7-4B6B-ACF3-62370E8CAB1A}" destId="{C6C1B250-EF7A-4B84-A9C9-E397B8BA25BC}" srcOrd="0" destOrd="0" parTransId="{4B63D5A4-4953-4BC2-89EF-7F1D338B4D6F}" sibTransId="{E5680BD7-6698-4A83-9379-63B4A05B48A3}"/>
    <dgm:cxn modelId="{AF8B557E-89BB-4692-9305-386C56AE6963}" srcId="{C6C1B250-EF7A-4B84-A9C9-E397B8BA25BC}" destId="{EFD6D0FE-7EC8-4BC9-AB6D-778B2D95B55E}" srcOrd="3" destOrd="0" parTransId="{2062A065-92A8-4130-B9DA-8EDD15316B1F}" sibTransId="{806F7DF4-A174-4507-BB67-EE8AA14CE17F}"/>
    <dgm:cxn modelId="{EC2636AD-4A3A-46FF-AF25-85BC1B97E182}" type="presOf" srcId="{7C8F981A-FCBD-443A-8379-878C633448FA}" destId="{30DE8265-232B-4143-9C0B-9364DF88F214}" srcOrd="0" destOrd="0" presId="urn:microsoft.com/office/officeart/2005/8/layout/radial3"/>
    <dgm:cxn modelId="{F7219001-2F64-4ECE-8391-EE0C6B61CBC3}" srcId="{C6C1B250-EF7A-4B84-A9C9-E397B8BA25BC}" destId="{57D92154-B1E5-41B8-92EA-74D03C4144AC}" srcOrd="4" destOrd="0" parTransId="{4C959368-FC3A-4725-AD01-BA70F7D04900}" sibTransId="{FD066A6B-8D73-4EF5-A0DC-A5B89C8BD341}"/>
    <dgm:cxn modelId="{ECC771FE-986F-473A-BA51-25CD7F1F6CC8}" type="presOf" srcId="{227515EE-0FA7-4B6B-ACF3-62370E8CAB1A}" destId="{44E84479-DA6C-4A78-9606-47FC14436BE4}" srcOrd="0" destOrd="0" presId="urn:microsoft.com/office/officeart/2005/8/layout/radial3"/>
    <dgm:cxn modelId="{1B5762D6-21CE-42ED-9082-1FD130C0323C}" type="presOf" srcId="{C6C1B250-EF7A-4B84-A9C9-E397B8BA25BC}" destId="{CB023226-6A37-4813-B2DB-239C54775407}" srcOrd="0" destOrd="0" presId="urn:microsoft.com/office/officeart/2005/8/layout/radial3"/>
    <dgm:cxn modelId="{04CB98CC-AE51-4D5C-A6A7-F480885EF978}" type="presOf" srcId="{57D92154-B1E5-41B8-92EA-74D03C4144AC}" destId="{310A5A55-BC31-424A-947E-E9DBB7CB3C5B}" srcOrd="0" destOrd="0" presId="urn:microsoft.com/office/officeart/2005/8/layout/radial3"/>
    <dgm:cxn modelId="{55950F57-6A7D-43B8-8A2C-141C630A99FE}" type="presOf" srcId="{1FB882DC-C5D2-4D1F-AD20-B6DA86E2B2D5}" destId="{AAB4F54D-6340-466A-B303-D70C6163F6D0}" srcOrd="0" destOrd="0" presId="urn:microsoft.com/office/officeart/2005/8/layout/radial3"/>
    <dgm:cxn modelId="{2F3C9A77-196C-4C7A-B482-2B7BAC06E699}" type="presOf" srcId="{3C961060-B6C8-4A0C-9E7A-91B5FAF3D55A}" destId="{F3E12761-2819-4748-88BA-7A8E73307E35}" srcOrd="0" destOrd="0" presId="urn:microsoft.com/office/officeart/2005/8/layout/radial3"/>
    <dgm:cxn modelId="{597DDD28-BBBA-4FB0-9055-76C201F2C17E}" type="presOf" srcId="{EFD6D0FE-7EC8-4BC9-AB6D-778B2D95B55E}" destId="{7C7C241E-5124-4179-955C-A2AF2B4C99E1}" srcOrd="0" destOrd="0" presId="urn:microsoft.com/office/officeart/2005/8/layout/radial3"/>
    <dgm:cxn modelId="{68A0E47F-770D-4CD5-9714-FE4130BA0652}" srcId="{C6C1B250-EF7A-4B84-A9C9-E397B8BA25BC}" destId="{3C961060-B6C8-4A0C-9E7A-91B5FAF3D55A}" srcOrd="1" destOrd="0" parTransId="{D7710D26-6992-4CAF-8967-D6D1C86D0622}" sibTransId="{60B5086C-494C-4A02-9F00-5C47630DB77B}"/>
    <dgm:cxn modelId="{A64E0271-E6AE-4713-B11D-3435FD7AEC69}" type="presParOf" srcId="{44E84479-DA6C-4A78-9606-47FC14436BE4}" destId="{C7DD012A-26CE-4224-8E76-6D5A0DF7D225}" srcOrd="0" destOrd="0" presId="urn:microsoft.com/office/officeart/2005/8/layout/radial3"/>
    <dgm:cxn modelId="{2BBEB545-B719-423F-B71B-2E9DA5D3E517}" type="presParOf" srcId="{C7DD012A-26CE-4224-8E76-6D5A0DF7D225}" destId="{CB023226-6A37-4813-B2DB-239C54775407}" srcOrd="0" destOrd="0" presId="urn:microsoft.com/office/officeart/2005/8/layout/radial3"/>
    <dgm:cxn modelId="{CB3BC908-8E0F-4C18-9AEE-DEDEE354143B}" type="presParOf" srcId="{C7DD012A-26CE-4224-8E76-6D5A0DF7D225}" destId="{AAB4F54D-6340-466A-B303-D70C6163F6D0}" srcOrd="1" destOrd="0" presId="urn:microsoft.com/office/officeart/2005/8/layout/radial3"/>
    <dgm:cxn modelId="{4037A771-DCD8-4CE7-AEDA-11F5BC8C4EDC}" type="presParOf" srcId="{C7DD012A-26CE-4224-8E76-6D5A0DF7D225}" destId="{F3E12761-2819-4748-88BA-7A8E73307E35}" srcOrd="2" destOrd="0" presId="urn:microsoft.com/office/officeart/2005/8/layout/radial3"/>
    <dgm:cxn modelId="{88916E1F-3388-4051-AFD8-B8F36E72F170}" type="presParOf" srcId="{C7DD012A-26CE-4224-8E76-6D5A0DF7D225}" destId="{30DE8265-232B-4143-9C0B-9364DF88F214}" srcOrd="3" destOrd="0" presId="urn:microsoft.com/office/officeart/2005/8/layout/radial3"/>
    <dgm:cxn modelId="{9EA46A86-72C1-4DF9-BD39-B24FAA3236C6}" type="presParOf" srcId="{C7DD012A-26CE-4224-8E76-6D5A0DF7D225}" destId="{7C7C241E-5124-4179-955C-A2AF2B4C99E1}" srcOrd="4" destOrd="0" presId="urn:microsoft.com/office/officeart/2005/8/layout/radial3"/>
    <dgm:cxn modelId="{E80FDE72-8DA9-4EE4-8CD4-2AAA660A3ED7}" type="presParOf" srcId="{C7DD012A-26CE-4224-8E76-6D5A0DF7D225}" destId="{310A5A55-BC31-424A-947E-E9DBB7CB3C5B}" srcOrd="5" destOrd="0" presId="urn:microsoft.com/office/officeart/2005/8/layout/radial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2FAC88-7AD2-49AD-B6ED-7E51432FDF35}" type="doc">
      <dgm:prSet loTypeId="urn:microsoft.com/office/officeart/2005/8/layout/l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D186E-EAFC-483B-A513-8791D37C4727}">
      <dgm:prSet phldrT="[Text]"/>
      <dgm:spPr/>
      <dgm:t>
        <a:bodyPr/>
        <a:lstStyle/>
        <a:p>
          <a:r>
            <a:rPr lang="en-US" dirty="0" smtClean="0"/>
            <a:t>Branch1</a:t>
          </a:r>
          <a:endParaRPr lang="en-US" dirty="0"/>
        </a:p>
      </dgm:t>
    </dgm:pt>
    <dgm:pt modelId="{CF6AC177-C109-4937-ADEF-2F44E754A9AA}" type="parTrans" cxnId="{88B113BF-5989-4E92-8F11-DE4A22866B5D}">
      <dgm:prSet/>
      <dgm:spPr/>
      <dgm:t>
        <a:bodyPr/>
        <a:lstStyle/>
        <a:p>
          <a:endParaRPr lang="en-US"/>
        </a:p>
      </dgm:t>
    </dgm:pt>
    <dgm:pt modelId="{08C28B04-CCEE-4729-9B0B-8E23DB72A57A}" type="sibTrans" cxnId="{88B113BF-5989-4E92-8F11-DE4A22866B5D}">
      <dgm:prSet/>
      <dgm:spPr/>
      <dgm:t>
        <a:bodyPr/>
        <a:lstStyle/>
        <a:p>
          <a:endParaRPr lang="en-US"/>
        </a:p>
      </dgm:t>
    </dgm:pt>
    <dgm:pt modelId="{FFFF1A2D-5215-4817-8C2B-B804CDF1BF31}">
      <dgm:prSet phldrT="[Text]"/>
      <dgm:spPr/>
      <dgm:t>
        <a:bodyPr/>
        <a:lstStyle/>
        <a:p>
          <a:r>
            <a:rPr lang="en-US" dirty="0" smtClean="0"/>
            <a:t>Change4</a:t>
          </a:r>
          <a:endParaRPr lang="en-US" dirty="0"/>
        </a:p>
      </dgm:t>
    </dgm:pt>
    <dgm:pt modelId="{A34F8B8D-3063-4C68-9DF6-15DB1444FFF2}" type="parTrans" cxnId="{EADD07EA-FD7A-44A3-893B-1C48AC388EF2}">
      <dgm:prSet/>
      <dgm:spPr/>
      <dgm:t>
        <a:bodyPr/>
        <a:lstStyle/>
        <a:p>
          <a:endParaRPr lang="en-US"/>
        </a:p>
      </dgm:t>
    </dgm:pt>
    <dgm:pt modelId="{BB410887-811B-46EA-9D96-A1F60C11C071}" type="sibTrans" cxnId="{EADD07EA-FD7A-44A3-893B-1C48AC388EF2}">
      <dgm:prSet/>
      <dgm:spPr/>
      <dgm:t>
        <a:bodyPr/>
        <a:lstStyle/>
        <a:p>
          <a:endParaRPr lang="en-US"/>
        </a:p>
      </dgm:t>
    </dgm:pt>
    <dgm:pt modelId="{904DD362-7D48-46E3-A945-7B74EA172191}">
      <dgm:prSet phldrT="[Text]"/>
      <dgm:spPr/>
      <dgm:t>
        <a:bodyPr/>
        <a:lstStyle/>
        <a:p>
          <a:r>
            <a:rPr lang="en-US" dirty="0" smtClean="0"/>
            <a:t>Change6</a:t>
          </a:r>
          <a:endParaRPr lang="en-US" dirty="0"/>
        </a:p>
      </dgm:t>
    </dgm:pt>
    <dgm:pt modelId="{C42CC455-4012-42E6-B921-245DA17F4D48}" type="parTrans" cxnId="{267E8B97-CB2F-464E-BAF4-86636F87097E}">
      <dgm:prSet/>
      <dgm:spPr/>
      <dgm:t>
        <a:bodyPr/>
        <a:lstStyle/>
        <a:p>
          <a:endParaRPr lang="en-US"/>
        </a:p>
      </dgm:t>
    </dgm:pt>
    <dgm:pt modelId="{86C20C08-D277-402C-825E-9741D4C44E25}" type="sibTrans" cxnId="{267E8B97-CB2F-464E-BAF4-86636F87097E}">
      <dgm:prSet/>
      <dgm:spPr/>
      <dgm:t>
        <a:bodyPr/>
        <a:lstStyle/>
        <a:p>
          <a:endParaRPr lang="en-US"/>
        </a:p>
      </dgm:t>
    </dgm:pt>
    <dgm:pt modelId="{D07AFEDF-B7E3-4C28-B373-7A2A0609CE4F}">
      <dgm:prSet phldrT="[Text]"/>
      <dgm:spPr/>
      <dgm:t>
        <a:bodyPr/>
        <a:lstStyle/>
        <a:p>
          <a:r>
            <a:rPr lang="en-US" dirty="0" smtClean="0"/>
            <a:t>Truck</a:t>
          </a:r>
          <a:endParaRPr lang="en-US" dirty="0"/>
        </a:p>
      </dgm:t>
    </dgm:pt>
    <dgm:pt modelId="{F78636CF-AB41-480B-AF44-8758BFBA4339}" type="parTrans" cxnId="{81BFFAD5-C8A8-4261-AF61-6334935E10FC}">
      <dgm:prSet/>
      <dgm:spPr/>
      <dgm:t>
        <a:bodyPr/>
        <a:lstStyle/>
        <a:p>
          <a:endParaRPr lang="en-US"/>
        </a:p>
      </dgm:t>
    </dgm:pt>
    <dgm:pt modelId="{71B1AF56-AA8E-4132-B1B6-518DB04CFCC9}" type="sibTrans" cxnId="{81BFFAD5-C8A8-4261-AF61-6334935E10FC}">
      <dgm:prSet/>
      <dgm:spPr/>
      <dgm:t>
        <a:bodyPr/>
        <a:lstStyle/>
        <a:p>
          <a:endParaRPr lang="en-US"/>
        </a:p>
      </dgm:t>
    </dgm:pt>
    <dgm:pt modelId="{7CEF0B2F-64E4-4620-A7E0-C453A474CE34}">
      <dgm:prSet phldrT="[Text]"/>
      <dgm:spPr/>
      <dgm:t>
        <a:bodyPr/>
        <a:lstStyle/>
        <a:p>
          <a:pPr algn="ctr"/>
          <a:r>
            <a:rPr lang="en-US" dirty="0" smtClean="0"/>
            <a:t>Change1</a:t>
          </a:r>
        </a:p>
      </dgm:t>
    </dgm:pt>
    <dgm:pt modelId="{634D3751-15C2-470A-928D-9EFD28B6D1F2}" type="parTrans" cxnId="{17CBEE2C-E113-4E9A-9FFD-849FCD77FA6D}">
      <dgm:prSet/>
      <dgm:spPr/>
      <dgm:t>
        <a:bodyPr/>
        <a:lstStyle/>
        <a:p>
          <a:endParaRPr lang="en-US"/>
        </a:p>
      </dgm:t>
    </dgm:pt>
    <dgm:pt modelId="{625343C3-F8B9-4C66-8C2C-EA726E1AD39C}" type="sibTrans" cxnId="{17CBEE2C-E113-4E9A-9FFD-849FCD77FA6D}">
      <dgm:prSet/>
      <dgm:spPr/>
      <dgm:t>
        <a:bodyPr/>
        <a:lstStyle/>
        <a:p>
          <a:endParaRPr lang="en-US"/>
        </a:p>
      </dgm:t>
    </dgm:pt>
    <dgm:pt modelId="{9D0D898B-2BC3-4CCD-9DA7-0AC0358D7098}">
      <dgm:prSet phldrT="[Text]"/>
      <dgm:spPr/>
      <dgm:t>
        <a:bodyPr/>
        <a:lstStyle/>
        <a:p>
          <a:r>
            <a:rPr lang="en-US" dirty="0" smtClean="0"/>
            <a:t>Change2</a:t>
          </a:r>
          <a:endParaRPr lang="en-US" dirty="0"/>
        </a:p>
      </dgm:t>
    </dgm:pt>
    <dgm:pt modelId="{667097AB-5100-4CDC-9074-AABCE49CD8A8}" type="parTrans" cxnId="{1520FE6C-FE37-4B8E-991C-CB7C24BBF057}">
      <dgm:prSet/>
      <dgm:spPr/>
      <dgm:t>
        <a:bodyPr/>
        <a:lstStyle/>
        <a:p>
          <a:endParaRPr lang="en-US"/>
        </a:p>
      </dgm:t>
    </dgm:pt>
    <dgm:pt modelId="{53D825A0-1AC3-43A4-BC78-FEEC01977443}" type="sibTrans" cxnId="{1520FE6C-FE37-4B8E-991C-CB7C24BBF057}">
      <dgm:prSet/>
      <dgm:spPr/>
      <dgm:t>
        <a:bodyPr/>
        <a:lstStyle/>
        <a:p>
          <a:endParaRPr lang="en-US"/>
        </a:p>
      </dgm:t>
    </dgm:pt>
    <dgm:pt modelId="{EB140069-8290-4A23-8052-A55D2C110744}">
      <dgm:prSet/>
      <dgm:spPr/>
      <dgm:t>
        <a:bodyPr/>
        <a:lstStyle/>
        <a:p>
          <a:r>
            <a:rPr lang="en-US" dirty="0" smtClean="0"/>
            <a:t>Branch2</a:t>
          </a:r>
          <a:endParaRPr lang="en-US" dirty="0"/>
        </a:p>
      </dgm:t>
    </dgm:pt>
    <dgm:pt modelId="{C2E5ED0A-4740-49CC-A6A2-F082B73BB35E}" type="parTrans" cxnId="{78E313E6-065A-4157-8BBC-778B761EAC39}">
      <dgm:prSet/>
      <dgm:spPr/>
      <dgm:t>
        <a:bodyPr/>
        <a:lstStyle/>
        <a:p>
          <a:endParaRPr lang="en-US"/>
        </a:p>
      </dgm:t>
    </dgm:pt>
    <dgm:pt modelId="{32BD92A5-0647-4294-906B-EDF459E97DD7}" type="sibTrans" cxnId="{78E313E6-065A-4157-8BBC-778B761EAC39}">
      <dgm:prSet/>
      <dgm:spPr/>
      <dgm:t>
        <a:bodyPr/>
        <a:lstStyle/>
        <a:p>
          <a:endParaRPr lang="en-US"/>
        </a:p>
      </dgm:t>
    </dgm:pt>
    <dgm:pt modelId="{AAF06372-9E59-4B19-9B72-5A1EFC026DCE}">
      <dgm:prSet/>
      <dgm:spPr/>
      <dgm:t>
        <a:bodyPr/>
        <a:lstStyle/>
        <a:p>
          <a:r>
            <a:rPr lang="en-US" dirty="0" smtClean="0"/>
            <a:t>Change3</a:t>
          </a:r>
          <a:endParaRPr lang="en-US" dirty="0"/>
        </a:p>
      </dgm:t>
    </dgm:pt>
    <dgm:pt modelId="{945768F5-C2BE-44DC-87E9-D6D0A944165A}" type="parTrans" cxnId="{5440B5D3-21B4-4254-A6AC-762B06E4390F}">
      <dgm:prSet/>
      <dgm:spPr/>
      <dgm:t>
        <a:bodyPr/>
        <a:lstStyle/>
        <a:p>
          <a:endParaRPr lang="en-US"/>
        </a:p>
      </dgm:t>
    </dgm:pt>
    <dgm:pt modelId="{8C095319-712E-4633-82C3-E6E6CCAEBC7D}" type="sibTrans" cxnId="{5440B5D3-21B4-4254-A6AC-762B06E4390F}">
      <dgm:prSet/>
      <dgm:spPr/>
      <dgm:t>
        <a:bodyPr/>
        <a:lstStyle/>
        <a:p>
          <a:endParaRPr lang="en-US"/>
        </a:p>
      </dgm:t>
    </dgm:pt>
    <dgm:pt modelId="{2BC2D0D8-F934-4CD5-8B05-E11406F7FC55}">
      <dgm:prSet/>
      <dgm:spPr/>
      <dgm:t>
        <a:bodyPr/>
        <a:lstStyle/>
        <a:p>
          <a:r>
            <a:rPr lang="en-US" dirty="0" smtClean="0"/>
            <a:t>Change5</a:t>
          </a:r>
          <a:endParaRPr lang="en-US" dirty="0"/>
        </a:p>
      </dgm:t>
    </dgm:pt>
    <dgm:pt modelId="{7A81CE1C-69E7-4574-B631-F546A1613710}" type="parTrans" cxnId="{787680B9-48CB-4B8F-8F25-88CF12B1BCD1}">
      <dgm:prSet/>
      <dgm:spPr/>
      <dgm:t>
        <a:bodyPr/>
        <a:lstStyle/>
        <a:p>
          <a:endParaRPr lang="en-US"/>
        </a:p>
      </dgm:t>
    </dgm:pt>
    <dgm:pt modelId="{CF897243-176E-42F3-9C98-74D23E6ACF5E}" type="sibTrans" cxnId="{787680B9-48CB-4B8F-8F25-88CF12B1BCD1}">
      <dgm:prSet/>
      <dgm:spPr/>
      <dgm:t>
        <a:bodyPr/>
        <a:lstStyle/>
        <a:p>
          <a:endParaRPr lang="en-US"/>
        </a:p>
      </dgm:t>
    </dgm:pt>
    <dgm:pt modelId="{90751BD0-3D00-4455-B19D-D0CB9230BCE8}">
      <dgm:prSet/>
      <dgm:spPr/>
      <dgm:t>
        <a:bodyPr/>
        <a:lstStyle/>
        <a:p>
          <a:r>
            <a:rPr lang="en-US" dirty="0" smtClean="0"/>
            <a:t>Change7</a:t>
          </a:r>
          <a:endParaRPr lang="en-US" dirty="0"/>
        </a:p>
      </dgm:t>
    </dgm:pt>
    <dgm:pt modelId="{4C61B4A4-6F53-475A-B17E-82032124F974}" type="parTrans" cxnId="{54C33C08-AB59-4BF7-8181-16E0AD9A71D2}">
      <dgm:prSet/>
      <dgm:spPr/>
      <dgm:t>
        <a:bodyPr/>
        <a:lstStyle/>
        <a:p>
          <a:endParaRPr lang="en-US"/>
        </a:p>
      </dgm:t>
    </dgm:pt>
    <dgm:pt modelId="{3B3FBED3-9893-4B6E-A029-40D4D8178069}" type="sibTrans" cxnId="{54C33C08-AB59-4BF7-8181-16E0AD9A71D2}">
      <dgm:prSet/>
      <dgm:spPr/>
      <dgm:t>
        <a:bodyPr/>
        <a:lstStyle/>
        <a:p>
          <a:endParaRPr lang="en-US"/>
        </a:p>
      </dgm:t>
    </dgm:pt>
    <dgm:pt modelId="{4D49297B-FA82-4D06-920D-FE0C6B9BF7CF}" type="pres">
      <dgm:prSet presAssocID="{2D2FAC88-7AD2-49AD-B6ED-7E51432FDF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DCCAF1-2B09-4F6C-A960-F7B7646A2833}" type="pres">
      <dgm:prSet presAssocID="{4CCD186E-EAFC-483B-A513-8791D37C4727}" presName="vertFlow" presStyleCnt="0"/>
      <dgm:spPr/>
      <dgm:t>
        <a:bodyPr/>
        <a:lstStyle/>
        <a:p>
          <a:endParaRPr lang="en-US"/>
        </a:p>
      </dgm:t>
    </dgm:pt>
    <dgm:pt modelId="{5A09718A-2851-43D0-B8F4-0898A4AA0FA6}" type="pres">
      <dgm:prSet presAssocID="{4CCD186E-EAFC-483B-A513-8791D37C4727}" presName="header" presStyleLbl="node1" presStyleIdx="0" presStyleCnt="3" custLinFactY="-54538" custLinFactNeighborX="-13" custLinFactNeighborY="-100000"/>
      <dgm:spPr/>
      <dgm:t>
        <a:bodyPr/>
        <a:lstStyle/>
        <a:p>
          <a:endParaRPr lang="en-US"/>
        </a:p>
      </dgm:t>
    </dgm:pt>
    <dgm:pt modelId="{B0DD68FD-172C-4E78-B212-AE87E9BA508A}" type="pres">
      <dgm:prSet presAssocID="{A34F8B8D-3063-4C68-9DF6-15DB1444FFF2}" presName="parTrans" presStyleLbl="sibTrans2D1" presStyleIdx="0" presStyleCnt="7"/>
      <dgm:spPr/>
      <dgm:t>
        <a:bodyPr/>
        <a:lstStyle/>
        <a:p>
          <a:endParaRPr lang="en-US"/>
        </a:p>
      </dgm:t>
    </dgm:pt>
    <dgm:pt modelId="{F73E2249-462B-465B-B5C1-E76C271D10EE}" type="pres">
      <dgm:prSet presAssocID="{FFFF1A2D-5215-4817-8C2B-B804CDF1BF31}" presName="child" presStyleLbl="alignAccFollowNode1" presStyleIdx="0" presStyleCnt="7" custLinFactY="-5453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19A4D-F259-4B7C-8426-726A135235CE}" type="pres">
      <dgm:prSet presAssocID="{BB410887-811B-46EA-9D96-A1F60C11C07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0E0F9232-61E4-4902-8604-A246672D00FE}" type="pres">
      <dgm:prSet presAssocID="{904DD362-7D48-46E3-A945-7B74EA172191}" presName="child" presStyleLbl="alignAccFollowNode1" presStyleIdx="1" presStyleCnt="7" custLinFactY="-5453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D63E-A578-4525-8EC1-5FEF2FDCE5A4}" type="pres">
      <dgm:prSet presAssocID="{4CCD186E-EAFC-483B-A513-8791D37C4727}" presName="hSp" presStyleCnt="0"/>
      <dgm:spPr/>
      <dgm:t>
        <a:bodyPr/>
        <a:lstStyle/>
        <a:p>
          <a:endParaRPr lang="en-US"/>
        </a:p>
      </dgm:t>
    </dgm:pt>
    <dgm:pt modelId="{7B399FD0-6D53-4D7F-B58D-3BBF811E423A}" type="pres">
      <dgm:prSet presAssocID="{D07AFEDF-B7E3-4C28-B373-7A2A0609CE4F}" presName="vertFlow" presStyleCnt="0"/>
      <dgm:spPr/>
      <dgm:t>
        <a:bodyPr/>
        <a:lstStyle/>
        <a:p>
          <a:endParaRPr lang="en-US"/>
        </a:p>
      </dgm:t>
    </dgm:pt>
    <dgm:pt modelId="{685201B2-C334-438F-BB06-88331F791AA7}" type="pres">
      <dgm:prSet presAssocID="{D07AFEDF-B7E3-4C28-B373-7A2A0609CE4F}" presName="header" presStyleLbl="node1" presStyleIdx="1" presStyleCnt="3" custScaleY="100001" custLinFactY="-344281" custLinFactNeighborY="-400000"/>
      <dgm:spPr/>
      <dgm:t>
        <a:bodyPr/>
        <a:lstStyle/>
        <a:p>
          <a:endParaRPr lang="en-US"/>
        </a:p>
      </dgm:t>
    </dgm:pt>
    <dgm:pt modelId="{08B40ED2-13E4-4BF0-AF7D-DE505827C8BF}" type="pres">
      <dgm:prSet presAssocID="{634D3751-15C2-470A-928D-9EFD28B6D1F2}" presName="parTrans" presStyleLbl="sibTrans2D1" presStyleIdx="2" presStyleCnt="7"/>
      <dgm:spPr/>
      <dgm:t>
        <a:bodyPr/>
        <a:lstStyle/>
        <a:p>
          <a:endParaRPr lang="en-US"/>
        </a:p>
      </dgm:t>
    </dgm:pt>
    <dgm:pt modelId="{2BBBE7AD-1E13-46BC-809C-3CFF650D0817}" type="pres">
      <dgm:prSet presAssocID="{7CEF0B2F-64E4-4620-A7E0-C453A474CE34}" presName="child" presStyleLbl="alignAccFollowNode1" presStyleIdx="2" presStyleCnt="7" custLinFactY="-307933" custLinFactNeighborY="-4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3A910-47CF-4AF4-8910-AF3A90719870}" type="pres">
      <dgm:prSet presAssocID="{625343C3-F8B9-4C66-8C2C-EA726E1AD39C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7908402-858C-48A7-8C88-711AEDCA9137}" type="pres">
      <dgm:prSet presAssocID="{9D0D898B-2BC3-4CCD-9DA7-0AC0358D7098}" presName="child" presStyleLbl="alignAccFollowNode1" presStyleIdx="3" presStyleCnt="7" custLinFactY="-316654" custLinFactNeighborY="-4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CBE1A-F85A-42B6-9EE3-56EB1E187201}" type="pres">
      <dgm:prSet presAssocID="{53D825A0-1AC3-43A4-BC78-FEEC01977443}" presName="sibTrans" presStyleLbl="sibTrans2D1" presStyleIdx="4" presStyleCnt="7"/>
      <dgm:spPr/>
      <dgm:t>
        <a:bodyPr/>
        <a:lstStyle/>
        <a:p>
          <a:endParaRPr lang="en-US"/>
        </a:p>
      </dgm:t>
    </dgm:pt>
    <dgm:pt modelId="{46D8B44F-1A53-4DBD-85BA-03BBA883E945}" type="pres">
      <dgm:prSet presAssocID="{AAF06372-9E59-4B19-9B72-5A1EFC026DCE}" presName="child" presStyleLbl="alignAccFollowNode1" presStyleIdx="4" presStyleCnt="7" custLinFactY="-325374" custLinFactNeighborY="-4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0B685-523E-4A29-B9B5-658693F768EC}" type="pres">
      <dgm:prSet presAssocID="{8C095319-712E-4633-82C3-E6E6CCAEBC7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3743748-3B6C-4A15-88A4-CF77AB26A972}" type="pres">
      <dgm:prSet presAssocID="{2BC2D0D8-F934-4CD5-8B05-E11406F7FC55}" presName="child" presStyleLbl="alignAccFollowNode1" presStyleIdx="5" presStyleCnt="7" custLinFactY="-318131" custLinFactNeighborY="-4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0E9C8-8806-4AE8-B3D2-C71F2A6BC1DE}" type="pres">
      <dgm:prSet presAssocID="{D07AFEDF-B7E3-4C28-B373-7A2A0609CE4F}" presName="hSp" presStyleCnt="0"/>
      <dgm:spPr/>
      <dgm:t>
        <a:bodyPr/>
        <a:lstStyle/>
        <a:p>
          <a:endParaRPr lang="en-US"/>
        </a:p>
      </dgm:t>
    </dgm:pt>
    <dgm:pt modelId="{BBF35259-D0C1-4186-949B-0C1E5032AF6C}" type="pres">
      <dgm:prSet presAssocID="{EB140069-8290-4A23-8052-A55D2C110744}" presName="vertFlow" presStyleCnt="0"/>
      <dgm:spPr/>
      <dgm:t>
        <a:bodyPr/>
        <a:lstStyle/>
        <a:p>
          <a:endParaRPr lang="en-US"/>
        </a:p>
      </dgm:t>
    </dgm:pt>
    <dgm:pt modelId="{D3FC374B-A02C-48E2-A3E9-40752D254B82}" type="pres">
      <dgm:prSet presAssocID="{EB140069-8290-4A23-8052-A55D2C110744}" presName="header" presStyleLbl="node1" presStyleIdx="2" presStyleCnt="3" custLinFactY="10461" custLinFactNeighborY="100000"/>
      <dgm:spPr/>
      <dgm:t>
        <a:bodyPr/>
        <a:lstStyle/>
        <a:p>
          <a:endParaRPr lang="en-US"/>
        </a:p>
      </dgm:t>
    </dgm:pt>
    <dgm:pt modelId="{79EABB5C-655B-451F-8D0D-3B7BD35D8758}" type="pres">
      <dgm:prSet presAssocID="{4C61B4A4-6F53-475A-B17E-82032124F974}" presName="parTrans" presStyleLbl="sibTrans2D1" presStyleIdx="6" presStyleCnt="7"/>
      <dgm:spPr/>
      <dgm:t>
        <a:bodyPr/>
        <a:lstStyle/>
        <a:p>
          <a:endParaRPr lang="en-US"/>
        </a:p>
      </dgm:t>
    </dgm:pt>
    <dgm:pt modelId="{C274315B-ED81-41D5-8455-F0A7BAAB63F5}" type="pres">
      <dgm:prSet presAssocID="{90751BD0-3D00-4455-B19D-D0CB9230BCE8}" presName="child" presStyleLbl="alignAccFollowNode1" presStyleIdx="6" presStyleCnt="7" custLinFactY="1046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10DA5-610E-45D8-AB93-979F01525DD4}" type="presOf" srcId="{D07AFEDF-B7E3-4C28-B373-7A2A0609CE4F}" destId="{685201B2-C334-438F-BB06-88331F791AA7}" srcOrd="0" destOrd="0" presId="urn:microsoft.com/office/officeart/2005/8/layout/lProcess1"/>
    <dgm:cxn modelId="{0C3E9A53-0596-4F94-9C08-E903607E5797}" type="presOf" srcId="{4C61B4A4-6F53-475A-B17E-82032124F974}" destId="{79EABB5C-655B-451F-8D0D-3B7BD35D8758}" srcOrd="0" destOrd="0" presId="urn:microsoft.com/office/officeart/2005/8/layout/lProcess1"/>
    <dgm:cxn modelId="{A3CFFA0F-1F1E-4A2A-A970-A4FBB4B821B8}" type="presOf" srcId="{BB410887-811B-46EA-9D96-A1F60C11C071}" destId="{72319A4D-F259-4B7C-8426-726A135235CE}" srcOrd="0" destOrd="0" presId="urn:microsoft.com/office/officeart/2005/8/layout/lProcess1"/>
    <dgm:cxn modelId="{1FFD5476-C0BE-461C-8092-F286AA7598E4}" type="presOf" srcId="{EB140069-8290-4A23-8052-A55D2C110744}" destId="{D3FC374B-A02C-48E2-A3E9-40752D254B82}" srcOrd="0" destOrd="0" presId="urn:microsoft.com/office/officeart/2005/8/layout/lProcess1"/>
    <dgm:cxn modelId="{E34CA723-C184-437A-8056-64EC90994AE7}" type="presOf" srcId="{FFFF1A2D-5215-4817-8C2B-B804CDF1BF31}" destId="{F73E2249-462B-465B-B5C1-E76C271D10EE}" srcOrd="0" destOrd="0" presId="urn:microsoft.com/office/officeart/2005/8/layout/lProcess1"/>
    <dgm:cxn modelId="{0CACB3FD-4CA8-4E8E-8874-337AEC472D15}" type="presOf" srcId="{53D825A0-1AC3-43A4-BC78-FEEC01977443}" destId="{F27CBE1A-F85A-42B6-9EE3-56EB1E187201}" srcOrd="0" destOrd="0" presId="urn:microsoft.com/office/officeart/2005/8/layout/lProcess1"/>
    <dgm:cxn modelId="{D60CA7FC-B412-477B-A52A-13CDE0772E05}" type="presOf" srcId="{8C095319-712E-4633-82C3-E6E6CCAEBC7D}" destId="{5FF0B685-523E-4A29-B9B5-658693F768EC}" srcOrd="0" destOrd="0" presId="urn:microsoft.com/office/officeart/2005/8/layout/lProcess1"/>
    <dgm:cxn modelId="{01786E2E-097D-4B85-A223-4D50BF083911}" type="presOf" srcId="{90751BD0-3D00-4455-B19D-D0CB9230BCE8}" destId="{C274315B-ED81-41D5-8455-F0A7BAAB63F5}" srcOrd="0" destOrd="0" presId="urn:microsoft.com/office/officeart/2005/8/layout/lProcess1"/>
    <dgm:cxn modelId="{E65E376F-ED2E-4615-9171-2BA6D386063D}" type="presOf" srcId="{634D3751-15C2-470A-928D-9EFD28B6D1F2}" destId="{08B40ED2-13E4-4BF0-AF7D-DE505827C8BF}" srcOrd="0" destOrd="0" presId="urn:microsoft.com/office/officeart/2005/8/layout/lProcess1"/>
    <dgm:cxn modelId="{1F1C4CFF-40DF-4088-8479-B147A97332B9}" type="presOf" srcId="{AAF06372-9E59-4B19-9B72-5A1EFC026DCE}" destId="{46D8B44F-1A53-4DBD-85BA-03BBA883E945}" srcOrd="0" destOrd="0" presId="urn:microsoft.com/office/officeart/2005/8/layout/lProcess1"/>
    <dgm:cxn modelId="{54C33C08-AB59-4BF7-8181-16E0AD9A71D2}" srcId="{EB140069-8290-4A23-8052-A55D2C110744}" destId="{90751BD0-3D00-4455-B19D-D0CB9230BCE8}" srcOrd="0" destOrd="0" parTransId="{4C61B4A4-6F53-475A-B17E-82032124F974}" sibTransId="{3B3FBED3-9893-4B6E-A029-40D4D8178069}"/>
    <dgm:cxn modelId="{1520FE6C-FE37-4B8E-991C-CB7C24BBF057}" srcId="{D07AFEDF-B7E3-4C28-B373-7A2A0609CE4F}" destId="{9D0D898B-2BC3-4CCD-9DA7-0AC0358D7098}" srcOrd="1" destOrd="0" parTransId="{667097AB-5100-4CDC-9074-AABCE49CD8A8}" sibTransId="{53D825A0-1AC3-43A4-BC78-FEEC01977443}"/>
    <dgm:cxn modelId="{17CBEE2C-E113-4E9A-9FFD-849FCD77FA6D}" srcId="{D07AFEDF-B7E3-4C28-B373-7A2A0609CE4F}" destId="{7CEF0B2F-64E4-4620-A7E0-C453A474CE34}" srcOrd="0" destOrd="0" parTransId="{634D3751-15C2-470A-928D-9EFD28B6D1F2}" sibTransId="{625343C3-F8B9-4C66-8C2C-EA726E1AD39C}"/>
    <dgm:cxn modelId="{88B113BF-5989-4E92-8F11-DE4A22866B5D}" srcId="{2D2FAC88-7AD2-49AD-B6ED-7E51432FDF35}" destId="{4CCD186E-EAFC-483B-A513-8791D37C4727}" srcOrd="0" destOrd="0" parTransId="{CF6AC177-C109-4937-ADEF-2F44E754A9AA}" sibTransId="{08C28B04-CCEE-4729-9B0B-8E23DB72A57A}"/>
    <dgm:cxn modelId="{EADD07EA-FD7A-44A3-893B-1C48AC388EF2}" srcId="{4CCD186E-EAFC-483B-A513-8791D37C4727}" destId="{FFFF1A2D-5215-4817-8C2B-B804CDF1BF31}" srcOrd="0" destOrd="0" parTransId="{A34F8B8D-3063-4C68-9DF6-15DB1444FFF2}" sibTransId="{BB410887-811B-46EA-9D96-A1F60C11C071}"/>
    <dgm:cxn modelId="{267E8B97-CB2F-464E-BAF4-86636F87097E}" srcId="{4CCD186E-EAFC-483B-A513-8791D37C4727}" destId="{904DD362-7D48-46E3-A945-7B74EA172191}" srcOrd="1" destOrd="0" parTransId="{C42CC455-4012-42E6-B921-245DA17F4D48}" sibTransId="{86C20C08-D277-402C-825E-9741D4C44E25}"/>
    <dgm:cxn modelId="{78E313E6-065A-4157-8BBC-778B761EAC39}" srcId="{2D2FAC88-7AD2-49AD-B6ED-7E51432FDF35}" destId="{EB140069-8290-4A23-8052-A55D2C110744}" srcOrd="2" destOrd="0" parTransId="{C2E5ED0A-4740-49CC-A6A2-F082B73BB35E}" sibTransId="{32BD92A5-0647-4294-906B-EDF459E97DD7}"/>
    <dgm:cxn modelId="{8D718829-5A7A-4505-8D04-4F59356E5FB4}" type="presOf" srcId="{9D0D898B-2BC3-4CCD-9DA7-0AC0358D7098}" destId="{87908402-858C-48A7-8C88-711AEDCA9137}" srcOrd="0" destOrd="0" presId="urn:microsoft.com/office/officeart/2005/8/layout/lProcess1"/>
    <dgm:cxn modelId="{0FECA2DE-27AC-46E9-BC4F-1C32FD15E09C}" type="presOf" srcId="{2BC2D0D8-F934-4CD5-8B05-E11406F7FC55}" destId="{03743748-3B6C-4A15-88A4-CF77AB26A972}" srcOrd="0" destOrd="0" presId="urn:microsoft.com/office/officeart/2005/8/layout/lProcess1"/>
    <dgm:cxn modelId="{7333B3EB-84A9-4237-95FF-36024D38F9EF}" type="presOf" srcId="{904DD362-7D48-46E3-A945-7B74EA172191}" destId="{0E0F9232-61E4-4902-8604-A246672D00FE}" srcOrd="0" destOrd="0" presId="urn:microsoft.com/office/officeart/2005/8/layout/lProcess1"/>
    <dgm:cxn modelId="{5440B5D3-21B4-4254-A6AC-762B06E4390F}" srcId="{D07AFEDF-B7E3-4C28-B373-7A2A0609CE4F}" destId="{AAF06372-9E59-4B19-9B72-5A1EFC026DCE}" srcOrd="2" destOrd="0" parTransId="{945768F5-C2BE-44DC-87E9-D6D0A944165A}" sibTransId="{8C095319-712E-4633-82C3-E6E6CCAEBC7D}"/>
    <dgm:cxn modelId="{787680B9-48CB-4B8F-8F25-88CF12B1BCD1}" srcId="{D07AFEDF-B7E3-4C28-B373-7A2A0609CE4F}" destId="{2BC2D0D8-F934-4CD5-8B05-E11406F7FC55}" srcOrd="3" destOrd="0" parTransId="{7A81CE1C-69E7-4574-B631-F546A1613710}" sibTransId="{CF897243-176E-42F3-9C98-74D23E6ACF5E}"/>
    <dgm:cxn modelId="{FE286AE9-5A1C-478C-A322-126FF2213184}" type="presOf" srcId="{2D2FAC88-7AD2-49AD-B6ED-7E51432FDF35}" destId="{4D49297B-FA82-4D06-920D-FE0C6B9BF7CF}" srcOrd="0" destOrd="0" presId="urn:microsoft.com/office/officeart/2005/8/layout/lProcess1"/>
    <dgm:cxn modelId="{3E0C8AE3-9A81-4A45-9D2B-8FA261868445}" type="presOf" srcId="{A34F8B8D-3063-4C68-9DF6-15DB1444FFF2}" destId="{B0DD68FD-172C-4E78-B212-AE87E9BA508A}" srcOrd="0" destOrd="0" presId="urn:microsoft.com/office/officeart/2005/8/layout/lProcess1"/>
    <dgm:cxn modelId="{E40D6246-3B53-41B4-8882-5E944A99C025}" type="presOf" srcId="{7CEF0B2F-64E4-4620-A7E0-C453A474CE34}" destId="{2BBBE7AD-1E13-46BC-809C-3CFF650D0817}" srcOrd="0" destOrd="0" presId="urn:microsoft.com/office/officeart/2005/8/layout/lProcess1"/>
    <dgm:cxn modelId="{81BFFAD5-C8A8-4261-AF61-6334935E10FC}" srcId="{2D2FAC88-7AD2-49AD-B6ED-7E51432FDF35}" destId="{D07AFEDF-B7E3-4C28-B373-7A2A0609CE4F}" srcOrd="1" destOrd="0" parTransId="{F78636CF-AB41-480B-AF44-8758BFBA4339}" sibTransId="{71B1AF56-AA8E-4132-B1B6-518DB04CFCC9}"/>
    <dgm:cxn modelId="{33181EDA-02FB-43F7-93D3-63F380D0E8D4}" type="presOf" srcId="{4CCD186E-EAFC-483B-A513-8791D37C4727}" destId="{5A09718A-2851-43D0-B8F4-0898A4AA0FA6}" srcOrd="0" destOrd="0" presId="urn:microsoft.com/office/officeart/2005/8/layout/lProcess1"/>
    <dgm:cxn modelId="{0FE34DE5-5362-4302-9CD7-991676F1218A}" type="presOf" srcId="{625343C3-F8B9-4C66-8C2C-EA726E1AD39C}" destId="{1983A910-47CF-4AF4-8910-AF3A90719870}" srcOrd="0" destOrd="0" presId="urn:microsoft.com/office/officeart/2005/8/layout/lProcess1"/>
    <dgm:cxn modelId="{583A994A-E2F2-4EC9-94C6-F79257666C6F}" type="presParOf" srcId="{4D49297B-FA82-4D06-920D-FE0C6B9BF7CF}" destId="{44DCCAF1-2B09-4F6C-A960-F7B7646A2833}" srcOrd="0" destOrd="0" presId="urn:microsoft.com/office/officeart/2005/8/layout/lProcess1"/>
    <dgm:cxn modelId="{E5E1AB31-BB85-47A0-8502-31504244A153}" type="presParOf" srcId="{44DCCAF1-2B09-4F6C-A960-F7B7646A2833}" destId="{5A09718A-2851-43D0-B8F4-0898A4AA0FA6}" srcOrd="0" destOrd="0" presId="urn:microsoft.com/office/officeart/2005/8/layout/lProcess1"/>
    <dgm:cxn modelId="{8F79FC11-7F50-4B6C-8AFE-F1C5B04ED148}" type="presParOf" srcId="{44DCCAF1-2B09-4F6C-A960-F7B7646A2833}" destId="{B0DD68FD-172C-4E78-B212-AE87E9BA508A}" srcOrd="1" destOrd="0" presId="urn:microsoft.com/office/officeart/2005/8/layout/lProcess1"/>
    <dgm:cxn modelId="{F29C2192-AC05-4559-AB9D-8AD17CD32944}" type="presParOf" srcId="{44DCCAF1-2B09-4F6C-A960-F7B7646A2833}" destId="{F73E2249-462B-465B-B5C1-E76C271D10EE}" srcOrd="2" destOrd="0" presId="urn:microsoft.com/office/officeart/2005/8/layout/lProcess1"/>
    <dgm:cxn modelId="{E03E208D-53EC-4E9D-8AB9-049903252DDD}" type="presParOf" srcId="{44DCCAF1-2B09-4F6C-A960-F7B7646A2833}" destId="{72319A4D-F259-4B7C-8426-726A135235CE}" srcOrd="3" destOrd="0" presId="urn:microsoft.com/office/officeart/2005/8/layout/lProcess1"/>
    <dgm:cxn modelId="{9E889D5F-09CB-4F46-A8AC-2243FAA67864}" type="presParOf" srcId="{44DCCAF1-2B09-4F6C-A960-F7B7646A2833}" destId="{0E0F9232-61E4-4902-8604-A246672D00FE}" srcOrd="4" destOrd="0" presId="urn:microsoft.com/office/officeart/2005/8/layout/lProcess1"/>
    <dgm:cxn modelId="{FAD2C896-88F4-467A-87EB-B316569E2BE7}" type="presParOf" srcId="{4D49297B-FA82-4D06-920D-FE0C6B9BF7CF}" destId="{61F5D63E-A578-4525-8EC1-5FEF2FDCE5A4}" srcOrd="1" destOrd="0" presId="urn:microsoft.com/office/officeart/2005/8/layout/lProcess1"/>
    <dgm:cxn modelId="{73B5F661-D960-4A60-8646-2669D2448146}" type="presParOf" srcId="{4D49297B-FA82-4D06-920D-FE0C6B9BF7CF}" destId="{7B399FD0-6D53-4D7F-B58D-3BBF811E423A}" srcOrd="2" destOrd="0" presId="urn:microsoft.com/office/officeart/2005/8/layout/lProcess1"/>
    <dgm:cxn modelId="{E1197146-8E15-4DC5-BF58-7501613ED99C}" type="presParOf" srcId="{7B399FD0-6D53-4D7F-B58D-3BBF811E423A}" destId="{685201B2-C334-438F-BB06-88331F791AA7}" srcOrd="0" destOrd="0" presId="urn:microsoft.com/office/officeart/2005/8/layout/lProcess1"/>
    <dgm:cxn modelId="{BFAA1D16-0D8D-4872-AEA0-FD632B7CF2DB}" type="presParOf" srcId="{7B399FD0-6D53-4D7F-B58D-3BBF811E423A}" destId="{08B40ED2-13E4-4BF0-AF7D-DE505827C8BF}" srcOrd="1" destOrd="0" presId="urn:microsoft.com/office/officeart/2005/8/layout/lProcess1"/>
    <dgm:cxn modelId="{384D77F7-4F90-4756-B957-9B91F8CE68CB}" type="presParOf" srcId="{7B399FD0-6D53-4D7F-B58D-3BBF811E423A}" destId="{2BBBE7AD-1E13-46BC-809C-3CFF650D0817}" srcOrd="2" destOrd="0" presId="urn:microsoft.com/office/officeart/2005/8/layout/lProcess1"/>
    <dgm:cxn modelId="{0A52FCC9-EC4E-4660-A353-B1B7A924BA83}" type="presParOf" srcId="{7B399FD0-6D53-4D7F-B58D-3BBF811E423A}" destId="{1983A910-47CF-4AF4-8910-AF3A90719870}" srcOrd="3" destOrd="0" presId="urn:microsoft.com/office/officeart/2005/8/layout/lProcess1"/>
    <dgm:cxn modelId="{F177110E-CE3A-4B14-83AB-A490EA89F2B7}" type="presParOf" srcId="{7B399FD0-6D53-4D7F-B58D-3BBF811E423A}" destId="{87908402-858C-48A7-8C88-711AEDCA9137}" srcOrd="4" destOrd="0" presId="urn:microsoft.com/office/officeart/2005/8/layout/lProcess1"/>
    <dgm:cxn modelId="{CCB921A3-BB03-4ECA-83EF-AAFAF7457A8C}" type="presParOf" srcId="{7B399FD0-6D53-4D7F-B58D-3BBF811E423A}" destId="{F27CBE1A-F85A-42B6-9EE3-56EB1E187201}" srcOrd="5" destOrd="0" presId="urn:microsoft.com/office/officeart/2005/8/layout/lProcess1"/>
    <dgm:cxn modelId="{77F8AC88-6D14-43A6-869C-BE738DC27C60}" type="presParOf" srcId="{7B399FD0-6D53-4D7F-B58D-3BBF811E423A}" destId="{46D8B44F-1A53-4DBD-85BA-03BBA883E945}" srcOrd="6" destOrd="0" presId="urn:microsoft.com/office/officeart/2005/8/layout/lProcess1"/>
    <dgm:cxn modelId="{1BDE2D8A-5386-4319-AB86-B830E166D146}" type="presParOf" srcId="{7B399FD0-6D53-4D7F-B58D-3BBF811E423A}" destId="{5FF0B685-523E-4A29-B9B5-658693F768EC}" srcOrd="7" destOrd="0" presId="urn:microsoft.com/office/officeart/2005/8/layout/lProcess1"/>
    <dgm:cxn modelId="{6CF12AD3-01B9-4237-B465-CAFEBD6F085B}" type="presParOf" srcId="{7B399FD0-6D53-4D7F-B58D-3BBF811E423A}" destId="{03743748-3B6C-4A15-88A4-CF77AB26A972}" srcOrd="8" destOrd="0" presId="urn:microsoft.com/office/officeart/2005/8/layout/lProcess1"/>
    <dgm:cxn modelId="{BAE4687B-3CDD-49CE-B4E4-D02FAE22AC65}" type="presParOf" srcId="{4D49297B-FA82-4D06-920D-FE0C6B9BF7CF}" destId="{C990E9C8-8806-4AE8-B3D2-C71F2A6BC1DE}" srcOrd="3" destOrd="0" presId="urn:microsoft.com/office/officeart/2005/8/layout/lProcess1"/>
    <dgm:cxn modelId="{55DB6FE0-0FEC-4F55-BB7B-472B5025A193}" type="presParOf" srcId="{4D49297B-FA82-4D06-920D-FE0C6B9BF7CF}" destId="{BBF35259-D0C1-4186-949B-0C1E5032AF6C}" srcOrd="4" destOrd="0" presId="urn:microsoft.com/office/officeart/2005/8/layout/lProcess1"/>
    <dgm:cxn modelId="{2520689B-FF4D-4892-B280-C8F7BBA20EDE}" type="presParOf" srcId="{BBF35259-D0C1-4186-949B-0C1E5032AF6C}" destId="{D3FC374B-A02C-48E2-A3E9-40752D254B82}" srcOrd="0" destOrd="0" presId="urn:microsoft.com/office/officeart/2005/8/layout/lProcess1"/>
    <dgm:cxn modelId="{96479BAF-0970-4699-951C-ADA385520674}" type="presParOf" srcId="{BBF35259-D0C1-4186-949B-0C1E5032AF6C}" destId="{79EABB5C-655B-451F-8D0D-3B7BD35D8758}" srcOrd="1" destOrd="0" presId="urn:microsoft.com/office/officeart/2005/8/layout/lProcess1"/>
    <dgm:cxn modelId="{EBBAB353-F1CB-4B2F-BB3C-914C2C2C5C5C}" type="presParOf" srcId="{BBF35259-D0C1-4186-949B-0C1E5032AF6C}" destId="{C274315B-ED81-41D5-8455-F0A7BAAB63F5}" srcOrd="2" destOrd="0" presId="urn:microsoft.com/office/officeart/2005/8/layout/l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5D31-521A-44FD-B1A1-A1D0AB0BA973}" type="datetimeFigureOut">
              <a:rPr lang="en-US" smtClean="0"/>
              <a:pPr/>
              <a:t>4/17/2008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7E698-6512-483F-AAF6-ADDB16ED07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the process of resolve a defect to show the lack of integration.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E698-6512-483F-AAF6-ADDB16ED07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Show TODO list</a:t>
            </a:r>
            <a:r>
              <a:rPr lang="en-US" baseline="0" dirty="0" smtClean="0"/>
              <a:t> without work item;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Show create a work</a:t>
            </a:r>
            <a:r>
              <a:rPr lang="en-US" baseline="0" dirty="0" smtClean="0"/>
              <a:t> item form a compile warning;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linkage </a:t>
            </a:r>
            <a:r>
              <a:rPr lang="en-US" baseline="0" dirty="0" err="1" smtClean="0"/>
              <a:t>concepte</a:t>
            </a:r>
            <a:r>
              <a:rPr lang="en-US" baseline="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E698-6512-483F-AAF6-ADDB16ED07E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Show TODO list</a:t>
            </a:r>
            <a:r>
              <a:rPr lang="en-US" baseline="0" dirty="0" smtClean="0"/>
              <a:t> without work item;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Show create a work</a:t>
            </a:r>
            <a:r>
              <a:rPr lang="en-US" baseline="0" dirty="0" smtClean="0"/>
              <a:t> item form a compile warning;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linkage </a:t>
            </a:r>
            <a:r>
              <a:rPr lang="en-US" baseline="0" dirty="0" err="1" smtClean="0"/>
              <a:t>concepte</a:t>
            </a:r>
            <a:r>
              <a:rPr lang="en-US" baseline="0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E698-6512-483F-AAF6-ADDB16ED07E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Use fenglu12’ shelve set to present</a:t>
            </a:r>
          </a:p>
          <a:p>
            <a:pPr marL="228600" indent="-228600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tf</a:t>
            </a:r>
            <a:r>
              <a:rPr lang="en-US" baseline="0" dirty="0" smtClean="0"/>
              <a:t> diff”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7E698-6512-483F-AAF6-ADDB16ED07E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1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F6E3175-2655-4FF7-A585-6C52C9CB690C}" type="datetimeFigureOut">
              <a:rPr lang="en-US" smtClean="0"/>
              <a:pPr/>
              <a:t>4/17/2008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302E5F-8C9F-4376-A07A-0DE1205FEF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2" descr="C:\VEE\Main\Doc\8.0\Bitmaps &amp; Icons\HIRes VEE PRO icon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53400" y="152400"/>
            <a:ext cx="8382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mvps.com/blogs/vstsblog/archive/2007/07/07/starting-using-custom-work-item-controls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Framework-Design-Guidelines-Conventions-Development/dp/0321246756/ref=pd_bbs_sr_1?ie=UTF8&amp;s=books&amp;qid=1206414499&amp;sr=8-1" TargetMode="External"/><Relationship Id="rId2" Type="http://schemas.openxmlformats.org/officeDocument/2006/relationships/hyperlink" Target="http://blogs.msdn.com/fxcop/archive/2007/08/09/what-rules-do-microsoft-have-turned-on-internally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Refactoring-Improving-Existing-Addison-Wesley-Technology/dp/0201485672/ref=pd_bbs_sr_1?ie=UTF8&amp;s=books&amp;qid=1207008195&amp;sr=1-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2.microsoft.com/en-us/tfs2008/bb980963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burke/archive/2008/01/16/configuring-visual-studio-to-debug-net-framework-source-code.aspx" TargetMode="External"/><Relationship Id="rId2" Type="http://schemas.openxmlformats.org/officeDocument/2006/relationships/hyperlink" Target="http://code.msdn.microsoft.com/PowerComman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7000"/>
            <a:ext cx="7406640" cy="86258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REAL INTEGRATED IDE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5715000"/>
            <a:ext cx="2895600" cy="304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Agilent VEE Team - JIA Dong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581400"/>
            <a:ext cx="4731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 Visual Studio Team System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Workspace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Represents a client-side copy of the files in the server that you want to work in.</a:t>
            </a:r>
          </a:p>
          <a:p>
            <a:r>
              <a:rPr lang="it-IT" dirty="0" smtClean="0"/>
              <a:t>Per computer, per user account</a:t>
            </a:r>
          </a:p>
          <a:p>
            <a:r>
              <a:rPr lang="en-US" dirty="0" smtClean="0"/>
              <a:t>Active or Cloaked</a:t>
            </a:r>
          </a:p>
          <a:p>
            <a:pPr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Work item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 record to track the assignment and state of work. </a:t>
            </a:r>
          </a:p>
          <a:p>
            <a:r>
              <a:rPr lang="en-US" dirty="0" smtClean="0"/>
              <a:t>A relationship between task and people</a:t>
            </a:r>
          </a:p>
          <a:p>
            <a:r>
              <a:rPr lang="en-US" dirty="0" smtClean="0"/>
              <a:t>types: task, change request, risk, review, requirement, and bug.</a:t>
            </a:r>
          </a:p>
          <a:p>
            <a:r>
              <a:rPr lang="en-US" dirty="0" smtClean="0">
                <a:hlinkClick r:id="rId3"/>
              </a:rPr>
              <a:t>Can be customized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Work item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of team system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828800" y="1905000"/>
          <a:ext cx="68580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</a:t>
            </a:r>
            <a:r>
              <a:rPr lang="en-US" sz="3200" dirty="0" err="1" smtClean="0"/>
              <a:t>Changeset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 logical grouping of changes.</a:t>
            </a:r>
          </a:p>
          <a:p>
            <a:r>
              <a:rPr lang="en-US" dirty="0" smtClean="0"/>
              <a:t>Convenient unit for change management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changeset</a:t>
            </a:r>
            <a:r>
              <a:rPr lang="en-US" dirty="0" smtClean="0"/>
              <a:t> number is a repository wide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408" y="706993"/>
            <a:ext cx="7555992" cy="1185202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408" y="1880154"/>
            <a:ext cx="7555992" cy="497784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4" name="Picture 2" descr="GEL 4x3 Frame MS-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49" y="1207055"/>
            <a:ext cx="4992977" cy="5011463"/>
          </a:xfrm>
          <a:prstGeom prst="rect">
            <a:avLst/>
          </a:prstGeom>
          <a:noFill/>
        </p:spPr>
      </p:pic>
      <p:pic>
        <p:nvPicPr>
          <p:cNvPr id="5" name="Picture 3" descr="GEL 4x3 Frame coba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1113" y="1918254"/>
            <a:ext cx="1878880" cy="1431847"/>
          </a:xfrm>
          <a:prstGeom prst="rect">
            <a:avLst/>
          </a:prstGeom>
          <a:noFill/>
        </p:spPr>
      </p:pic>
      <p:pic>
        <p:nvPicPr>
          <p:cNvPr id="6" name="Picture 4" descr="GEL Rounded Square MS gre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7149" y="2302430"/>
            <a:ext cx="867174" cy="1068842"/>
          </a:xfrm>
          <a:prstGeom prst="rect">
            <a:avLst/>
          </a:prstGeom>
          <a:noFill/>
        </p:spPr>
      </p:pic>
      <p:pic>
        <p:nvPicPr>
          <p:cNvPr id="7" name="Picture 6" descr="GEL honeycomb MS blu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1763" y="2380217"/>
            <a:ext cx="352920" cy="403337"/>
          </a:xfrm>
          <a:prstGeom prst="rect">
            <a:avLst/>
          </a:prstGeom>
          <a:noFill/>
        </p:spPr>
      </p:pic>
      <p:pic>
        <p:nvPicPr>
          <p:cNvPr id="8" name="Picture 7" descr="GEL honeycomb fuchsi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2739" y="2650093"/>
            <a:ext cx="519296" cy="593241"/>
          </a:xfrm>
          <a:prstGeom prst="rect">
            <a:avLst/>
          </a:prstGeom>
          <a:noFill/>
        </p:spPr>
      </p:pic>
      <p:pic>
        <p:nvPicPr>
          <p:cNvPr id="9" name="Picture 8" descr="PC blank scree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59687" y="1634093"/>
            <a:ext cx="902467" cy="900787"/>
          </a:xfrm>
          <a:prstGeom prst="rect">
            <a:avLst/>
          </a:prstGeom>
          <a:noFill/>
        </p:spPr>
      </p:pic>
      <p:pic>
        <p:nvPicPr>
          <p:cNvPr id="10" name="Picture 9" descr="GEL 4x3 Frame coba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9050" y="3901042"/>
            <a:ext cx="1878880" cy="1431847"/>
          </a:xfrm>
          <a:prstGeom prst="rect">
            <a:avLst/>
          </a:prstGeom>
          <a:noFill/>
        </p:spPr>
      </p:pic>
      <p:pic>
        <p:nvPicPr>
          <p:cNvPr id="11" name="Picture 10" descr="PC blank scree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7624" y="3616880"/>
            <a:ext cx="902468" cy="900787"/>
          </a:xfrm>
          <a:prstGeom prst="rect">
            <a:avLst/>
          </a:prstGeom>
          <a:noFill/>
        </p:spPr>
      </p:pic>
      <p:pic>
        <p:nvPicPr>
          <p:cNvPr id="12" name="Picture 12" descr="medium gray cylinde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68575" y="1819830"/>
            <a:ext cx="1623432" cy="2330953"/>
          </a:xfrm>
          <a:prstGeom prst="rect">
            <a:avLst/>
          </a:prstGeom>
          <a:noFill/>
        </p:spPr>
      </p:pic>
      <p:pic>
        <p:nvPicPr>
          <p:cNvPr id="13" name="Picture 13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13138" y="2934254"/>
            <a:ext cx="257128" cy="428547"/>
          </a:xfrm>
          <a:prstGeom prst="rect">
            <a:avLst/>
          </a:prstGeom>
          <a:noFill/>
        </p:spPr>
      </p:pic>
      <p:pic>
        <p:nvPicPr>
          <p:cNvPr id="14" name="Picture 14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3063" y="2940604"/>
            <a:ext cx="257128" cy="428547"/>
          </a:xfrm>
          <a:prstGeom prst="rect">
            <a:avLst/>
          </a:prstGeom>
          <a:noFill/>
        </p:spPr>
      </p:pic>
      <p:pic>
        <p:nvPicPr>
          <p:cNvPr id="15" name="Picture 15" descr="Binary Cod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2274" y="2970768"/>
            <a:ext cx="173099" cy="373087"/>
          </a:xfrm>
          <a:prstGeom prst="rect">
            <a:avLst/>
          </a:prstGeom>
          <a:noFill/>
        </p:spPr>
      </p:pic>
      <p:pic>
        <p:nvPicPr>
          <p:cNvPr id="16" name="Picture 16" descr="Documen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9174" y="2966005"/>
            <a:ext cx="173099" cy="373087"/>
          </a:xfrm>
          <a:prstGeom prst="rect">
            <a:avLst/>
          </a:prstGeom>
          <a:noFill/>
        </p:spPr>
      </p:pic>
      <p:pic>
        <p:nvPicPr>
          <p:cNvPr id="17" name="Picture 17" descr="GEL 4x3 Frame MS-yellow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89763" y="2219880"/>
            <a:ext cx="492408" cy="821800"/>
          </a:xfrm>
          <a:prstGeom prst="rect">
            <a:avLst/>
          </a:prstGeom>
          <a:noFill/>
        </p:spPr>
      </p:pic>
      <p:pic>
        <p:nvPicPr>
          <p:cNvPr id="18" name="Picture 18" descr="Binary Co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2265919"/>
            <a:ext cx="332754" cy="714244"/>
          </a:xfrm>
          <a:prstGeom prst="rect">
            <a:avLst/>
          </a:prstGeom>
          <a:noFill/>
        </p:spPr>
      </p:pic>
      <p:pic>
        <p:nvPicPr>
          <p:cNvPr id="19" name="Picture 19" descr="Documen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64375" y="2270680"/>
            <a:ext cx="332754" cy="714245"/>
          </a:xfrm>
          <a:prstGeom prst="rect">
            <a:avLst/>
          </a:prstGeom>
          <a:noFill/>
        </p:spPr>
      </p:pic>
      <p:pic>
        <p:nvPicPr>
          <p:cNvPr id="20" name="Picture 20" descr="GEL 4x3 Frame MS-yellow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75413" y="2216705"/>
            <a:ext cx="492408" cy="821800"/>
          </a:xfrm>
          <a:prstGeom prst="rect">
            <a:avLst/>
          </a:prstGeom>
          <a:noFill/>
        </p:spPr>
      </p:pic>
      <p:pic>
        <p:nvPicPr>
          <p:cNvPr id="21" name="Picture 21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13138" y="2477054"/>
            <a:ext cx="257128" cy="428547"/>
          </a:xfrm>
          <a:prstGeom prst="rect">
            <a:avLst/>
          </a:prstGeom>
          <a:noFill/>
        </p:spPr>
      </p:pic>
      <p:pic>
        <p:nvPicPr>
          <p:cNvPr id="22" name="Picture 22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3063" y="2483404"/>
            <a:ext cx="257128" cy="428547"/>
          </a:xfrm>
          <a:prstGeom prst="rect">
            <a:avLst/>
          </a:prstGeom>
          <a:noFill/>
        </p:spPr>
      </p:pic>
      <p:pic>
        <p:nvPicPr>
          <p:cNvPr id="23" name="Picture 23" descr="Binary Cod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2274" y="2513568"/>
            <a:ext cx="173099" cy="373087"/>
          </a:xfrm>
          <a:prstGeom prst="rect">
            <a:avLst/>
          </a:prstGeom>
          <a:noFill/>
        </p:spPr>
      </p:pic>
      <p:pic>
        <p:nvPicPr>
          <p:cNvPr id="24" name="Picture 24" descr="Documen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59174" y="2508805"/>
            <a:ext cx="173099" cy="373087"/>
          </a:xfrm>
          <a:prstGeom prst="rect">
            <a:avLst/>
          </a:prstGeom>
          <a:noFill/>
        </p:spPr>
      </p:pic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690813" y="2526267"/>
            <a:ext cx="284758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675063" y="2556429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582863" y="2980292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686175" y="2958067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15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593975" y="3420029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705225" y="3408917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</a:p>
        </p:txBody>
      </p:sp>
      <p:pic>
        <p:nvPicPr>
          <p:cNvPr id="31" name="Picture 31" descr="commlink communication lin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376143">
            <a:off x="2006979" y="2790802"/>
            <a:ext cx="1016747" cy="199988"/>
          </a:xfrm>
          <a:prstGeom prst="rect">
            <a:avLst/>
          </a:prstGeom>
          <a:noFill/>
        </p:spPr>
      </p:pic>
      <p:sp>
        <p:nvSpPr>
          <p:cNvPr id="32" name="Freeform 32"/>
          <p:cNvSpPr>
            <a:spLocks/>
          </p:cNvSpPr>
          <p:nvPr/>
        </p:nvSpPr>
        <p:spPr bwMode="auto">
          <a:xfrm rot="21213426">
            <a:off x="2999134" y="2621464"/>
            <a:ext cx="81587" cy="174488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66" y="119"/>
              </a:cxn>
              <a:cxn ang="0">
                <a:pos x="40" y="0"/>
              </a:cxn>
              <a:cxn ang="0">
                <a:pos x="0" y="78"/>
              </a:cxn>
            </a:cxnLst>
            <a:rect l="0" t="0" r="r" b="b"/>
            <a:pathLst>
              <a:path w="66" h="119">
                <a:moveTo>
                  <a:pt x="0" y="78"/>
                </a:moveTo>
                <a:lnTo>
                  <a:pt x="66" y="119"/>
                </a:lnTo>
                <a:lnTo>
                  <a:pt x="40" y="0"/>
                </a:lnTo>
                <a:lnTo>
                  <a:pt x="0" y="78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56078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 rot="21213426">
            <a:off x="3588097" y="2616701"/>
            <a:ext cx="81588" cy="174488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66" y="119"/>
              </a:cxn>
              <a:cxn ang="0">
                <a:pos x="40" y="0"/>
              </a:cxn>
              <a:cxn ang="0">
                <a:pos x="0" y="78"/>
              </a:cxn>
            </a:cxnLst>
            <a:rect l="0" t="0" r="r" b="b"/>
            <a:pathLst>
              <a:path w="66" h="119">
                <a:moveTo>
                  <a:pt x="0" y="78"/>
                </a:moveTo>
                <a:lnTo>
                  <a:pt x="66" y="119"/>
                </a:lnTo>
                <a:lnTo>
                  <a:pt x="40" y="0"/>
                </a:lnTo>
                <a:lnTo>
                  <a:pt x="0" y="78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56078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 rot="21213426">
            <a:off x="2999134" y="3080251"/>
            <a:ext cx="81587" cy="174488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66" y="119"/>
              </a:cxn>
              <a:cxn ang="0">
                <a:pos x="40" y="0"/>
              </a:cxn>
              <a:cxn ang="0">
                <a:pos x="0" y="78"/>
              </a:cxn>
            </a:cxnLst>
            <a:rect l="0" t="0" r="r" b="b"/>
            <a:pathLst>
              <a:path w="66" h="119">
                <a:moveTo>
                  <a:pt x="0" y="78"/>
                </a:moveTo>
                <a:lnTo>
                  <a:pt x="66" y="119"/>
                </a:lnTo>
                <a:lnTo>
                  <a:pt x="40" y="0"/>
                </a:lnTo>
                <a:lnTo>
                  <a:pt x="0" y="78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56078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 rot="21213426">
            <a:off x="3588097" y="3075489"/>
            <a:ext cx="81588" cy="174488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66" y="119"/>
              </a:cxn>
              <a:cxn ang="0">
                <a:pos x="40" y="0"/>
              </a:cxn>
              <a:cxn ang="0">
                <a:pos x="0" y="78"/>
              </a:cxn>
            </a:cxnLst>
            <a:rect l="0" t="0" r="r" b="b"/>
            <a:pathLst>
              <a:path w="66" h="119">
                <a:moveTo>
                  <a:pt x="0" y="78"/>
                </a:moveTo>
                <a:lnTo>
                  <a:pt x="66" y="119"/>
                </a:lnTo>
                <a:lnTo>
                  <a:pt x="40" y="0"/>
                </a:lnTo>
                <a:lnTo>
                  <a:pt x="0" y="78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56078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6" name="Picture 36" descr="0 Rectangle 3to4 Gel Gel2 - Cobalt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68450" y="4201079"/>
            <a:ext cx="2714123" cy="1282277"/>
          </a:xfrm>
          <a:prstGeom prst="rect">
            <a:avLst/>
          </a:prstGeom>
          <a:noFill/>
        </p:spPr>
      </p:pic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082674" y="3329542"/>
            <a:ext cx="1343799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“The </a:t>
            </a:r>
            <a:r>
              <a:rPr 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Deltafier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03449" y="5410754"/>
            <a:ext cx="107823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File Cache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847974" y="1564242"/>
            <a:ext cx="999852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File Store</a:t>
            </a:r>
          </a:p>
        </p:txBody>
      </p:sp>
      <p:pic>
        <p:nvPicPr>
          <p:cNvPr id="40" name="Picture 40" descr="0 Rectangle 5to2 Gel - Carro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40250" y="2111929"/>
            <a:ext cx="731049" cy="1796531"/>
          </a:xfrm>
          <a:prstGeom prst="rect">
            <a:avLst/>
          </a:prstGeom>
          <a:noFill/>
        </p:spPr>
      </p:pic>
      <p:pic>
        <p:nvPicPr>
          <p:cNvPr id="41" name="Picture 41" descr="0 Rectangle 5to2 Gel - fuschia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51363" y="3918504"/>
            <a:ext cx="731048" cy="1794849"/>
          </a:xfrm>
          <a:prstGeom prst="rect">
            <a:avLst/>
          </a:prstGeom>
          <a:noFill/>
        </p:spPr>
      </p:pic>
      <p:sp>
        <p:nvSpPr>
          <p:cNvPr id="42" name="Text Box 42"/>
          <p:cNvSpPr txBox="1">
            <a:spLocks noChangeArrowheads="1"/>
          </p:cNvSpPr>
          <p:nvPr/>
        </p:nvSpPr>
        <p:spPr bwMode="auto">
          <a:xfrm rot="10800000">
            <a:off x="4594991" y="4326491"/>
            <a:ext cx="615553" cy="97285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Download</a:t>
            </a:r>
          </a:p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Handler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 rot="10800000">
            <a:off x="4580704" y="2532615"/>
            <a:ext cx="615553" cy="78025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Upload</a:t>
            </a:r>
          </a:p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Handler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69938" y="6183867"/>
            <a:ext cx="779403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Compression + Delta Storage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≈ 70% Space Savings!</a:t>
            </a:r>
          </a:p>
        </p:txBody>
      </p: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5113338" y="4231244"/>
            <a:ext cx="2361248" cy="752272"/>
            <a:chOff x="2988" y="2610"/>
            <a:chExt cx="1476" cy="457"/>
          </a:xfrm>
        </p:grpSpPr>
        <p:pic>
          <p:nvPicPr>
            <p:cNvPr id="46" name="Picture 46" descr="arrow 0 blue arrow 6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 rot="10800000">
              <a:off x="2988" y="2610"/>
              <a:ext cx="1476" cy="457"/>
            </a:xfrm>
            <a:prstGeom prst="rect">
              <a:avLst/>
            </a:prstGeom>
            <a:noFill/>
          </p:spPr>
        </p:pic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3253" y="2726"/>
              <a:ext cx="897" cy="20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Get </a:t>
              </a:r>
              <a:r>
                <a:rPr lang="en-US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foo.cs;12</a:t>
              </a:r>
              <a:endPara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48" name="Picture 48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60538" y="4342367"/>
            <a:ext cx="257128" cy="428546"/>
          </a:xfrm>
          <a:prstGeom prst="rect">
            <a:avLst/>
          </a:prstGeom>
          <a:noFill/>
        </p:spPr>
      </p:pic>
      <p:pic>
        <p:nvPicPr>
          <p:cNvPr id="49" name="Picture 49" descr="Binary Cod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09749" y="4372530"/>
            <a:ext cx="173099" cy="373087"/>
          </a:xfrm>
          <a:prstGeom prst="rect">
            <a:avLst/>
          </a:prstGeom>
          <a:noFill/>
        </p:spPr>
      </p:pic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1738313" y="4705904"/>
            <a:ext cx="284758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pic>
        <p:nvPicPr>
          <p:cNvPr id="51" name="Picture 51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6663" y="4343954"/>
            <a:ext cx="257128" cy="428547"/>
          </a:xfrm>
          <a:prstGeom prst="rect">
            <a:avLst/>
          </a:prstGeom>
          <a:noFill/>
        </p:spPr>
      </p:pic>
      <p:pic>
        <p:nvPicPr>
          <p:cNvPr id="52" name="Picture 52" descr="Documen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2699" y="4375705"/>
            <a:ext cx="173099" cy="373087"/>
          </a:xfrm>
          <a:prstGeom prst="rect">
            <a:avLst/>
          </a:prstGeom>
          <a:noFill/>
        </p:spPr>
      </p:pic>
      <p:pic>
        <p:nvPicPr>
          <p:cNvPr id="53" name="Picture 53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7249" y="4343954"/>
            <a:ext cx="257129" cy="428547"/>
          </a:xfrm>
          <a:prstGeom prst="rect">
            <a:avLst/>
          </a:prstGeom>
          <a:noFill/>
        </p:spPr>
      </p:pic>
      <p:pic>
        <p:nvPicPr>
          <p:cNvPr id="54" name="Picture 54" descr="Documen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73287" y="4375705"/>
            <a:ext cx="173098" cy="373087"/>
          </a:xfrm>
          <a:prstGeom prst="rect">
            <a:avLst/>
          </a:prstGeom>
          <a:noFill/>
        </p:spPr>
      </p:pic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2055813" y="4704317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2446338" y="4709079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15</a:t>
            </a: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2911474" y="2940605"/>
            <a:ext cx="244763" cy="419760"/>
            <a:chOff x="1698" y="1893"/>
            <a:chExt cx="153" cy="255"/>
          </a:xfrm>
        </p:grpSpPr>
        <p:pic>
          <p:nvPicPr>
            <p:cNvPr id="58" name="Picture 58" descr="GEL 4x3 Frame MS-yellow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98" y="1893"/>
              <a:ext cx="153" cy="255"/>
            </a:xfrm>
            <a:prstGeom prst="rect">
              <a:avLst/>
            </a:prstGeom>
            <a:noFill/>
          </p:spPr>
        </p:pic>
        <p:pic>
          <p:nvPicPr>
            <p:cNvPr id="59" name="Picture 59" descr="Binary Cod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729" y="1912"/>
              <a:ext cx="103" cy="222"/>
            </a:xfrm>
            <a:prstGeom prst="rect">
              <a:avLst/>
            </a:prstGeom>
            <a:noFill/>
          </p:spPr>
        </p:pic>
        <p:sp>
          <p:nvSpPr>
            <p:cNvPr id="60" name="Freeform 60"/>
            <p:cNvSpPr>
              <a:spLocks/>
            </p:cNvSpPr>
            <p:nvPr/>
          </p:nvSpPr>
          <p:spPr bwMode="auto">
            <a:xfrm rot="-386574">
              <a:off x="1752" y="1981"/>
              <a:ext cx="51" cy="106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66" y="119"/>
                </a:cxn>
                <a:cxn ang="0">
                  <a:pos x="40" y="0"/>
                </a:cxn>
                <a:cxn ang="0">
                  <a:pos x="0" y="78"/>
                </a:cxn>
              </a:cxnLst>
              <a:rect l="0" t="0" r="r" b="b"/>
              <a:pathLst>
                <a:path w="66" h="119">
                  <a:moveTo>
                    <a:pt x="0" y="78"/>
                  </a:moveTo>
                  <a:lnTo>
                    <a:pt x="66" y="119"/>
                  </a:lnTo>
                  <a:lnTo>
                    <a:pt x="40" y="0"/>
                  </a:lnTo>
                  <a:lnTo>
                    <a:pt x="0" y="78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56078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31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1"/>
          <p:cNvGrpSpPr>
            <a:grpSpLocks/>
          </p:cNvGrpSpPr>
          <p:nvPr/>
        </p:nvGrpSpPr>
        <p:grpSpPr bwMode="auto">
          <a:xfrm>
            <a:off x="2916238" y="3402567"/>
            <a:ext cx="244762" cy="419759"/>
            <a:chOff x="1604" y="2088"/>
            <a:chExt cx="153" cy="255"/>
          </a:xfrm>
        </p:grpSpPr>
        <p:pic>
          <p:nvPicPr>
            <p:cNvPr id="62" name="Picture 62" descr="GEL 4x3 Frame MS-yellow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604" y="2088"/>
              <a:ext cx="153" cy="255"/>
            </a:xfrm>
            <a:prstGeom prst="rect">
              <a:avLst/>
            </a:prstGeom>
            <a:noFill/>
          </p:spPr>
        </p:pic>
        <p:pic>
          <p:nvPicPr>
            <p:cNvPr id="63" name="Picture 63" descr="Binary Cod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35" y="2107"/>
              <a:ext cx="103" cy="222"/>
            </a:xfrm>
            <a:prstGeom prst="rect">
              <a:avLst/>
            </a:prstGeom>
            <a:noFill/>
          </p:spPr>
        </p:pic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2879724" y="4342367"/>
            <a:ext cx="244763" cy="419759"/>
            <a:chOff x="1581" y="2680"/>
            <a:chExt cx="153" cy="255"/>
          </a:xfrm>
        </p:grpSpPr>
        <p:pic>
          <p:nvPicPr>
            <p:cNvPr id="65" name="Picture 65" descr="GEL 4x3 Frame MS-yellow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81" y="2680"/>
              <a:ext cx="153" cy="255"/>
            </a:xfrm>
            <a:prstGeom prst="rect">
              <a:avLst/>
            </a:prstGeom>
            <a:noFill/>
          </p:spPr>
        </p:pic>
        <p:pic>
          <p:nvPicPr>
            <p:cNvPr id="66" name="Picture 66" descr="Binary Cod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12" y="2699"/>
              <a:ext cx="103" cy="222"/>
            </a:xfrm>
            <a:prstGeom prst="rect">
              <a:avLst/>
            </a:prstGeom>
            <a:noFill/>
          </p:spPr>
        </p:pic>
      </p:grp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2808288" y="4705904"/>
            <a:ext cx="38394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</p:txBody>
      </p:sp>
      <p:pic>
        <p:nvPicPr>
          <p:cNvPr id="68" name="Picture 68" descr="GEL 4x3 Frame MS-yell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81313" y="4343954"/>
            <a:ext cx="257128" cy="428547"/>
          </a:xfrm>
          <a:prstGeom prst="rect">
            <a:avLst/>
          </a:prstGeom>
          <a:noFill/>
        </p:spPr>
      </p:pic>
      <p:pic>
        <p:nvPicPr>
          <p:cNvPr id="69" name="Picture 69" descr="Binary Cod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30524" y="4374118"/>
            <a:ext cx="173099" cy="373087"/>
          </a:xfrm>
          <a:prstGeom prst="rect">
            <a:avLst/>
          </a:prstGeom>
          <a:noFill/>
        </p:spPr>
      </p:pic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5119688" y="2232580"/>
            <a:ext cx="2361248" cy="752274"/>
            <a:chOff x="2988" y="2610"/>
            <a:chExt cx="1476" cy="457"/>
          </a:xfrm>
        </p:grpSpPr>
        <p:pic>
          <p:nvPicPr>
            <p:cNvPr id="71" name="Picture 71" descr="arrow 0 blue arrow 6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 rot="10800000">
              <a:off x="2988" y="2610"/>
              <a:ext cx="1476" cy="457"/>
            </a:xfrm>
            <a:prstGeom prst="rect">
              <a:avLst/>
            </a:prstGeom>
            <a:noFill/>
          </p:spPr>
        </p:pic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3485" y="2726"/>
              <a:ext cx="593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Commit</a:t>
              </a:r>
            </a:p>
          </p:txBody>
        </p:sp>
      </p:grp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2730499" y="2289729"/>
            <a:ext cx="6447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foo.cs</a:t>
            </a:r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3379788" y="2294492"/>
            <a:ext cx="53911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bar.vb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5.55112E-17 L -0.40173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40157 0.1467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-0.39289 0.144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" y="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-0.39237 0.1449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69 L -0.00504 0.137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6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04 0.2046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023 L 0.46459 0.0094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" y="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00093 L 0.45989 0.0104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  <p:bldP spid="35" grpId="0" animBg="1"/>
      <p:bldP spid="44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Shelve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Set aside pending changes without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checkin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Scenarios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Switch task, Backup, Share code, Code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Check-in Policy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Ensure the quality of check-ins by some pre-defined rules.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Pre-defined check-in policy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Builds, Comments, Code Analysis, testing…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Can be customized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Branch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 collection of files to evolve in two or more divergent paths</a:t>
            </a:r>
          </a:p>
          <a:p>
            <a:r>
              <a:rPr lang="en-US" sz="3100" dirty="0" smtClean="0"/>
              <a:t>Maintain more similar code bases</a:t>
            </a:r>
          </a:p>
          <a:p>
            <a:r>
              <a:rPr lang="en-US" sz="3100" dirty="0" smtClean="0"/>
              <a:t>Recommend putting all branches under $/&lt;project&gt;/Branches</a:t>
            </a:r>
          </a:p>
          <a:p>
            <a:r>
              <a:rPr lang="en-US" sz="3100" dirty="0" smtClean="0"/>
              <a:t>Build scripts should be tolerant of differing root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"/>
            <a:ext cx="7498080" cy="1143000"/>
          </a:xfrm>
        </p:spPr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Branch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886200" cy="46634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Forward Integration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Integrating changes from parent to child</a:t>
            </a:r>
          </a:p>
          <a:p>
            <a:r>
              <a:rPr lang="en-US" sz="3200" dirty="0" smtClean="0"/>
              <a:t>Reverse Integration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Integrating changes from  child to parent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</p:nvPr>
        </p:nvGraphicFramePr>
        <p:xfrm>
          <a:off x="4876800" y="1524000"/>
          <a:ext cx="405765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ight Arrow 17"/>
          <p:cNvSpPr/>
          <p:nvPr/>
        </p:nvSpPr>
        <p:spPr>
          <a:xfrm rot="9724950">
            <a:off x="5939694" y="2963882"/>
            <a:ext cx="4511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102986">
            <a:off x="7401800" y="3422765"/>
            <a:ext cx="4511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592458" y="4648200"/>
            <a:ext cx="3200400" cy="1588"/>
          </a:xfrm>
          <a:prstGeom prst="line">
            <a:avLst/>
          </a:prstGeom>
          <a:ln w="44450" cmpd="sng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248005" y="4877195"/>
            <a:ext cx="2743994" cy="4"/>
          </a:xfrm>
          <a:prstGeom prst="line">
            <a:avLst/>
          </a:prstGeom>
          <a:ln w="44450" cmpd="sng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>
            <a:off x="5715000" y="4495800"/>
            <a:ext cx="914400" cy="304800"/>
          </a:xfrm>
          <a:prstGeom prst="leftArrow">
            <a:avLst/>
          </a:prstGeom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</a:t>
            </a:r>
            <a:endParaRPr lang="en-US" dirty="0"/>
          </a:p>
        </p:txBody>
      </p:sp>
      <p:sp>
        <p:nvSpPr>
          <p:cNvPr id="28" name="Left Arrow 27"/>
          <p:cNvSpPr/>
          <p:nvPr/>
        </p:nvSpPr>
        <p:spPr>
          <a:xfrm>
            <a:off x="7162800" y="4876800"/>
            <a:ext cx="914400" cy="304800"/>
          </a:xfrm>
          <a:prstGeom prst="leftArrow">
            <a:avLst/>
          </a:prstGeom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715000" y="4876800"/>
            <a:ext cx="914400" cy="304800"/>
          </a:xfrm>
          <a:prstGeom prst="rightArrow">
            <a:avLst/>
          </a:prstGeom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162800" y="4495800"/>
            <a:ext cx="914400" cy="304800"/>
          </a:xfrm>
          <a:prstGeom prst="rightArrow">
            <a:avLst/>
          </a:prstGeom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5715000" y="5486400"/>
            <a:ext cx="2286000" cy="2286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5715000" y="5791200"/>
            <a:ext cx="2286000" cy="228600"/>
          </a:xfrm>
          <a:prstGeom prst="leftArrow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6781800" y="5439696"/>
            <a:ext cx="304800" cy="304800"/>
          </a:xfrm>
          <a:prstGeom prst="mathMultiply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6781800" y="5744496"/>
            <a:ext cx="304800" cy="304800"/>
          </a:xfrm>
          <a:prstGeom prst="mathMultiply">
            <a:avLst/>
          </a:prstGeom>
          <a:solidFill>
            <a:schemeClr val="accent2">
              <a:alpha val="63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Branch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898392" cy="46634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 smtClean="0"/>
              <a:t>Branch per Developer</a:t>
            </a:r>
          </a:p>
          <a:p>
            <a:pPr>
              <a:lnSpc>
                <a:spcPct val="90000"/>
              </a:lnSpc>
            </a:pPr>
            <a:r>
              <a:rPr lang="en-US" sz="2900" dirty="0" smtClean="0"/>
              <a:t>Branch per Feature</a:t>
            </a:r>
          </a:p>
          <a:p>
            <a:pPr>
              <a:lnSpc>
                <a:spcPct val="90000"/>
              </a:lnSpc>
              <a:buNone/>
            </a:pPr>
            <a:endParaRPr lang="en-US" sz="2900" dirty="0" smtClean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791200" y="1828799"/>
            <a:ext cx="2743200" cy="482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Overview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Concepts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Code Analysis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err="1" smtClean="0"/>
              <a:t>Refactor</a:t>
            </a:r>
            <a:endParaRPr lang="en-US" sz="3200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Team Foundation Power Tools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Miscellaneous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code analysis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/>
              <a:t>FxCop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/>
              <a:t>PREfast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Code Metrics</a:t>
            </a:r>
          </a:p>
          <a:p>
            <a:r>
              <a:rPr lang="en-US" dirty="0" smtClean="0"/>
              <a:t>Dynamic code analysis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Profiler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r>
              <a:rPr lang="en-US" sz="3200" dirty="0" smtClean="0"/>
              <a:t> - </a:t>
            </a:r>
            <a:r>
              <a:rPr lang="en-US" sz="3200" dirty="0" err="1" smtClean="0"/>
              <a:t>FxCop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use it to improve their code quality</a:t>
            </a:r>
          </a:p>
          <a:p>
            <a:r>
              <a:rPr lang="en-US" dirty="0" smtClean="0"/>
              <a:t>Be used in check-in policy</a:t>
            </a:r>
          </a:p>
          <a:p>
            <a:r>
              <a:rPr lang="en-US" dirty="0" smtClean="0"/>
              <a:t>Be used in build process</a:t>
            </a:r>
          </a:p>
          <a:p>
            <a:r>
              <a:rPr lang="en-US" dirty="0" smtClean="0">
                <a:hlinkClick r:id="rId2"/>
              </a:rPr>
              <a:t>What rules do Microsoft have turned on internally?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Framework Design Guidelines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r>
              <a:rPr lang="en-US" sz="3200" dirty="0" smtClean="0"/>
              <a:t> - </a:t>
            </a:r>
            <a:r>
              <a:rPr lang="en-US" sz="3200" dirty="0" err="1" smtClean="0"/>
              <a:t>PREfast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code analysis for C/C++</a:t>
            </a:r>
          </a:p>
          <a:p>
            <a:r>
              <a:rPr lang="en-US" dirty="0" smtClean="0"/>
              <a:t>A command line option for </a:t>
            </a:r>
            <a:r>
              <a:rPr lang="en-US" dirty="0" err="1" smtClean="0"/>
              <a:t>cl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/>
              <a:t>cl</a:t>
            </a:r>
            <a:r>
              <a:rPr lang="en-US" dirty="0" smtClean="0"/>
              <a:t> /analyze </a:t>
            </a:r>
            <a:r>
              <a:rPr lang="en-US" dirty="0" err="1" smtClean="0"/>
              <a:t>foo.c</a:t>
            </a:r>
            <a:endParaRPr lang="en-US" dirty="0" smtClean="0"/>
          </a:p>
          <a:p>
            <a:r>
              <a:rPr lang="en-US" dirty="0" smtClean="0"/>
              <a:t>Cross managed and native world</a:t>
            </a:r>
          </a:p>
          <a:p>
            <a:r>
              <a:rPr lang="en-US" dirty="0" smtClean="0"/>
              <a:t>Support Annotation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r>
              <a:rPr lang="en-US" sz="3200" dirty="0" smtClean="0"/>
              <a:t> - Code Metrics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code? Bad code? How to score the quality of code?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Maintainability Index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/>
              <a:t>Cyclomatic</a:t>
            </a:r>
            <a:r>
              <a:rPr lang="en-US" dirty="0" smtClean="0"/>
              <a:t> Complexity 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Depth of Inheritance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Class Coupling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Lines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r>
              <a:rPr lang="en-US" sz="3200" dirty="0" smtClean="0"/>
              <a:t> - Code Metrics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with </a:t>
            </a:r>
            <a:r>
              <a:rPr lang="en-US" dirty="0" err="1" smtClean="0"/>
              <a:t>FxCop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Maintainability rules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667003"/>
          <a:ext cx="7620000" cy="26257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4876800"/>
              </a:tblGrid>
              <a:tr h="4845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Threshold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Depth of Inheritance</a:t>
                      </a:r>
                      <a:endParaRPr lang="en-US" sz="24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Warning at above 5 levels deep</a:t>
                      </a:r>
                      <a:endParaRPr lang="en-US" sz="24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Complexity</a:t>
                      </a:r>
                      <a:endParaRPr lang="en-US" sz="24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Warning at above 25</a:t>
                      </a:r>
                      <a:endParaRPr lang="en-US" sz="24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  <a:tr h="457200">
                <a:tc>
                  <a:txBody>
                    <a:bodyPr/>
                    <a:lstStyle/>
                    <a:p>
                      <a:pPr marL="0" marR="0"/>
                      <a:r>
                        <a:rPr lang="en-US" sz="2400" dirty="0"/>
                        <a:t>Maintainability Index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Warning at below 20</a:t>
                      </a:r>
                      <a:endParaRPr lang="en-US" sz="24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Class Coupling</a:t>
                      </a:r>
                      <a:endParaRPr lang="en-US" sz="24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dirty="0"/>
                        <a:t>Warning at above 80 for class and above 30 for a method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r>
              <a:rPr lang="en-US" sz="3200" dirty="0" smtClean="0"/>
              <a:t> - Profiler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code analysis tool</a:t>
            </a:r>
          </a:p>
          <a:p>
            <a:r>
              <a:rPr lang="en-US" dirty="0" smtClean="0"/>
              <a:t>Help developer to improve performance</a:t>
            </a:r>
          </a:p>
          <a:p>
            <a:r>
              <a:rPr lang="en-US" dirty="0" smtClean="0"/>
              <a:t>Analysis managed and native code both</a:t>
            </a:r>
          </a:p>
          <a:p>
            <a:r>
              <a:rPr lang="en-US" dirty="0" smtClean="0"/>
              <a:t>Two methods of profiling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Sample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Instrumentation</a:t>
            </a:r>
          </a:p>
          <a:p>
            <a:r>
              <a:rPr lang="en-US" dirty="0" smtClean="0"/>
              <a:t>Generate well-formatted reports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quality of code continually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adhering to OO-best practices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increasing type safety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improving performance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increasing code readability and maintainability…</a:t>
            </a:r>
          </a:p>
          <a:p>
            <a:r>
              <a:rPr lang="en-US" dirty="0" err="1" smtClean="0"/>
              <a:t>Refactor</a:t>
            </a:r>
            <a:r>
              <a:rPr lang="en-US" dirty="0" smtClean="0"/>
              <a:t> it!</a:t>
            </a:r>
          </a:p>
          <a:p>
            <a:r>
              <a:rPr lang="en-US" dirty="0" smtClean="0">
                <a:hlinkClick r:id="rId2"/>
              </a:rPr>
              <a:t>Refactoring: Improve the design of existing code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Foundation Sever Power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Command-line tool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Annotate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Rollback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/>
              <a:t>Treeclean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 smtClean="0"/>
              <a:t>Uu</a:t>
            </a:r>
            <a:endParaRPr lang="en-US" dirty="0" smtClean="0"/>
          </a:p>
          <a:p>
            <a:r>
              <a:rPr lang="en-US" dirty="0" smtClean="0"/>
              <a:t>Custom check-in policy pack</a:t>
            </a:r>
          </a:p>
          <a:p>
            <a:r>
              <a:rPr lang="en-US" dirty="0" smtClean="0"/>
              <a:t>Build notification</a:t>
            </a:r>
          </a:p>
          <a:p>
            <a:r>
              <a:rPr lang="en-US" dirty="0" smtClean="0">
                <a:hlinkClick r:id="rId2"/>
              </a:rPr>
              <a:t>More information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PowerCommands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Debug .NET framework source code</a:t>
            </a:r>
            <a:endParaRPr lang="en-US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Turn OFF the "Enable Just My Code"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Turn ON the "Enable Source Server Support“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Set the symbol file location to be: http://referencesource.microsoft.com/symbols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28600"/>
            <a:ext cx="42672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Thanks!</a:t>
            </a:r>
            <a:endParaRPr lang="en-US" sz="6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7" name="Picture 3" descr="\\agmivandnd\pbox\cube\IMG_96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153" y="1600200"/>
            <a:ext cx="6578647" cy="4934437"/>
          </a:xfrm>
          <a:prstGeom prst="rect">
            <a:avLst/>
          </a:prstGeom>
          <a:noFill/>
        </p:spPr>
      </p:pic>
      <p:pic>
        <p:nvPicPr>
          <p:cNvPr id="1026" name="Picture 2" descr="\\agmivandnd\pbox\cube\IMG_96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r>
              <a:rPr lang="en-US" sz="3200" dirty="0" smtClean="0"/>
              <a:t> - Situation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several tools and applications to drive SDLC process.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828800" y="2438400"/>
          <a:ext cx="510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5600" y="2209800"/>
            <a:ext cx="36576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Q&amp; A</a:t>
            </a:r>
            <a:endParaRPr lang="en-US" sz="8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r>
              <a:rPr lang="en-US" sz="3200" dirty="0" smtClean="0"/>
              <a:t> - Traditional IDE</a:t>
            </a:r>
            <a:endParaRPr lang="en-US" sz="3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772400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Includes:</a:t>
                      </a:r>
                      <a:endParaRPr lang="en-US" sz="28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includes:</a:t>
                      </a:r>
                      <a:endParaRPr lang="en-US" sz="2800" dirty="0"/>
                    </a:p>
                  </a:txBody>
                  <a:tcPr marL="83326" marR="83326"/>
                </a:tc>
              </a:tr>
              <a:tr h="533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Source</a:t>
                      </a:r>
                      <a:r>
                        <a:rPr lang="en-US" sz="2800" baseline="0" dirty="0" smtClean="0"/>
                        <a:t> code editor</a:t>
                      </a:r>
                      <a:endParaRPr lang="en-US" sz="2800" dirty="0" smtClean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Bug tracker</a:t>
                      </a:r>
                      <a:endParaRPr lang="en-US" sz="2800" dirty="0"/>
                    </a:p>
                  </a:txBody>
                  <a:tcPr marL="83326" marR="83326"/>
                </a:tc>
              </a:tr>
              <a:tr h="533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Compiler/interpreter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Test</a:t>
                      </a:r>
                      <a:r>
                        <a:rPr lang="en-US" sz="2800" baseline="0" smtClean="0"/>
                        <a:t> </a:t>
                      </a:r>
                      <a:r>
                        <a:rPr lang="en-US" sz="2800" baseline="0" dirty="0" smtClean="0"/>
                        <a:t>system</a:t>
                      </a:r>
                      <a:endParaRPr lang="en-US" sz="2800" dirty="0"/>
                    </a:p>
                  </a:txBody>
                  <a:tcPr marL="83326" marR="83326"/>
                </a:tc>
              </a:tr>
              <a:tr h="533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Build automation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Production build</a:t>
                      </a:r>
                      <a:r>
                        <a:rPr lang="en-US" sz="2800" baseline="0" dirty="0" smtClean="0"/>
                        <a:t> system</a:t>
                      </a:r>
                      <a:endParaRPr lang="en-US" sz="2800" dirty="0"/>
                    </a:p>
                  </a:txBody>
                  <a:tcPr marL="83326" marR="83326"/>
                </a:tc>
              </a:tr>
              <a:tr h="533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Debugger 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Process management</a:t>
                      </a:r>
                      <a:endParaRPr lang="en-US" sz="2800" dirty="0"/>
                    </a:p>
                  </a:txBody>
                  <a:tcPr marL="83326" marR="83326"/>
                </a:tc>
              </a:tr>
              <a:tr h="53340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Document management</a:t>
                      </a:r>
                      <a:endParaRPr lang="en-US" sz="2800" dirty="0"/>
                    </a:p>
                  </a:txBody>
                  <a:tcPr marL="83326" marR="83326"/>
                </a:tc>
              </a:tr>
              <a:tr h="5334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Reports</a:t>
                      </a:r>
                      <a:endParaRPr lang="en-US" sz="2800" dirty="0"/>
                    </a:p>
                  </a:txBody>
                  <a:tcPr marL="83326" marR="83326"/>
                </a:tc>
              </a:tr>
              <a:tr h="53340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Web portal</a:t>
                      </a:r>
                      <a:endParaRPr lang="en-US" sz="2800" dirty="0"/>
                    </a:p>
                  </a:txBody>
                  <a:tcPr marL="83326" marR="83326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19200" y="5791200"/>
            <a:ext cx="609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/>
              <a:t>VSTS integrates them ALL!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</a:t>
            </a:r>
            <a:r>
              <a:rPr lang="en-US" sz="3200" dirty="0" smtClean="0"/>
              <a:t>- Use case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35100" y="1753687"/>
            <a:ext cx="7499350" cy="418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r>
              <a:rPr lang="en-US" sz="3200" dirty="0" smtClean="0"/>
              <a:t> - Architecture</a:t>
            </a: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41512" y="1666875"/>
            <a:ext cx="64865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981200" y="3200400"/>
            <a:ext cx="6477000" cy="28194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Team Foundation 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0" y="1676400"/>
            <a:ext cx="6553200" cy="12954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Visual Studio Team System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Team project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Workspace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Work item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err="1" smtClean="0"/>
              <a:t>Changeset</a:t>
            </a:r>
            <a:endParaRPr lang="en-US" sz="3200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Shelve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Check-in policy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Branch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Team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named collection to hold everything in SDLC.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A management unit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Security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Group membership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Source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r>
              <a:rPr lang="en-US" sz="3200" dirty="0" smtClean="0"/>
              <a:t> - Team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Groups together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Work Items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Documents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Reports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Builds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Source control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Area and Iteration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Project portal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Project alert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2018</TotalTime>
  <Words>784</Words>
  <Application>Microsoft Office PowerPoint</Application>
  <PresentationFormat>On-screen Show (4:3)</PresentationFormat>
  <Paragraphs>230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REAL INTEGRATED IDE</vt:lpstr>
      <vt:lpstr>Agenda</vt:lpstr>
      <vt:lpstr>Overview - Situation</vt:lpstr>
      <vt:lpstr>Overview - Traditional IDE</vt:lpstr>
      <vt:lpstr>Overview - Use case</vt:lpstr>
      <vt:lpstr>Overview - Architecture</vt:lpstr>
      <vt:lpstr>Concepts</vt:lpstr>
      <vt:lpstr>Concepts - Team project</vt:lpstr>
      <vt:lpstr>Concepts - Team project</vt:lpstr>
      <vt:lpstr>Concepts - Workspace</vt:lpstr>
      <vt:lpstr>Concepts - Work item</vt:lpstr>
      <vt:lpstr>Concepts - Work item</vt:lpstr>
      <vt:lpstr>Concepts - Changeset</vt:lpstr>
      <vt:lpstr>Slide 14</vt:lpstr>
      <vt:lpstr>Concepts - Shelve</vt:lpstr>
      <vt:lpstr>Concepts - Check-in Policy</vt:lpstr>
      <vt:lpstr>Concepts - Branch</vt:lpstr>
      <vt:lpstr>Concepts - Branch</vt:lpstr>
      <vt:lpstr>Concepts - Branch</vt:lpstr>
      <vt:lpstr>Code Analysis</vt:lpstr>
      <vt:lpstr>Code Analysis - FxCop</vt:lpstr>
      <vt:lpstr>Code Analysis - PREfast</vt:lpstr>
      <vt:lpstr>Code Analysis - Code Metrics</vt:lpstr>
      <vt:lpstr>Code Analysis - Code Metrics</vt:lpstr>
      <vt:lpstr>Code Analysis - Profiler</vt:lpstr>
      <vt:lpstr>Refactor</vt:lpstr>
      <vt:lpstr>Team Foundation Sever Power Tools</vt:lpstr>
      <vt:lpstr>Miscellaneous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JIA,DONG (A-China,ex1)</dc:creator>
  <cp:lastModifiedBy>JIA,DONG (A-China,ex1)</cp:lastModifiedBy>
  <cp:revision>283</cp:revision>
  <dcterms:created xsi:type="dcterms:W3CDTF">2008-03-12T23:34:12Z</dcterms:created>
  <dcterms:modified xsi:type="dcterms:W3CDTF">2008-04-17T01:24:05Z</dcterms:modified>
</cp:coreProperties>
</file>