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5" r:id="rId3"/>
    <p:sldId id="276" r:id="rId4"/>
    <p:sldId id="262" r:id="rId5"/>
    <p:sldId id="263" r:id="rId6"/>
    <p:sldId id="258" r:id="rId7"/>
    <p:sldId id="259" r:id="rId8"/>
    <p:sldId id="260" r:id="rId9"/>
    <p:sldId id="261" r:id="rId10"/>
    <p:sldId id="264" r:id="rId11"/>
    <p:sldId id="272" r:id="rId12"/>
    <p:sldId id="265" r:id="rId13"/>
    <p:sldId id="266" r:id="rId14"/>
    <p:sldId id="267" r:id="rId15"/>
    <p:sldId id="270" r:id="rId16"/>
    <p:sldId id="268" r:id="rId17"/>
    <p:sldId id="273" r:id="rId18"/>
    <p:sldId id="271" r:id="rId19"/>
    <p:sldId id="278" r:id="rId20"/>
    <p:sldId id="277" r:id="rId21"/>
    <p:sldId id="274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9882" autoAdjust="0"/>
  </p:normalViewPr>
  <p:slideViewPr>
    <p:cSldViewPr>
      <p:cViewPr varScale="1">
        <p:scale>
          <a:sx n="89" d="100"/>
          <a:sy n="89" d="100"/>
        </p:scale>
        <p:origin x="-16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F9B99-BC11-48BE-A795-189FBB299004}" type="doc">
      <dgm:prSet loTypeId="urn:microsoft.com/office/officeart/2005/8/layout/venn2" loCatId="relationship" qsTypeId="urn:microsoft.com/office/officeart/2005/8/quickstyle/3d1" qsCatId="3D" csTypeId="urn:microsoft.com/office/officeart/2005/8/colors/colorful3" csCatId="colorful" phldr="1"/>
      <dgm:spPr/>
    </dgm:pt>
    <dgm:pt modelId="{324BBF62-E35E-41A8-9173-3439F68E515C}">
      <dgm:prSet phldrT="[Text]"/>
      <dgm:spPr/>
      <dgm:t>
        <a:bodyPr/>
        <a:lstStyle/>
        <a:p>
          <a:r>
            <a:rPr lang="en-US" dirty="0" smtClean="0"/>
            <a:t>new</a:t>
          </a:r>
          <a:endParaRPr lang="en-US" dirty="0"/>
        </a:p>
      </dgm:t>
    </dgm:pt>
    <dgm:pt modelId="{B2299C6A-3CAE-4B17-90F7-DBEE3A9E4B56}" type="parTrans" cxnId="{A49F2F29-FA38-4F21-A8DA-BC754C4033AC}">
      <dgm:prSet/>
      <dgm:spPr/>
      <dgm:t>
        <a:bodyPr/>
        <a:lstStyle/>
        <a:p>
          <a:endParaRPr lang="en-US"/>
        </a:p>
      </dgm:t>
    </dgm:pt>
    <dgm:pt modelId="{FEE2E101-DAD3-41FC-974A-2EC404753D50}" type="sibTrans" cxnId="{A49F2F29-FA38-4F21-A8DA-BC754C4033AC}">
      <dgm:prSet/>
      <dgm:spPr/>
      <dgm:t>
        <a:bodyPr/>
        <a:lstStyle/>
        <a:p>
          <a:endParaRPr lang="en-US"/>
        </a:p>
      </dgm:t>
    </dgm:pt>
    <dgm:pt modelId="{F9AEE147-2EC9-4054-94A4-235112A1EE71}">
      <dgm:prSet phldrT="[Text]"/>
      <dgm:spPr/>
      <dgm:t>
        <a:bodyPr/>
        <a:lstStyle/>
        <a:p>
          <a:r>
            <a:rPr lang="en-US" dirty="0" err="1" smtClean="0"/>
            <a:t>malloc</a:t>
          </a:r>
          <a:endParaRPr lang="en-US" dirty="0"/>
        </a:p>
      </dgm:t>
    </dgm:pt>
    <dgm:pt modelId="{74DFFD76-4CE5-4DC7-98E8-414CC42C2A32}" type="parTrans" cxnId="{F886E27E-48CC-4F68-9B5B-0B99130DAAC9}">
      <dgm:prSet/>
      <dgm:spPr/>
      <dgm:t>
        <a:bodyPr/>
        <a:lstStyle/>
        <a:p>
          <a:endParaRPr lang="en-US"/>
        </a:p>
      </dgm:t>
    </dgm:pt>
    <dgm:pt modelId="{360FE6CC-E3FD-48E4-873D-8EE598D66EFE}" type="sibTrans" cxnId="{F886E27E-48CC-4F68-9B5B-0B99130DAAC9}">
      <dgm:prSet/>
      <dgm:spPr/>
      <dgm:t>
        <a:bodyPr/>
        <a:lstStyle/>
        <a:p>
          <a:endParaRPr lang="en-US"/>
        </a:p>
      </dgm:t>
    </dgm:pt>
    <dgm:pt modelId="{0B0389D1-EA8F-4F29-A82B-34E007D56D3A}">
      <dgm:prSet phldrT="[Text]"/>
      <dgm:spPr/>
      <dgm:t>
        <a:bodyPr/>
        <a:lstStyle/>
        <a:p>
          <a:r>
            <a:rPr lang="en-US" dirty="0" err="1" smtClean="0"/>
            <a:t>HeapAlloc</a:t>
          </a:r>
          <a:endParaRPr lang="en-US" dirty="0"/>
        </a:p>
      </dgm:t>
    </dgm:pt>
    <dgm:pt modelId="{B966B96F-7590-4E04-B8B2-3A27BD08A748}" type="parTrans" cxnId="{B2D2D2F7-16CB-489A-B203-04841C03C14D}">
      <dgm:prSet/>
      <dgm:spPr/>
      <dgm:t>
        <a:bodyPr/>
        <a:lstStyle/>
        <a:p>
          <a:endParaRPr lang="en-US"/>
        </a:p>
      </dgm:t>
    </dgm:pt>
    <dgm:pt modelId="{BE9A69F4-2105-4CBA-9A92-C73F2017A104}" type="sibTrans" cxnId="{B2D2D2F7-16CB-489A-B203-04841C03C14D}">
      <dgm:prSet/>
      <dgm:spPr/>
      <dgm:t>
        <a:bodyPr/>
        <a:lstStyle/>
        <a:p>
          <a:endParaRPr lang="en-US"/>
        </a:p>
      </dgm:t>
    </dgm:pt>
    <dgm:pt modelId="{FA043DBD-F980-46E2-8A91-C07017615B68}">
      <dgm:prSet phldrT="[Text]"/>
      <dgm:spPr/>
      <dgm:t>
        <a:bodyPr/>
        <a:lstStyle/>
        <a:p>
          <a:r>
            <a:rPr lang="en-US" dirty="0" err="1" smtClean="0"/>
            <a:t>VirtualAlloc</a:t>
          </a:r>
          <a:endParaRPr lang="en-US" dirty="0"/>
        </a:p>
      </dgm:t>
    </dgm:pt>
    <dgm:pt modelId="{4778FE9A-0B2C-4CE7-870D-F18DADBE4874}" type="parTrans" cxnId="{532C1751-BE1A-4631-B2E1-FDFC5DA71CB3}">
      <dgm:prSet/>
      <dgm:spPr/>
      <dgm:t>
        <a:bodyPr/>
        <a:lstStyle/>
        <a:p>
          <a:endParaRPr lang="en-US"/>
        </a:p>
      </dgm:t>
    </dgm:pt>
    <dgm:pt modelId="{0D0A490B-DFBE-4524-823A-DF5915E7A0D3}" type="sibTrans" cxnId="{532C1751-BE1A-4631-B2E1-FDFC5DA71CB3}">
      <dgm:prSet/>
      <dgm:spPr/>
      <dgm:t>
        <a:bodyPr/>
        <a:lstStyle/>
        <a:p>
          <a:endParaRPr lang="en-US"/>
        </a:p>
      </dgm:t>
    </dgm:pt>
    <dgm:pt modelId="{DA395958-F1F6-4693-9A67-4A123E145E65}" type="pres">
      <dgm:prSet presAssocID="{A70F9B99-BC11-48BE-A795-189FBB299004}" presName="Name0" presStyleCnt="0">
        <dgm:presLayoutVars>
          <dgm:chMax val="7"/>
          <dgm:resizeHandles val="exact"/>
        </dgm:presLayoutVars>
      </dgm:prSet>
      <dgm:spPr/>
    </dgm:pt>
    <dgm:pt modelId="{B7691D28-4715-49C1-A62F-EF821B6CA0FA}" type="pres">
      <dgm:prSet presAssocID="{A70F9B99-BC11-48BE-A795-189FBB299004}" presName="comp1" presStyleCnt="0"/>
      <dgm:spPr/>
    </dgm:pt>
    <dgm:pt modelId="{444DCD33-C829-4B25-8569-359B6C6F55A2}" type="pres">
      <dgm:prSet presAssocID="{A70F9B99-BC11-48BE-A795-189FBB299004}" presName="circle1" presStyleLbl="node1" presStyleIdx="0" presStyleCnt="4"/>
      <dgm:spPr/>
      <dgm:t>
        <a:bodyPr/>
        <a:lstStyle/>
        <a:p>
          <a:endParaRPr lang="en-US"/>
        </a:p>
      </dgm:t>
    </dgm:pt>
    <dgm:pt modelId="{A76E149E-DDC4-4916-A359-EFDE58ABDBCF}" type="pres">
      <dgm:prSet presAssocID="{A70F9B99-BC11-48BE-A795-189FBB299004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362ED-506C-4337-A511-F3A4EA8AA1DC}" type="pres">
      <dgm:prSet presAssocID="{A70F9B99-BC11-48BE-A795-189FBB299004}" presName="comp2" presStyleCnt="0"/>
      <dgm:spPr/>
    </dgm:pt>
    <dgm:pt modelId="{282EE3A3-038B-48C1-8CEC-1CF08AE4E73F}" type="pres">
      <dgm:prSet presAssocID="{A70F9B99-BC11-48BE-A795-189FBB299004}" presName="circle2" presStyleLbl="node1" presStyleIdx="1" presStyleCnt="4"/>
      <dgm:spPr/>
      <dgm:t>
        <a:bodyPr/>
        <a:lstStyle/>
        <a:p>
          <a:endParaRPr lang="en-US"/>
        </a:p>
      </dgm:t>
    </dgm:pt>
    <dgm:pt modelId="{F9C2E63A-D0AA-46D5-A17E-B4CD07D6E55C}" type="pres">
      <dgm:prSet presAssocID="{A70F9B99-BC11-48BE-A795-189FBB299004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5EAAD-64A9-4556-822C-0FD059C7572E}" type="pres">
      <dgm:prSet presAssocID="{A70F9B99-BC11-48BE-A795-189FBB299004}" presName="comp3" presStyleCnt="0"/>
      <dgm:spPr/>
    </dgm:pt>
    <dgm:pt modelId="{A1A98486-8AE7-4BC0-A16F-1CF3B31BAA9A}" type="pres">
      <dgm:prSet presAssocID="{A70F9B99-BC11-48BE-A795-189FBB299004}" presName="circle3" presStyleLbl="node1" presStyleIdx="2" presStyleCnt="4"/>
      <dgm:spPr/>
      <dgm:t>
        <a:bodyPr/>
        <a:lstStyle/>
        <a:p>
          <a:endParaRPr lang="en-US"/>
        </a:p>
      </dgm:t>
    </dgm:pt>
    <dgm:pt modelId="{BE861A21-0507-448D-91B3-CB8DA4E5A2C8}" type="pres">
      <dgm:prSet presAssocID="{A70F9B99-BC11-48BE-A795-189FBB299004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E8192-AB38-4B57-BBFB-FE1FC1B20786}" type="pres">
      <dgm:prSet presAssocID="{A70F9B99-BC11-48BE-A795-189FBB299004}" presName="comp4" presStyleCnt="0"/>
      <dgm:spPr/>
    </dgm:pt>
    <dgm:pt modelId="{17D51F1B-25BE-4FE7-A624-03CC02C99ADA}" type="pres">
      <dgm:prSet presAssocID="{A70F9B99-BC11-48BE-A795-189FBB299004}" presName="circle4" presStyleLbl="node1" presStyleIdx="3" presStyleCnt="4"/>
      <dgm:spPr/>
      <dgm:t>
        <a:bodyPr/>
        <a:lstStyle/>
        <a:p>
          <a:endParaRPr lang="en-US"/>
        </a:p>
      </dgm:t>
    </dgm:pt>
    <dgm:pt modelId="{E51B3D36-DEE7-4C1F-81E4-5DAC527C2B64}" type="pres">
      <dgm:prSet presAssocID="{A70F9B99-BC11-48BE-A795-189FBB299004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E321CD-59D1-4FE5-9A0B-34AE17A387EB}" type="presOf" srcId="{A70F9B99-BC11-48BE-A795-189FBB299004}" destId="{DA395958-F1F6-4693-9A67-4A123E145E65}" srcOrd="0" destOrd="0" presId="urn:microsoft.com/office/officeart/2005/8/layout/venn2"/>
    <dgm:cxn modelId="{6A1B8204-D29F-46A9-A574-B3C0D24EE0E6}" type="presOf" srcId="{0B0389D1-EA8F-4F29-A82B-34E007D56D3A}" destId="{A1A98486-8AE7-4BC0-A16F-1CF3B31BAA9A}" srcOrd="0" destOrd="0" presId="urn:microsoft.com/office/officeart/2005/8/layout/venn2"/>
    <dgm:cxn modelId="{21CAF59C-A52B-4B8D-96FF-9D715F6592D5}" type="presOf" srcId="{0B0389D1-EA8F-4F29-A82B-34E007D56D3A}" destId="{BE861A21-0507-448D-91B3-CB8DA4E5A2C8}" srcOrd="1" destOrd="0" presId="urn:microsoft.com/office/officeart/2005/8/layout/venn2"/>
    <dgm:cxn modelId="{A49F2F29-FA38-4F21-A8DA-BC754C4033AC}" srcId="{A70F9B99-BC11-48BE-A795-189FBB299004}" destId="{324BBF62-E35E-41A8-9173-3439F68E515C}" srcOrd="0" destOrd="0" parTransId="{B2299C6A-3CAE-4B17-90F7-DBEE3A9E4B56}" sibTransId="{FEE2E101-DAD3-41FC-974A-2EC404753D50}"/>
    <dgm:cxn modelId="{00B8B6A9-9C11-43D9-BAEA-1ED21300534F}" type="presOf" srcId="{F9AEE147-2EC9-4054-94A4-235112A1EE71}" destId="{F9C2E63A-D0AA-46D5-A17E-B4CD07D6E55C}" srcOrd="1" destOrd="0" presId="urn:microsoft.com/office/officeart/2005/8/layout/venn2"/>
    <dgm:cxn modelId="{532C1751-BE1A-4631-B2E1-FDFC5DA71CB3}" srcId="{A70F9B99-BC11-48BE-A795-189FBB299004}" destId="{FA043DBD-F980-46E2-8A91-C07017615B68}" srcOrd="3" destOrd="0" parTransId="{4778FE9A-0B2C-4CE7-870D-F18DADBE4874}" sibTransId="{0D0A490B-DFBE-4524-823A-DF5915E7A0D3}"/>
    <dgm:cxn modelId="{2037CC79-7F6A-4165-A107-6B3046E1B077}" type="presOf" srcId="{FA043DBD-F980-46E2-8A91-C07017615B68}" destId="{17D51F1B-25BE-4FE7-A624-03CC02C99ADA}" srcOrd="0" destOrd="0" presId="urn:microsoft.com/office/officeart/2005/8/layout/venn2"/>
    <dgm:cxn modelId="{8BDDE60A-969D-4EC4-82BE-91D48A6142BC}" type="presOf" srcId="{324BBF62-E35E-41A8-9173-3439F68E515C}" destId="{444DCD33-C829-4B25-8569-359B6C6F55A2}" srcOrd="0" destOrd="0" presId="urn:microsoft.com/office/officeart/2005/8/layout/venn2"/>
    <dgm:cxn modelId="{557C11C9-37E7-494F-87EA-2BDBEC235CCE}" type="presOf" srcId="{FA043DBD-F980-46E2-8A91-C07017615B68}" destId="{E51B3D36-DEE7-4C1F-81E4-5DAC527C2B64}" srcOrd="1" destOrd="0" presId="urn:microsoft.com/office/officeart/2005/8/layout/venn2"/>
    <dgm:cxn modelId="{0F0D6609-4ACE-402B-B3A5-2F155B4407C8}" type="presOf" srcId="{324BBF62-E35E-41A8-9173-3439F68E515C}" destId="{A76E149E-DDC4-4916-A359-EFDE58ABDBCF}" srcOrd="1" destOrd="0" presId="urn:microsoft.com/office/officeart/2005/8/layout/venn2"/>
    <dgm:cxn modelId="{F886E27E-48CC-4F68-9B5B-0B99130DAAC9}" srcId="{A70F9B99-BC11-48BE-A795-189FBB299004}" destId="{F9AEE147-2EC9-4054-94A4-235112A1EE71}" srcOrd="1" destOrd="0" parTransId="{74DFFD76-4CE5-4DC7-98E8-414CC42C2A32}" sibTransId="{360FE6CC-E3FD-48E4-873D-8EE598D66EFE}"/>
    <dgm:cxn modelId="{FEA0D3F5-D05A-4BEC-9C24-F2CBCB3C294D}" type="presOf" srcId="{F9AEE147-2EC9-4054-94A4-235112A1EE71}" destId="{282EE3A3-038B-48C1-8CEC-1CF08AE4E73F}" srcOrd="0" destOrd="0" presId="urn:microsoft.com/office/officeart/2005/8/layout/venn2"/>
    <dgm:cxn modelId="{B2D2D2F7-16CB-489A-B203-04841C03C14D}" srcId="{A70F9B99-BC11-48BE-A795-189FBB299004}" destId="{0B0389D1-EA8F-4F29-A82B-34E007D56D3A}" srcOrd="2" destOrd="0" parTransId="{B966B96F-7590-4E04-B8B2-3A27BD08A748}" sibTransId="{BE9A69F4-2105-4CBA-9A92-C73F2017A104}"/>
    <dgm:cxn modelId="{8F4D9CC1-8B63-4B19-884C-85E25F51181D}" type="presParOf" srcId="{DA395958-F1F6-4693-9A67-4A123E145E65}" destId="{B7691D28-4715-49C1-A62F-EF821B6CA0FA}" srcOrd="0" destOrd="0" presId="urn:microsoft.com/office/officeart/2005/8/layout/venn2"/>
    <dgm:cxn modelId="{99D29C02-ADFA-461F-AAC4-EA74B0DA07CE}" type="presParOf" srcId="{B7691D28-4715-49C1-A62F-EF821B6CA0FA}" destId="{444DCD33-C829-4B25-8569-359B6C6F55A2}" srcOrd="0" destOrd="0" presId="urn:microsoft.com/office/officeart/2005/8/layout/venn2"/>
    <dgm:cxn modelId="{20C6373E-4227-4F31-ABAF-8B57A055F45A}" type="presParOf" srcId="{B7691D28-4715-49C1-A62F-EF821B6CA0FA}" destId="{A76E149E-DDC4-4916-A359-EFDE58ABDBCF}" srcOrd="1" destOrd="0" presId="urn:microsoft.com/office/officeart/2005/8/layout/venn2"/>
    <dgm:cxn modelId="{828EA7BC-D643-457B-9A71-5A94ECEC1601}" type="presParOf" srcId="{DA395958-F1F6-4693-9A67-4A123E145E65}" destId="{763362ED-506C-4337-A511-F3A4EA8AA1DC}" srcOrd="1" destOrd="0" presId="urn:microsoft.com/office/officeart/2005/8/layout/venn2"/>
    <dgm:cxn modelId="{28E60596-9377-4A63-A6E8-CEC01BB1AEAD}" type="presParOf" srcId="{763362ED-506C-4337-A511-F3A4EA8AA1DC}" destId="{282EE3A3-038B-48C1-8CEC-1CF08AE4E73F}" srcOrd="0" destOrd="0" presId="urn:microsoft.com/office/officeart/2005/8/layout/venn2"/>
    <dgm:cxn modelId="{477161C4-84E9-4E81-8C04-CA748B56DB6B}" type="presParOf" srcId="{763362ED-506C-4337-A511-F3A4EA8AA1DC}" destId="{F9C2E63A-D0AA-46D5-A17E-B4CD07D6E55C}" srcOrd="1" destOrd="0" presId="urn:microsoft.com/office/officeart/2005/8/layout/venn2"/>
    <dgm:cxn modelId="{95606F28-7919-4277-A1D8-7BA6C31B4A77}" type="presParOf" srcId="{DA395958-F1F6-4693-9A67-4A123E145E65}" destId="{6815EAAD-64A9-4556-822C-0FD059C7572E}" srcOrd="2" destOrd="0" presId="urn:microsoft.com/office/officeart/2005/8/layout/venn2"/>
    <dgm:cxn modelId="{747C2822-02F8-495F-86AC-9BFDDD90B10B}" type="presParOf" srcId="{6815EAAD-64A9-4556-822C-0FD059C7572E}" destId="{A1A98486-8AE7-4BC0-A16F-1CF3B31BAA9A}" srcOrd="0" destOrd="0" presId="urn:microsoft.com/office/officeart/2005/8/layout/venn2"/>
    <dgm:cxn modelId="{93999090-E88B-4B02-8F7F-808DC5D745ED}" type="presParOf" srcId="{6815EAAD-64A9-4556-822C-0FD059C7572E}" destId="{BE861A21-0507-448D-91B3-CB8DA4E5A2C8}" srcOrd="1" destOrd="0" presId="urn:microsoft.com/office/officeart/2005/8/layout/venn2"/>
    <dgm:cxn modelId="{35C7381D-8D26-478C-B354-182011F4BAAB}" type="presParOf" srcId="{DA395958-F1F6-4693-9A67-4A123E145E65}" destId="{9AAE8192-AB38-4B57-BBFB-FE1FC1B20786}" srcOrd="3" destOrd="0" presId="urn:microsoft.com/office/officeart/2005/8/layout/venn2"/>
    <dgm:cxn modelId="{4AE4939D-4DF7-48B1-9B93-90881B50E119}" type="presParOf" srcId="{9AAE8192-AB38-4B57-BBFB-FE1FC1B20786}" destId="{17D51F1B-25BE-4FE7-A624-03CC02C99ADA}" srcOrd="0" destOrd="0" presId="urn:microsoft.com/office/officeart/2005/8/layout/venn2"/>
    <dgm:cxn modelId="{09341120-07D8-47FC-8C76-319BE93C0AC6}" type="presParOf" srcId="{9AAE8192-AB38-4B57-BBFB-FE1FC1B20786}" destId="{E51B3D36-DEE7-4C1F-81E4-5DAC527C2B6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4DCD33-C829-4B25-8569-359B6C6F55A2}">
      <dsp:nvSpPr>
        <dsp:cNvPr id="0" name=""/>
        <dsp:cNvSpPr/>
      </dsp:nvSpPr>
      <dsp:spPr>
        <a:xfrm>
          <a:off x="1851818" y="0"/>
          <a:ext cx="4525963" cy="452596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new</a:t>
          </a:r>
          <a:endParaRPr lang="en-US" sz="1700" kern="1200" dirty="0"/>
        </a:p>
      </dsp:txBody>
      <dsp:txXfrm>
        <a:off x="3482070" y="226298"/>
        <a:ext cx="1265459" cy="678894"/>
      </dsp:txXfrm>
    </dsp:sp>
    <dsp:sp modelId="{282EE3A3-038B-48C1-8CEC-1CF08AE4E73F}">
      <dsp:nvSpPr>
        <dsp:cNvPr id="0" name=""/>
        <dsp:cNvSpPr/>
      </dsp:nvSpPr>
      <dsp:spPr>
        <a:xfrm>
          <a:off x="2304414" y="905192"/>
          <a:ext cx="3620770" cy="3620770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malloc</a:t>
          </a:r>
          <a:endParaRPr lang="en-US" sz="1700" kern="1200" dirty="0"/>
        </a:p>
      </dsp:txBody>
      <dsp:txXfrm>
        <a:off x="3482070" y="1122438"/>
        <a:ext cx="1265459" cy="651738"/>
      </dsp:txXfrm>
    </dsp:sp>
    <dsp:sp modelId="{A1A98486-8AE7-4BC0-A16F-1CF3B31BAA9A}">
      <dsp:nvSpPr>
        <dsp:cNvPr id="0" name=""/>
        <dsp:cNvSpPr/>
      </dsp:nvSpPr>
      <dsp:spPr>
        <a:xfrm>
          <a:off x="2757011" y="1810385"/>
          <a:ext cx="2715577" cy="2715577"/>
        </a:xfrm>
        <a:prstGeom prst="ellips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HeapAlloc</a:t>
          </a:r>
          <a:endParaRPr lang="en-US" sz="1700" kern="1200" dirty="0"/>
        </a:p>
      </dsp:txBody>
      <dsp:txXfrm>
        <a:off x="3482070" y="2014053"/>
        <a:ext cx="1265459" cy="611005"/>
      </dsp:txXfrm>
    </dsp:sp>
    <dsp:sp modelId="{17D51F1B-25BE-4FE7-A624-03CC02C99ADA}">
      <dsp:nvSpPr>
        <dsp:cNvPr id="0" name=""/>
        <dsp:cNvSpPr/>
      </dsp:nvSpPr>
      <dsp:spPr>
        <a:xfrm>
          <a:off x="3209607" y="2715577"/>
          <a:ext cx="1810385" cy="1810385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VirtualAlloc</a:t>
          </a:r>
          <a:endParaRPr lang="en-US" sz="1700" kern="1200" dirty="0"/>
        </a:p>
      </dsp:txBody>
      <dsp:txXfrm>
        <a:off x="3474732" y="3168174"/>
        <a:ext cx="1280135" cy="90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A652-A288-4888-B114-8D8B56B47AB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A0B61-8C36-47C9-AF35-1F5C65689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HeapAlloc</a:t>
            </a:r>
            <a:r>
              <a:rPr lang="en-US" dirty="0" smtClean="0"/>
              <a:t> is</a:t>
            </a:r>
            <a:r>
              <a:rPr lang="en-US" baseline="0" dirty="0" smtClean="0"/>
              <a:t> a function forwarder in Windows Vista. It is forwarded to </a:t>
            </a:r>
            <a:r>
              <a:rPr lang="en-US" baseline="0" dirty="0" err="1" smtClean="0"/>
              <a:t>ntdll!RtlReAllocateHeap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61-8C36-47C9-AF35-1F5C65689B8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call to KERNEL32!HeapAlloc will be directed to </a:t>
            </a:r>
            <a:r>
              <a:rPr lang="en-US" dirty="0" err="1" smtClean="0"/>
              <a:t>NTDLL!RtlAllocateHeap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61-8C36-47C9-AF35-1F5C65689B8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KERNEL32!HeapAlloc-&gt;</a:t>
            </a:r>
            <a:r>
              <a:rPr lang="en-US" dirty="0" err="1" smtClean="0"/>
              <a:t>NTDLL!RtlAllocateHeap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61-8C36-47C9-AF35-1F5C65689B8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gflags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HeapFreeChecking.exe +</a:t>
            </a:r>
            <a:r>
              <a:rPr lang="en-US" dirty="0" err="1" smtClean="0"/>
              <a:t>hfc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gflags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HeapFreeChecking.exe –</a:t>
            </a:r>
            <a:r>
              <a:rPr lang="en-US" dirty="0" err="1" smtClean="0"/>
              <a:t>hfc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gflags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MallocAndNew.exe +</a:t>
            </a:r>
            <a:r>
              <a:rPr lang="en-US" dirty="0" err="1" smtClean="0"/>
              <a:t>ust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umdh</a:t>
            </a:r>
            <a:r>
              <a:rPr lang="en-US" dirty="0" smtClean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pn:MallocAndNew.exe</a:t>
            </a:r>
            <a:r>
              <a:rPr lang="en-US" dirty="0" smtClean="0"/>
              <a:t> </a:t>
            </a:r>
            <a:r>
              <a:rPr lang="en-US" dirty="0" smtClean="0"/>
              <a:t>-d -f:u1.log –v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umdh</a:t>
            </a:r>
            <a:r>
              <a:rPr lang="en-US" dirty="0" smtClean="0"/>
              <a:t> -</a:t>
            </a:r>
            <a:r>
              <a:rPr lang="en-US" dirty="0" err="1" smtClean="0"/>
              <a:t>pn:MallocAndNew.exe</a:t>
            </a:r>
            <a:r>
              <a:rPr lang="en-US" dirty="0" smtClean="0"/>
              <a:t> </a:t>
            </a:r>
            <a:r>
              <a:rPr lang="en-US" dirty="0" smtClean="0"/>
              <a:t>-d -f:u2.log -v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umdh</a:t>
            </a:r>
            <a:r>
              <a:rPr lang="en-US" dirty="0" smtClean="0"/>
              <a:t> -d u1.log u2.log –v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gflags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MallocAndNew.exe -</a:t>
            </a:r>
            <a:r>
              <a:rPr lang="en-US" dirty="0" err="1" smtClean="0"/>
              <a:t>ust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gflags</a:t>
            </a:r>
            <a:r>
              <a:rPr lang="en-US" dirty="0" smtClean="0"/>
              <a:t> /p /enable HeapTailChecking.exe</a:t>
            </a:r>
          </a:p>
          <a:p>
            <a:r>
              <a:rPr lang="en-US" b="0" dirty="0" err="1" smtClean="0"/>
              <a:t>gflags</a:t>
            </a:r>
            <a:r>
              <a:rPr lang="en-US" b="0" dirty="0" smtClean="0"/>
              <a:t> /p /disable HeapTailChecking.exe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gflags</a:t>
            </a:r>
            <a:r>
              <a:rPr lang="en-US" dirty="0" smtClean="0"/>
              <a:t> /p /enable HeapTailChecking.exe /full</a:t>
            </a:r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61-8C36-47C9-AF35-1F5C65689B8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413E9-AC81-4105-AEF0-0D60C31D185F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2BCA-3C9A-41C0-9222-E35AC102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zh-cn/sysinternals/default(en-us).aspx" TargetMode="External"/><Relationship Id="rId2" Type="http://schemas.openxmlformats.org/officeDocument/2006/relationships/hyperlink" Target="http://technet.microsoft.com/zh-cn/sysinternals/dd535533(en-us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guru.com/cpp/w-p/win32/tutorials/article.php/c953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Memory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Physical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Size</a:t>
            </a:r>
          </a:p>
          <a:p>
            <a:pPr lvl="1"/>
            <a:r>
              <a:rPr lang="en-US" dirty="0" smtClean="0"/>
              <a:t>Reserved memory</a:t>
            </a:r>
          </a:p>
          <a:p>
            <a:r>
              <a:rPr lang="en-US" dirty="0" smtClean="0"/>
              <a:t>Private Bytes</a:t>
            </a:r>
          </a:p>
          <a:p>
            <a:pPr lvl="1"/>
            <a:r>
              <a:rPr lang="en-US" dirty="0" smtClean="0"/>
              <a:t>Committed memory</a:t>
            </a:r>
          </a:p>
          <a:p>
            <a:r>
              <a:rPr lang="en-US" dirty="0" smtClean="0"/>
              <a:t>Working Set</a:t>
            </a:r>
          </a:p>
          <a:p>
            <a:pPr lvl="1"/>
            <a:r>
              <a:rPr lang="en-US" dirty="0" smtClean="0"/>
              <a:t>Physical memory</a:t>
            </a:r>
          </a:p>
          <a:p>
            <a:r>
              <a:rPr lang="en-US" dirty="0" smtClean="0"/>
              <a:t>Virtual Size &gt; Private Bytes &gt; Working Set</a:t>
            </a:r>
          </a:p>
          <a:p>
            <a:r>
              <a:rPr lang="en-US" dirty="0" smtClean="0"/>
              <a:t>Question: What is out of memory?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200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DEMO1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44196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VirtualAllocDemo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 Physical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Expensive</a:t>
            </a:r>
          </a:p>
          <a:p>
            <a:r>
              <a:rPr lang="en-US" dirty="0" smtClean="0"/>
              <a:t>Shared by all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File in</a:t>
            </a:r>
            <a:r>
              <a:rPr lang="en-US" dirty="0"/>
              <a:t> </a:t>
            </a:r>
            <a:r>
              <a:rPr lang="en-US" dirty="0" smtClean="0"/>
              <a:t>Physical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Cheap</a:t>
            </a:r>
          </a:p>
          <a:p>
            <a:r>
              <a:rPr lang="en-US" dirty="0" smtClean="0"/>
              <a:t>Shared by all processes</a:t>
            </a:r>
          </a:p>
          <a:p>
            <a:r>
              <a:rPr lang="en-US" dirty="0" err="1" smtClean="0"/>
              <a:t>Inswap</a:t>
            </a:r>
            <a:r>
              <a:rPr lang="en-US" dirty="0" smtClean="0"/>
              <a:t> &amp; </a:t>
            </a:r>
            <a:r>
              <a:rPr lang="en-US" dirty="0" err="1" smtClean="0"/>
              <a:t>Outswap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4495800"/>
            <a:ext cx="71342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3075" y="1724025"/>
            <a:ext cx="35909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Memory-Mapped Files in Physical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FILE as MEMORY</a:t>
            </a:r>
          </a:p>
          <a:p>
            <a:r>
              <a:rPr lang="en-US" dirty="0" smtClean="0"/>
              <a:t>Enabled by SEH</a:t>
            </a:r>
          </a:p>
          <a:p>
            <a:r>
              <a:rPr lang="en-US" dirty="0" smtClean="0"/>
              <a:t>Used by operating system widely</a:t>
            </a:r>
          </a:p>
          <a:p>
            <a:pPr lvl="1"/>
            <a:r>
              <a:rPr lang="en-US" dirty="0" smtClean="0"/>
              <a:t>Executable file</a:t>
            </a:r>
          </a:p>
          <a:p>
            <a:pPr lvl="1"/>
            <a:r>
              <a:rPr lang="en-US" dirty="0" smtClean="0"/>
              <a:t>DLL file</a:t>
            </a:r>
          </a:p>
          <a:p>
            <a:pPr lvl="2"/>
            <a:r>
              <a:rPr lang="en-US" dirty="0" err="1" smtClean="0"/>
              <a:t>WriteCopy</a:t>
            </a:r>
            <a:endParaRPr lang="en-US" dirty="0"/>
          </a:p>
          <a:p>
            <a:pPr lvl="2"/>
            <a:r>
              <a:rPr lang="en-US" dirty="0" smtClean="0"/>
              <a:t>Rebase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200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DEMO2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441960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WindowsMemoryManagement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For small data structure</a:t>
            </a:r>
          </a:p>
          <a:p>
            <a:pPr lvl="1"/>
            <a:r>
              <a:rPr lang="en-US" dirty="0" smtClean="0"/>
              <a:t>Productive</a:t>
            </a:r>
          </a:p>
          <a:p>
            <a:pPr lvl="1"/>
            <a:r>
              <a:rPr lang="en-US" dirty="0" smtClean="0"/>
              <a:t>Ignore allocation granularity and page boundary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Loss of detail control</a:t>
            </a:r>
          </a:p>
          <a:p>
            <a:r>
              <a:rPr lang="en-US" dirty="0" err="1" smtClean="0"/>
              <a:t>HeapAlloc</a:t>
            </a:r>
            <a:r>
              <a:rPr lang="en-US" dirty="0" smtClean="0"/>
              <a:t> vs. </a:t>
            </a:r>
            <a:r>
              <a:rPr lang="en-US" dirty="0" err="1" smtClean="0"/>
              <a:t>malloc</a:t>
            </a:r>
            <a:r>
              <a:rPr lang="en-US" dirty="0" smtClean="0"/>
              <a:t> vs. 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200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/>
              <a:t>DEMO3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43434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MallocAndNew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Win32 heap debugging facility</a:t>
            </a:r>
          </a:p>
          <a:p>
            <a:pPr lvl="1"/>
            <a:r>
              <a:rPr lang="en-US" dirty="0" smtClean="0"/>
              <a:t>Heap free checking</a:t>
            </a:r>
          </a:p>
          <a:p>
            <a:pPr lvl="1"/>
            <a:r>
              <a:rPr lang="en-US" dirty="0" smtClean="0"/>
              <a:t>User-mode stack trace</a:t>
            </a:r>
          </a:p>
          <a:p>
            <a:pPr lvl="1"/>
            <a:r>
              <a:rPr lang="en-US" dirty="0" smtClean="0"/>
              <a:t>Heap tail check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14600" y="2057400"/>
            <a:ext cx="38670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81000" y="1447800"/>
            <a:ext cx="8153400" cy="4160838"/>
          </a:xfrm>
        </p:spPr>
        <p:txBody>
          <a:bodyPr/>
          <a:lstStyle/>
          <a:p>
            <a:r>
              <a:rPr lang="en-US" dirty="0" smtClean="0"/>
              <a:t>Properties in Process Explorer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CRT Heap Debugging facility</a:t>
            </a:r>
          </a:p>
          <a:p>
            <a:pPr lvl="1"/>
            <a:r>
              <a:rPr lang="en-US" dirty="0" smtClean="0"/>
              <a:t>{,,msvcr90d.dll}_</a:t>
            </a:r>
            <a:r>
              <a:rPr lang="en-US" dirty="0" err="1" smtClean="0"/>
              <a:t>lRequestCurr</a:t>
            </a:r>
            <a:endParaRPr lang="en-US" dirty="0" smtClean="0"/>
          </a:p>
          <a:p>
            <a:pPr lvl="1"/>
            <a:r>
              <a:rPr lang="en-US" dirty="0" smtClean="0"/>
              <a:t>CRT Allocation Hook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CrtDumpMemoryLeaks</a:t>
            </a:r>
            <a:r>
              <a:rPr lang="en-US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via C/C++</a:t>
            </a:r>
          </a:p>
          <a:p>
            <a:r>
              <a:rPr lang="en-US" dirty="0" err="1" smtClean="0">
                <a:hlinkClick r:id="rId2"/>
              </a:rPr>
              <a:t>VMMap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from </a:t>
            </a:r>
            <a:r>
              <a:rPr lang="en-US" dirty="0" err="1" smtClean="0">
                <a:hlinkClick r:id="rId3"/>
              </a:rPr>
              <a:t>Sysinternals</a:t>
            </a:r>
            <a:endParaRPr lang="en-US" dirty="0" smtClean="0"/>
          </a:p>
          <a:p>
            <a:r>
              <a:rPr lang="en-US" smtClean="0"/>
              <a:t>Software Debugging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Inside CRT: Debug Heap Management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362200"/>
            <a:ext cx="2565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memory:</a:t>
            </a:r>
          </a:p>
          <a:p>
            <a:pPr lvl="1"/>
            <a:r>
              <a:rPr lang="en-US" dirty="0" smtClean="0"/>
              <a:t>(Get-Process | Measure-Object -Property VirtualMemorySize64 -Sum).Sum / 1GB</a:t>
            </a:r>
          </a:p>
          <a:p>
            <a:pPr lvl="1"/>
            <a:r>
              <a:rPr lang="en-US" dirty="0" smtClean="0"/>
              <a:t>Around 4.3GB in my PC</a:t>
            </a:r>
          </a:p>
          <a:p>
            <a:pPr lvl="1"/>
            <a:r>
              <a:rPr lang="en-US" dirty="0" smtClean="0"/>
              <a:t>Physical memory: 3.3G</a:t>
            </a:r>
          </a:p>
          <a:p>
            <a:r>
              <a:rPr lang="en-US" dirty="0" smtClean="0"/>
              <a:t>What’s extra 1G?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Address Space </a:t>
            </a:r>
          </a:p>
          <a:p>
            <a:r>
              <a:rPr lang="en-US" dirty="0" smtClean="0"/>
              <a:t>Physical Storage</a:t>
            </a:r>
          </a:p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dirty="0" smtClean="0"/>
              <a:t>4G: 2</a:t>
            </a:r>
            <a:r>
              <a:rPr lang="en-US" baseline="30000" dirty="0" smtClean="0"/>
              <a:t>32</a:t>
            </a:r>
          </a:p>
          <a:p>
            <a:pPr lvl="1"/>
            <a:r>
              <a:rPr lang="en-US" dirty="0" smtClean="0"/>
              <a:t>Every process has its own PRIVATE address space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Partition</a:t>
            </a:r>
          </a:p>
          <a:p>
            <a:pPr lvl="1"/>
            <a:r>
              <a:rPr lang="en-US" dirty="0" smtClean="0"/>
              <a:t>Region</a:t>
            </a:r>
          </a:p>
          <a:p>
            <a:pPr lvl="1"/>
            <a:r>
              <a:rPr lang="en-US" dirty="0" smtClean="0"/>
              <a:t>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in Virtual Address Space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4478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NULL-pointer</a:t>
                      </a:r>
                      <a:r>
                        <a:rPr lang="en-US" baseline="0" dirty="0" smtClean="0">
                          <a:latin typeface="Consolas" pitchFamily="49" charset="0"/>
                        </a:rPr>
                        <a:t> assignment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0x00000000</a:t>
                      </a:r>
                      <a:br>
                        <a:rPr lang="en-US" dirty="0" smtClean="0">
                          <a:latin typeface="Consolas" pitchFamily="49" charset="0"/>
                        </a:rPr>
                      </a:br>
                      <a:r>
                        <a:rPr lang="en-US" dirty="0" smtClean="0">
                          <a:latin typeface="Consolas" pitchFamily="49" charset="0"/>
                        </a:rPr>
                        <a:t>0x0000FFFF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Help programmers</a:t>
                      </a:r>
                      <a:r>
                        <a:rPr lang="en-US" baseline="0" dirty="0" smtClean="0">
                          <a:latin typeface="Consolas" pitchFamily="49" charset="0"/>
                        </a:rPr>
                        <a:t> catch NULL-pointer assignments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User</a:t>
                      </a:r>
                      <a:r>
                        <a:rPr lang="en-US" baseline="0" dirty="0" smtClean="0">
                          <a:latin typeface="Consolas" pitchFamily="49" charset="0"/>
                        </a:rPr>
                        <a:t>-mode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0x00001000</a:t>
                      </a:r>
                      <a:br>
                        <a:rPr lang="en-US" dirty="0" smtClean="0">
                          <a:latin typeface="Consolas" pitchFamily="49" charset="0"/>
                        </a:rPr>
                      </a:br>
                      <a:r>
                        <a:rPr lang="en-US" dirty="0" smtClean="0">
                          <a:latin typeface="Consolas" pitchFamily="49" charset="0"/>
                        </a:rPr>
                        <a:t>0x7FFEFFFF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dirty="0" smtClean="0">
                          <a:latin typeface="Consolas" pitchFamily="49" charset="0"/>
                        </a:rPr>
                        <a:t>Process’ address</a:t>
                      </a:r>
                      <a:r>
                        <a:rPr lang="en-US" baseline="0" dirty="0" smtClean="0">
                          <a:latin typeface="Consolas" pitchFamily="49" charset="0"/>
                        </a:rPr>
                        <a:t> space resides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baseline="0" dirty="0" smtClean="0">
                          <a:latin typeface="Consolas" pitchFamily="49" charset="0"/>
                        </a:rPr>
                        <a:t>Private space for each process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64</a:t>
                      </a:r>
                      <a:r>
                        <a:rPr lang="en-US" baseline="0" dirty="0" smtClean="0">
                          <a:latin typeface="Consolas" pitchFamily="49" charset="0"/>
                        </a:rPr>
                        <a:t>-KB Off-Limits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0x7FFF0000</a:t>
                      </a:r>
                      <a:br>
                        <a:rPr lang="en-US" dirty="0" smtClean="0">
                          <a:latin typeface="Consolas" pitchFamily="49" charset="0"/>
                        </a:rPr>
                      </a:br>
                      <a:r>
                        <a:rPr lang="en-US" dirty="0" smtClean="0">
                          <a:latin typeface="Consolas" pitchFamily="49" charset="0"/>
                        </a:rPr>
                        <a:t>0x7FFFFFFF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Guard</a:t>
                      </a:r>
                      <a:r>
                        <a:rPr lang="en-US" baseline="0" dirty="0" smtClean="0">
                          <a:latin typeface="Consolas" pitchFamily="49" charset="0"/>
                        </a:rPr>
                        <a:t> space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Kernel-Mode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</a:rPr>
                        <a:t>0x80000000</a:t>
                      </a:r>
                      <a:br>
                        <a:rPr lang="en-US" dirty="0" smtClean="0">
                          <a:latin typeface="Consolas" pitchFamily="49" charset="0"/>
                        </a:rPr>
                      </a:br>
                      <a:r>
                        <a:rPr lang="en-US" dirty="0" smtClean="0">
                          <a:latin typeface="Consolas" pitchFamily="49" charset="0"/>
                        </a:rPr>
                        <a:t>0xFFFFFFFF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dirty="0" smtClean="0">
                          <a:latin typeface="Consolas" pitchFamily="49" charset="0"/>
                        </a:rPr>
                        <a:t>Operating</a:t>
                      </a:r>
                      <a:r>
                        <a:rPr lang="en-US" baseline="0" dirty="0" smtClean="0">
                          <a:latin typeface="Consolas" pitchFamily="49" charset="0"/>
                        </a:rPr>
                        <a:t> system’s code resides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baseline="0" dirty="0" smtClean="0">
                          <a:latin typeface="Consolas" pitchFamily="49" charset="0"/>
                        </a:rPr>
                        <a:t>Shared by all processes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in Virtual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 a range of address</a:t>
            </a:r>
          </a:p>
          <a:p>
            <a:r>
              <a:rPr lang="en-US" dirty="0" smtClean="0"/>
              <a:t>Reserved memory</a:t>
            </a:r>
          </a:p>
          <a:p>
            <a:r>
              <a:rPr lang="en-US" dirty="0" smtClean="0"/>
              <a:t>Granularity boundary: 64-KB</a:t>
            </a:r>
          </a:p>
          <a:p>
            <a:pPr lvl="1"/>
            <a:r>
              <a:rPr lang="en-US" dirty="0" smtClean="0"/>
              <a:t>Start address: rounded to a 64-KB boundary</a:t>
            </a:r>
          </a:p>
          <a:p>
            <a:pPr lvl="1"/>
            <a:r>
              <a:rPr lang="en-US" dirty="0" smtClean="0"/>
              <a:t>Size: rounded up to a multiple of the page size</a:t>
            </a:r>
          </a:p>
          <a:p>
            <a:pPr lvl="1"/>
            <a:r>
              <a:rPr lang="en-US" dirty="0" smtClean="0"/>
              <a:t>Page size: 4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Virtual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physical storage</a:t>
            </a:r>
          </a:p>
          <a:p>
            <a:r>
              <a:rPr lang="en-US" dirty="0" smtClean="0"/>
              <a:t>Committed memory</a:t>
            </a:r>
          </a:p>
          <a:p>
            <a:r>
              <a:rPr lang="en-US" dirty="0" smtClean="0"/>
              <a:t>Granularity boundary: page size</a:t>
            </a:r>
          </a:p>
          <a:p>
            <a:pPr lvl="1"/>
            <a:r>
              <a:rPr lang="en-US" dirty="0" smtClean="0"/>
              <a:t>Start address: rounded to a 4-KB boundary</a:t>
            </a:r>
          </a:p>
          <a:p>
            <a:pPr lvl="1"/>
            <a:r>
              <a:rPr lang="en-US" dirty="0" smtClean="0"/>
              <a:t>Size: rounded up to a multiple of the page size</a:t>
            </a:r>
          </a:p>
          <a:p>
            <a:pPr lvl="1"/>
            <a:r>
              <a:rPr lang="en-US" dirty="0" smtClean="0"/>
              <a:t>Page size: 4 KB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</a:p>
          <a:p>
            <a:r>
              <a:rPr lang="en-US" dirty="0" smtClean="0"/>
              <a:t>Page File</a:t>
            </a:r>
          </a:p>
          <a:p>
            <a:r>
              <a:rPr lang="en-US" dirty="0" smtClean="0"/>
              <a:t>Memory-Mapped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460</Words>
  <Application>Microsoft Office PowerPoint</Application>
  <PresentationFormat>On-screen Show (4:3)</PresentationFormat>
  <Paragraphs>139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Windows Memory Management</vt:lpstr>
      <vt:lpstr>Question1</vt:lpstr>
      <vt:lpstr>Question2</vt:lpstr>
      <vt:lpstr>Agenda</vt:lpstr>
      <vt:lpstr>Virtual Address Space</vt:lpstr>
      <vt:lpstr>Partitions in Virtual Address Space</vt:lpstr>
      <vt:lpstr>Regions in Virtual Address Space</vt:lpstr>
      <vt:lpstr>Blocks in Virtual Address Space</vt:lpstr>
      <vt:lpstr>Physical Storage</vt:lpstr>
      <vt:lpstr>Concepts in Physical Storage</vt:lpstr>
      <vt:lpstr>Slide 11</vt:lpstr>
      <vt:lpstr>Memory in Physical Storage</vt:lpstr>
      <vt:lpstr>Page File in Physical Storage </vt:lpstr>
      <vt:lpstr>Memory-Mapped Files in Physical Storage </vt:lpstr>
      <vt:lpstr>Slide 15</vt:lpstr>
      <vt:lpstr>Heap</vt:lpstr>
      <vt:lpstr>Heap</vt:lpstr>
      <vt:lpstr>Slide 18</vt:lpstr>
      <vt:lpstr>Heap</vt:lpstr>
      <vt:lpstr>Heap</vt:lpstr>
      <vt:lpstr>References: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Memory Management</dc:title>
  <dc:creator>JIA,DONG (A-China,ex1)</dc:creator>
  <cp:lastModifiedBy>JIA Dong</cp:lastModifiedBy>
  <cp:revision>122</cp:revision>
  <dcterms:created xsi:type="dcterms:W3CDTF">2009-01-21T01:52:49Z</dcterms:created>
  <dcterms:modified xsi:type="dcterms:W3CDTF">2010-06-15T07:38:10Z</dcterms:modified>
</cp:coreProperties>
</file>