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7865940-2D6D-4BA4-959C-AE4F296471F0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25/01/24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FC3721A-73F0-48E8-B401-2A3A38A2A3AA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461840" y="1881360"/>
            <a:ext cx="3507480" cy="3187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2049480" y="1881360"/>
            <a:ext cx="2319480" cy="317844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8043120" y="1881360"/>
            <a:ext cx="2319480" cy="317844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2049480" y="1504800"/>
            <a:ext cx="2319480" cy="376200"/>
          </a:xfrm>
          <a:prstGeom prst="rect">
            <a:avLst/>
          </a:prstGeom>
          <a:solidFill>
            <a:srgbClr val="676c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2000" spc="-1" strike="noStrike">
                <a:solidFill>
                  <a:srgbClr val="ffffff"/>
                </a:solidFill>
                <a:latin typeface="Arial"/>
                <a:ea typeface="Helvetica Neue"/>
              </a:rPr>
              <a:t>Initialisation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8043120" y="1504800"/>
            <a:ext cx="2319480" cy="376200"/>
          </a:xfrm>
          <a:prstGeom prst="rect">
            <a:avLst/>
          </a:prstGeom>
          <a:solidFill>
            <a:srgbClr val="676c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2000" spc="-1" strike="noStrike">
                <a:solidFill>
                  <a:srgbClr val="ffffff"/>
                </a:solidFill>
                <a:latin typeface="Arial"/>
                <a:ea typeface="Helvetica Neue"/>
              </a:rPr>
              <a:t>Observations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4462200" y="1504800"/>
            <a:ext cx="3506760" cy="376200"/>
          </a:xfrm>
          <a:prstGeom prst="rect">
            <a:avLst/>
          </a:prstGeom>
          <a:solidFill>
            <a:srgbClr val="676c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2000" spc="-1" strike="noStrike">
                <a:solidFill>
                  <a:srgbClr val="ffffff"/>
                </a:solidFill>
                <a:latin typeface="Arial"/>
                <a:ea typeface="Helvetica Neue"/>
              </a:rPr>
              <a:t>Submodels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7250400" y="4541040"/>
            <a:ext cx="151596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0" i="1" lang="en-GB" sz="1400" spc="-1" strike="noStrike">
                <a:solidFill>
                  <a:srgbClr val="000000"/>
                </a:solidFill>
                <a:latin typeface="Arial"/>
                <a:ea typeface="Helvetica Neue Thin"/>
              </a:rPr>
              <a:t>temporal extent /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GB" sz="1400" spc="-1" strike="noStrike">
                <a:solidFill>
                  <a:srgbClr val="000000"/>
                </a:solidFill>
                <a:latin typeface="Arial"/>
                <a:ea typeface="Helvetica Neue Thin"/>
              </a:rPr>
              <a:t>stop condition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2197080" y="2025720"/>
            <a:ext cx="2024280" cy="989640"/>
          </a:xfrm>
          <a:prstGeom prst="roundRect">
            <a:avLst>
              <a:gd name="adj" fmla="val 16667"/>
            </a:avLst>
          </a:prstGeom>
          <a:noFill/>
          <a:ln w="1908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9"/>
          <p:cNvSpPr/>
          <p:nvPr/>
        </p:nvSpPr>
        <p:spPr>
          <a:xfrm>
            <a:off x="2195280" y="3159720"/>
            <a:ext cx="2024280" cy="989640"/>
          </a:xfrm>
          <a:prstGeom prst="roundRect">
            <a:avLst>
              <a:gd name="adj" fmla="val 16667"/>
            </a:avLst>
          </a:prstGeom>
          <a:noFill/>
          <a:ln w="1908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0"/>
          <p:cNvSpPr/>
          <p:nvPr/>
        </p:nvSpPr>
        <p:spPr>
          <a:xfrm>
            <a:off x="8187120" y="2025720"/>
            <a:ext cx="2024280" cy="989640"/>
          </a:xfrm>
          <a:prstGeom prst="roundRect">
            <a:avLst>
              <a:gd name="adj" fmla="val 16667"/>
            </a:avLst>
          </a:prstGeom>
          <a:noFill/>
          <a:ln w="1908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1"/>
          <p:cNvSpPr/>
          <p:nvPr/>
        </p:nvSpPr>
        <p:spPr>
          <a:xfrm>
            <a:off x="8185320" y="3159720"/>
            <a:ext cx="2024280" cy="989640"/>
          </a:xfrm>
          <a:prstGeom prst="roundRect">
            <a:avLst>
              <a:gd name="adj" fmla="val 16667"/>
            </a:avLst>
          </a:prstGeom>
          <a:noFill/>
          <a:ln w="1908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2"/>
          <p:cNvSpPr/>
          <p:nvPr/>
        </p:nvSpPr>
        <p:spPr>
          <a:xfrm>
            <a:off x="5818320" y="3315600"/>
            <a:ext cx="95832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0" i="1" lang="en-GB" sz="1400" spc="-1" strike="noStrike">
                <a:solidFill>
                  <a:srgbClr val="000000"/>
                </a:solidFill>
                <a:latin typeface="Arial"/>
              </a:rPr>
              <a:t>temporal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GB" sz="1400" spc="-1" strike="noStrike">
                <a:solidFill>
                  <a:srgbClr val="000000"/>
                </a:solidFill>
                <a:latin typeface="Arial"/>
              </a:rPr>
              <a:t>resolution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2181960" y="4513320"/>
            <a:ext cx="220716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i="1" lang="en-GB" sz="1400" spc="-1" strike="noStrike">
                <a:solidFill>
                  <a:srgbClr val="000000"/>
                </a:solidFill>
                <a:latin typeface="Arial"/>
                <a:ea typeface="Helvetica Neue Thin"/>
              </a:rPr>
              <a:t>spatial extent &amp; resolution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" name="CustomShape 14"/>
          <p:cNvSpPr/>
          <p:nvPr/>
        </p:nvSpPr>
        <p:spPr>
          <a:xfrm>
            <a:off x="2196000" y="2038680"/>
            <a:ext cx="82872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Helvetica Neue"/>
              </a:rPr>
              <a:t>Entity 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3" name="CustomShape 15"/>
          <p:cNvSpPr/>
          <p:nvPr/>
        </p:nvSpPr>
        <p:spPr>
          <a:xfrm>
            <a:off x="2195640" y="3190320"/>
            <a:ext cx="82872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Helvetica Neue"/>
              </a:rPr>
              <a:t>Entity 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" name="CustomShape 16"/>
          <p:cNvSpPr/>
          <p:nvPr/>
        </p:nvSpPr>
        <p:spPr>
          <a:xfrm>
            <a:off x="2295360" y="2297160"/>
            <a:ext cx="122184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Helvetica Neue Thin"/>
              </a:rPr>
              <a:t>state variable 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Helvetica Neue Thin"/>
              </a:rPr>
              <a:t>state variable 2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Helvetica Neue Thin"/>
              </a:rPr>
              <a:t>... 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" name="CustomShape 17"/>
          <p:cNvSpPr/>
          <p:nvPr/>
        </p:nvSpPr>
        <p:spPr>
          <a:xfrm>
            <a:off x="2295360" y="3448080"/>
            <a:ext cx="122184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Helvetica Neue Thin"/>
              </a:rPr>
              <a:t>state variable 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Helvetica Neue Thin"/>
              </a:rPr>
              <a:t>state variable 2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Helvetica Neue Thin"/>
              </a:rPr>
              <a:t>... 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" name="CustomShape 18"/>
          <p:cNvSpPr/>
          <p:nvPr/>
        </p:nvSpPr>
        <p:spPr>
          <a:xfrm>
            <a:off x="8193960" y="2042640"/>
            <a:ext cx="156924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Helvetica Neue"/>
              </a:rPr>
              <a:t>Output pattern 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" name="CustomShape 19"/>
          <p:cNvSpPr/>
          <p:nvPr/>
        </p:nvSpPr>
        <p:spPr>
          <a:xfrm>
            <a:off x="8193960" y="3173400"/>
            <a:ext cx="156924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Helvetica Neue"/>
              </a:rPr>
              <a:t>Output pattern 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8" name="CustomShape 20"/>
          <p:cNvSpPr/>
          <p:nvPr/>
        </p:nvSpPr>
        <p:spPr>
          <a:xfrm>
            <a:off x="8185320" y="4177800"/>
            <a:ext cx="33336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Helvetica Neue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" name="CustomShape 21"/>
          <p:cNvSpPr/>
          <p:nvPr/>
        </p:nvSpPr>
        <p:spPr>
          <a:xfrm>
            <a:off x="4471200" y="3876120"/>
            <a:ext cx="99936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Helvetica Neue Thin"/>
              </a:rPr>
              <a:t>Submodel 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" name="CustomShape 22"/>
          <p:cNvSpPr/>
          <p:nvPr/>
        </p:nvSpPr>
        <p:spPr>
          <a:xfrm>
            <a:off x="5038560" y="2210760"/>
            <a:ext cx="99936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Helvetica Neue Thin"/>
              </a:rPr>
              <a:t>Submodel 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CustomShape 23"/>
          <p:cNvSpPr/>
          <p:nvPr/>
        </p:nvSpPr>
        <p:spPr>
          <a:xfrm>
            <a:off x="4431240" y="2914200"/>
            <a:ext cx="99936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Helvetica Neue Thin"/>
              </a:rPr>
              <a:t>Submodel 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" name="CustomShape 24"/>
          <p:cNvSpPr/>
          <p:nvPr/>
        </p:nvSpPr>
        <p:spPr>
          <a:xfrm>
            <a:off x="6584400" y="2215080"/>
            <a:ext cx="31212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Helvetica Neue Thin"/>
              </a:rPr>
              <a:t>...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" name="CustomShape 25"/>
          <p:cNvSpPr/>
          <p:nvPr/>
        </p:nvSpPr>
        <p:spPr>
          <a:xfrm>
            <a:off x="7189560" y="2916360"/>
            <a:ext cx="31212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Helvetica Neue Thin"/>
              </a:rPr>
              <a:t>...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" name="CustomShape 26"/>
          <p:cNvSpPr/>
          <p:nvPr/>
        </p:nvSpPr>
        <p:spPr>
          <a:xfrm>
            <a:off x="7286040" y="3872520"/>
            <a:ext cx="31212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Helvetica Neue Thin"/>
              </a:rPr>
              <a:t>...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65" name="Group 27"/>
          <p:cNvGrpSpPr/>
          <p:nvPr/>
        </p:nvGrpSpPr>
        <p:grpSpPr>
          <a:xfrm>
            <a:off x="2142000" y="2598120"/>
            <a:ext cx="8129880" cy="2518920"/>
            <a:chOff x="2142000" y="2598120"/>
            <a:chExt cx="8129880" cy="2518920"/>
          </a:xfrm>
        </p:grpSpPr>
        <p:grpSp>
          <p:nvGrpSpPr>
            <p:cNvPr id="66" name="Group 28"/>
            <p:cNvGrpSpPr/>
            <p:nvPr/>
          </p:nvGrpSpPr>
          <p:grpSpPr>
            <a:xfrm>
              <a:off x="2142000" y="2598120"/>
              <a:ext cx="8129880" cy="2518920"/>
              <a:chOff x="2142000" y="2598120"/>
              <a:chExt cx="8129880" cy="2518920"/>
            </a:xfrm>
          </p:grpSpPr>
          <p:sp>
            <p:nvSpPr>
              <p:cNvPr id="67" name="CustomShape 29"/>
              <p:cNvSpPr/>
              <p:nvPr/>
            </p:nvSpPr>
            <p:spPr>
              <a:xfrm>
                <a:off x="5370840" y="2598120"/>
                <a:ext cx="1845000" cy="1900080"/>
              </a:xfrm>
              <a:prstGeom prst="ellipse">
                <a:avLst/>
              </a:prstGeom>
              <a:noFill/>
              <a:ln w="2844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" name="CustomShape 30"/>
              <p:cNvSpPr/>
              <p:nvPr/>
            </p:nvSpPr>
            <p:spPr>
              <a:xfrm rot="4980000">
                <a:off x="4557600" y="3789720"/>
                <a:ext cx="1211400" cy="12942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2844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" name="CustomShape 31"/>
              <p:cNvSpPr/>
              <p:nvPr/>
            </p:nvSpPr>
            <p:spPr>
              <a:xfrm rot="10980000">
                <a:off x="6773400" y="3773160"/>
                <a:ext cx="1202400" cy="126648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2844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" name="CustomShape 32"/>
              <p:cNvSpPr/>
              <p:nvPr/>
            </p:nvSpPr>
            <p:spPr>
              <a:xfrm>
                <a:off x="7283160" y="5029560"/>
                <a:ext cx="2988720" cy="14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" name="CustomShape 33"/>
              <p:cNvSpPr/>
              <p:nvPr/>
            </p:nvSpPr>
            <p:spPr>
              <a:xfrm flipV="1">
                <a:off x="2142000" y="5033880"/>
                <a:ext cx="3126600" cy="3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chemeClr val="tx1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2" name="CustomShape 34"/>
            <p:cNvSpPr/>
            <p:nvPr/>
          </p:nvSpPr>
          <p:spPr>
            <a:xfrm flipV="1">
              <a:off x="5406840" y="3185280"/>
              <a:ext cx="23400" cy="86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CustomShape 35"/>
            <p:cNvSpPr/>
            <p:nvPr/>
          </p:nvSpPr>
          <p:spPr>
            <a:xfrm flipH="1">
              <a:off x="7091640" y="3933360"/>
              <a:ext cx="49320" cy="87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" name="CustomShape 36"/>
            <p:cNvSpPr/>
            <p:nvPr/>
          </p:nvSpPr>
          <p:spPr>
            <a:xfrm flipV="1">
              <a:off x="7252200" y="5021280"/>
              <a:ext cx="96840" cy="3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5" name="CustomShape 37"/>
          <p:cNvSpPr/>
          <p:nvPr/>
        </p:nvSpPr>
        <p:spPr>
          <a:xfrm>
            <a:off x="2203560" y="4200840"/>
            <a:ext cx="35460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Arial"/>
                <a:ea typeface="Helvetica Neue Thin"/>
              </a:rPr>
              <a:t>... 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  <Words>48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2023-10-09T12:31:08Z</dcterms:created>
  <dc:creator>Johann Hofmann</dc:creator>
  <dc:description/>
  <dc:language>en-US</dc:language>
  <cp:lastModifiedBy/>
  <dcterms:modified xsi:type="dcterms:W3CDTF">2024-01-25T12:49:38Z</dcterms:modified>
  <cp:revision>135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