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1" Type="http://schemas.openxmlformats.org/officeDocument/2006/relationships/hyperlink" Target="https://www.instagram.com/slidesmania/" TargetMode="External"/><Relationship Id="rId12" Type="http://schemas.openxmlformats.org/officeDocument/2006/relationships/image" Target="../media/image5.png"/><Relationship Id="rId1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4" name="Google Shape;44;p2"/>
          <p:cNvGrpSpPr/>
          <p:nvPr/>
        </p:nvGrpSpPr>
        <p:grpSpPr>
          <a:xfrm>
            <a:off x="852120" y="3768120"/>
            <a:ext cx="3706560" cy="1935720"/>
            <a:chOff x="852120" y="3768120"/>
            <a:chExt cx="3706560" cy="1935720"/>
          </a:xfrm>
        </p:grpSpPr>
        <p:sp>
          <p:nvSpPr>
            <p:cNvPr id="35" name="Google Shape;45;p2"/>
            <p:cNvSpPr/>
            <p:nvPr/>
          </p:nvSpPr>
          <p:spPr>
            <a:xfrm>
              <a:off x="852120" y="3768120"/>
              <a:ext cx="3706560" cy="192096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6;p2"/>
            <p:cNvSpPr/>
            <p:nvPr/>
          </p:nvSpPr>
          <p:spPr>
            <a:xfrm>
              <a:off x="852120" y="3782880"/>
              <a:ext cx="3706560" cy="192096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7" name="Google Shape;47;p2"/>
          <p:cNvGrpSpPr/>
          <p:nvPr/>
        </p:nvGrpSpPr>
        <p:grpSpPr>
          <a:xfrm>
            <a:off x="987840" y="3878280"/>
            <a:ext cx="635040" cy="147240"/>
            <a:chOff x="987840" y="3878280"/>
            <a:chExt cx="635040" cy="147240"/>
          </a:xfrm>
        </p:grpSpPr>
        <p:sp>
          <p:nvSpPr>
            <p:cNvPr id="38" name="Google Shape;48;p2"/>
            <p:cNvSpPr/>
            <p:nvPr/>
          </p:nvSpPr>
          <p:spPr>
            <a:xfrm>
              <a:off x="987840" y="38782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Google Shape;49;p2"/>
            <p:cNvSpPr/>
            <p:nvPr/>
          </p:nvSpPr>
          <p:spPr>
            <a:xfrm>
              <a:off x="1231920" y="38782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50;p2"/>
            <p:cNvSpPr/>
            <p:nvPr/>
          </p:nvSpPr>
          <p:spPr>
            <a:xfrm>
              <a:off x="1475640" y="38782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Google Shape;51;p2"/>
          <p:cNvSpPr/>
          <p:nvPr/>
        </p:nvSpPr>
        <p:spPr>
          <a:xfrm>
            <a:off x="1618200" y="949680"/>
            <a:ext cx="8892720" cy="4109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2" name="Google Shape;52;p2"/>
          <p:cNvGrpSpPr/>
          <p:nvPr/>
        </p:nvGrpSpPr>
        <p:grpSpPr>
          <a:xfrm>
            <a:off x="1771560" y="1059840"/>
            <a:ext cx="634680" cy="147240"/>
            <a:chOff x="1771560" y="1059840"/>
            <a:chExt cx="634680" cy="147240"/>
          </a:xfrm>
        </p:grpSpPr>
        <p:sp>
          <p:nvSpPr>
            <p:cNvPr id="43" name="Google Shape;53;p2"/>
            <p:cNvSpPr/>
            <p:nvPr/>
          </p:nvSpPr>
          <p:spPr>
            <a:xfrm>
              <a:off x="1771560" y="10598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Google Shape;54;p2"/>
            <p:cNvSpPr/>
            <p:nvPr/>
          </p:nvSpPr>
          <p:spPr>
            <a:xfrm>
              <a:off x="2015280" y="10598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55;p2"/>
            <p:cNvSpPr/>
            <p:nvPr/>
          </p:nvSpPr>
          <p:spPr>
            <a:xfrm>
              <a:off x="2259000" y="10598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6" name="Google Shape;56;p2"/>
          <p:cNvGrpSpPr/>
          <p:nvPr/>
        </p:nvGrpSpPr>
        <p:grpSpPr>
          <a:xfrm>
            <a:off x="5519880" y="4606200"/>
            <a:ext cx="5362200" cy="1301760"/>
            <a:chOff x="5519880" y="4606200"/>
            <a:chExt cx="5362200" cy="1301760"/>
          </a:xfrm>
        </p:grpSpPr>
        <p:sp>
          <p:nvSpPr>
            <p:cNvPr id="47" name="Google Shape;57;p2"/>
            <p:cNvSpPr/>
            <p:nvPr/>
          </p:nvSpPr>
          <p:spPr>
            <a:xfrm>
              <a:off x="5519880" y="4606200"/>
              <a:ext cx="5362200" cy="129168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Google Shape;58;p2"/>
            <p:cNvSpPr/>
            <p:nvPr/>
          </p:nvSpPr>
          <p:spPr>
            <a:xfrm>
              <a:off x="5519880" y="4616280"/>
              <a:ext cx="5362200" cy="129168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9" name="Google Shape;59;p2"/>
          <p:cNvGrpSpPr/>
          <p:nvPr/>
        </p:nvGrpSpPr>
        <p:grpSpPr>
          <a:xfrm>
            <a:off x="5655600" y="4716360"/>
            <a:ext cx="635040" cy="147240"/>
            <a:chOff x="5655600" y="4716360"/>
            <a:chExt cx="635040" cy="147240"/>
          </a:xfrm>
        </p:grpSpPr>
        <p:sp>
          <p:nvSpPr>
            <p:cNvPr id="50" name="Google Shape;60;p2"/>
            <p:cNvSpPr/>
            <p:nvPr/>
          </p:nvSpPr>
          <p:spPr>
            <a:xfrm>
              <a:off x="5655600" y="4716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>
              <a:off x="5899680" y="4716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>
              <a:off x="6143400" y="4716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76920" y="1137960"/>
            <a:ext cx="6796440" cy="3227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8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459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5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7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8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9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0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1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3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4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6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0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3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4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5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6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8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9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0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91" name="Google Shape;343;p19"/>
          <p:cNvSpPr/>
          <p:nvPr/>
        </p:nvSpPr>
        <p:spPr>
          <a:xfrm>
            <a:off x="4641840" y="8611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92" name="Google Shape;344;p19"/>
          <p:cNvGrpSpPr/>
          <p:nvPr/>
        </p:nvGrpSpPr>
        <p:grpSpPr>
          <a:xfrm>
            <a:off x="4777560" y="971280"/>
            <a:ext cx="635040" cy="147240"/>
            <a:chOff x="4777560" y="971280"/>
            <a:chExt cx="635040" cy="147240"/>
          </a:xfrm>
        </p:grpSpPr>
        <p:sp>
          <p:nvSpPr>
            <p:cNvPr id="493" name="Google Shape;345;p19"/>
            <p:cNvSpPr/>
            <p:nvPr/>
          </p:nvSpPr>
          <p:spPr>
            <a:xfrm>
              <a:off x="4777560" y="9712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Google Shape;346;p19"/>
            <p:cNvSpPr/>
            <p:nvPr/>
          </p:nvSpPr>
          <p:spPr>
            <a:xfrm>
              <a:off x="5021280" y="9712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Google Shape;347;p19"/>
            <p:cNvSpPr/>
            <p:nvPr/>
          </p:nvSpPr>
          <p:spPr>
            <a:xfrm>
              <a:off x="5265360" y="9712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299920" y="1512360"/>
            <a:ext cx="3831120" cy="1838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5299920" y="3351240"/>
            <a:ext cx="5581080" cy="170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9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500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3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9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0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1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2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3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4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5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6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7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8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0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1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3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5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6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7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8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9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0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1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2" name="Google Shape;351;p20"/>
          <p:cNvSpPr/>
          <p:nvPr/>
        </p:nvSpPr>
        <p:spPr>
          <a:xfrm>
            <a:off x="1136880" y="10897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33" name="Google Shape;352;p20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534" name="Google Shape;353;p20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5" name="Google Shape;354;p20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Google Shape;355;p20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7" name="Google Shape;356;p20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8" name="Google Shape;357;p20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rgbClr val="000000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39" name="Google Shape;358;p20"/>
          <p:cNvGrpSpPr/>
          <p:nvPr/>
        </p:nvGrpSpPr>
        <p:grpSpPr>
          <a:xfrm>
            <a:off x="7242840" y="2331360"/>
            <a:ext cx="635040" cy="147240"/>
            <a:chOff x="7242840" y="2331360"/>
            <a:chExt cx="635040" cy="147240"/>
          </a:xfrm>
        </p:grpSpPr>
        <p:sp>
          <p:nvSpPr>
            <p:cNvPr id="540" name="Google Shape;359;p20"/>
            <p:cNvSpPr/>
            <p:nvPr/>
          </p:nvSpPr>
          <p:spPr>
            <a:xfrm>
              <a:off x="7242840" y="2331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Google Shape;360;p20"/>
            <p:cNvSpPr/>
            <p:nvPr/>
          </p:nvSpPr>
          <p:spPr>
            <a:xfrm>
              <a:off x="7486920" y="2331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Google Shape;361;p20"/>
            <p:cNvSpPr/>
            <p:nvPr/>
          </p:nvSpPr>
          <p:spPr>
            <a:xfrm>
              <a:off x="7730640" y="2331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6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547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8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0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1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2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3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4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5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7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8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0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1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2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3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4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5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6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7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8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9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1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2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4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5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6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7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8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15800" y="421200"/>
            <a:ext cx="11360520" cy="1230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58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4" name="Google Shape;366;p2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615" name="Google Shape;367;p21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Google Shape;368;p21"/>
            <p:cNvSpPr/>
            <p:nvPr/>
          </p:nvSpPr>
          <p:spPr>
            <a:xfrm>
              <a:off x="463680" y="2858040"/>
              <a:ext cx="8956080" cy="244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Free </a:t>
              </a:r>
              <a:r>
                <a:rPr b="0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themes and templates for </a:t>
              </a: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Google Slides</a:t>
              </a:r>
              <a:r>
                <a:rPr b="0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 or </a:t>
              </a:r>
              <a:r>
                <a:rPr b="1" lang="en" sz="36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PowerPoint</a:t>
              </a:r>
              <a:endParaRPr b="0" lang="en-US" sz="36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36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36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000" spc="-1" strike="noStrike">
                  <a:solidFill>
                    <a:srgbClr val="ffcb25"/>
                  </a:solidFill>
                  <a:latin typeface="Poppins"/>
                  <a:ea typeface="Poppins"/>
                </a:rPr>
                <a:t>NOT to be sold as is or modified!</a:t>
              </a:r>
              <a:endParaRPr b="0" lang="en-US" sz="30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7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Read </a:t>
              </a:r>
              <a:r>
                <a:rPr b="0" lang="en" sz="2700" spc="-1" strike="noStrike" u="sng">
                  <a:solidFill>
                    <a:srgbClr val="3f3f3f"/>
                  </a:solidFill>
                  <a:uFillTx/>
                  <a:latin typeface="Poppins"/>
                  <a:ea typeface="Poppins"/>
                  <a:hlinkClick r:id="rId2"/>
                </a:rPr>
                <a:t>FAQ</a:t>
              </a:r>
              <a:r>
                <a:rPr b="1" lang="en" sz="4400" spc="-1" strike="noStrike">
                  <a:solidFill>
                    <a:srgbClr val="ffcb25"/>
                  </a:solidFill>
                  <a:latin typeface="Poppins"/>
                  <a:ea typeface="Poppins"/>
                </a:rPr>
                <a:t> </a:t>
              </a:r>
              <a:r>
                <a:rPr b="0" lang="en" sz="27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on slidesmania.com</a:t>
              </a:r>
              <a:endParaRPr b="0" lang="en-US" sz="27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000" spc="-1" strike="noStrike">
                  <a:solidFill>
                    <a:srgbClr val="3f3f3f"/>
                  </a:solidFill>
                  <a:latin typeface="Poppins"/>
                  <a:ea typeface="Poppins"/>
                </a:rPr>
                <a:t>Do not remove the slidesmania.com text on the sides.</a:t>
              </a:r>
              <a:endParaRPr b="0" lang="en-US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17" name="Google Shape;369;p21"/>
            <p:cNvCxnSpPr/>
            <p:nvPr/>
          </p:nvCxnSpPr>
          <p:spPr>
            <a:xfrm>
              <a:off x="10423080" y="5688720"/>
              <a:ext cx="1495800" cy="13320"/>
            </a:xfrm>
            <a:prstGeom prst="straightConnector1">
              <a:avLst/>
            </a:prstGeom>
            <a:ln w="38100">
              <a:solidFill>
                <a:srgbClr val="ffcb25"/>
              </a:solidFill>
              <a:round/>
            </a:ln>
          </p:spPr>
        </p:cxnSp>
        <p:pic>
          <p:nvPicPr>
            <p:cNvPr id="618" name="Google Shape;370;p21" descr="">
              <a:hlinkClick r:id="rId3"/>
            </p:cNvPr>
            <p:cNvPicPr/>
            <p:nvPr/>
          </p:nvPicPr>
          <p:blipFill>
            <a:blip r:embed="rId4"/>
            <a:stretch/>
          </p:blipFill>
          <p:spPr>
            <a:xfrm>
              <a:off x="8982720" y="5912280"/>
              <a:ext cx="712800" cy="637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9" name="Google Shape;371;p21" descr="">
              <a:hlinkClick r:id="rId5"/>
            </p:cNvPr>
            <p:cNvPicPr/>
            <p:nvPr/>
          </p:nvPicPr>
          <p:blipFill>
            <a:blip r:embed="rId6"/>
            <a:stretch/>
          </p:blipFill>
          <p:spPr>
            <a:xfrm>
              <a:off x="9764280" y="5916960"/>
              <a:ext cx="708480" cy="628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0" name="Google Shape;372;p21" descr="">
              <a:hlinkClick r:id="rId7"/>
            </p:cNvPr>
            <p:cNvPicPr/>
            <p:nvPr/>
          </p:nvPicPr>
          <p:blipFill>
            <a:blip r:embed="rId8"/>
            <a:stretch/>
          </p:blipFill>
          <p:spPr>
            <a:xfrm>
              <a:off x="10541880" y="5905440"/>
              <a:ext cx="612360" cy="62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1" name="Google Shape;373;p21" descr="">
              <a:hlinkClick r:id="rId9"/>
            </p:cNvPr>
            <p:cNvPicPr/>
            <p:nvPr/>
          </p:nvPicPr>
          <p:blipFill>
            <a:blip r:embed="rId10"/>
            <a:stretch/>
          </p:blipFill>
          <p:spPr>
            <a:xfrm>
              <a:off x="11219040" y="5916960"/>
              <a:ext cx="699120" cy="60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2" name="Google Shape;374;p21">
              <a:hlinkClick r:id="rId11"/>
            </p:cNvPr>
            <p:cNvSpPr/>
            <p:nvPr/>
          </p:nvSpPr>
          <p:spPr>
            <a:xfrm>
              <a:off x="7072560" y="4813200"/>
              <a:ext cx="4915080" cy="100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252525"/>
                  </a:solidFill>
                  <a:latin typeface="Homemade Apple"/>
                  <a:ea typeface="Homemade Apple"/>
                </a:rPr>
                <a:t>Sharing is caring!</a:t>
              </a:r>
              <a:endParaRPr b="0" lang="en-US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623" name="Google Shape;375;p21" descr=""/>
          <p:cNvPicPr/>
          <p:nvPr/>
        </p:nvPicPr>
        <p:blipFill>
          <a:blip r:embed="rId12"/>
          <a:srcRect l="0" t="16251" r="0" b="20899"/>
          <a:stretch/>
        </p:blipFill>
        <p:spPr>
          <a:xfrm>
            <a:off x="124920" y="493560"/>
            <a:ext cx="8239320" cy="2070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5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626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8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0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2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3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4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5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6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7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8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9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0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1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2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4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5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6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7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8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9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0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1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2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3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4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5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6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7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8" name="Google Shape;68;p4"/>
          <p:cNvSpPr/>
          <p:nvPr/>
        </p:nvSpPr>
        <p:spPr>
          <a:xfrm>
            <a:off x="1136880" y="10897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59" name="Google Shape;69;p4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660" name="Google Shape;70;p4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1" name="Google Shape;71;p4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2" name="Google Shape;72;p4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63" name="Google Shape;73;p4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4" name="Google Shape;74;p4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rgbClr val="000000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65" name="Google Shape;75;p4"/>
          <p:cNvGrpSpPr/>
          <p:nvPr/>
        </p:nvGrpSpPr>
        <p:grpSpPr>
          <a:xfrm>
            <a:off x="7242840" y="2331360"/>
            <a:ext cx="635040" cy="147240"/>
            <a:chOff x="7242840" y="2331360"/>
            <a:chExt cx="635040" cy="147240"/>
          </a:xfrm>
        </p:grpSpPr>
        <p:sp>
          <p:nvSpPr>
            <p:cNvPr id="666" name="Google Shape;76;p4"/>
            <p:cNvSpPr/>
            <p:nvPr/>
          </p:nvSpPr>
          <p:spPr>
            <a:xfrm>
              <a:off x="7242840" y="2331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7" name="Google Shape;77;p4"/>
            <p:cNvSpPr/>
            <p:nvPr/>
          </p:nvSpPr>
          <p:spPr>
            <a:xfrm>
              <a:off x="7486920" y="2331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Google Shape;78;p4"/>
            <p:cNvSpPr/>
            <p:nvPr/>
          </p:nvSpPr>
          <p:spPr>
            <a:xfrm>
              <a:off x="7730640" y="2331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462320" y="1795680"/>
            <a:ext cx="5322240" cy="1059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1462320" y="2898360"/>
            <a:ext cx="5322240" cy="253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2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673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4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5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6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7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3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4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5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1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2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3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4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5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6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7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8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9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0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1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2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3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4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05" name="Google Shape;82;p5"/>
          <p:cNvGrpSpPr/>
          <p:nvPr/>
        </p:nvGrpSpPr>
        <p:grpSpPr>
          <a:xfrm>
            <a:off x="8201160" y="4138920"/>
            <a:ext cx="3508920" cy="2030400"/>
            <a:chOff x="8201160" y="4138920"/>
            <a:chExt cx="3508920" cy="2030400"/>
          </a:xfrm>
        </p:grpSpPr>
        <p:sp>
          <p:nvSpPr>
            <p:cNvPr id="706" name="Google Shape;83;p5"/>
            <p:cNvSpPr/>
            <p:nvPr/>
          </p:nvSpPr>
          <p:spPr>
            <a:xfrm>
              <a:off x="820116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07" name="Google Shape;84;p5"/>
            <p:cNvGrpSpPr/>
            <p:nvPr/>
          </p:nvGrpSpPr>
          <p:grpSpPr>
            <a:xfrm>
              <a:off x="8336880" y="4248720"/>
              <a:ext cx="634680" cy="147240"/>
              <a:chOff x="8336880" y="4248720"/>
              <a:chExt cx="634680" cy="147240"/>
            </a:xfrm>
          </p:grpSpPr>
          <p:sp>
            <p:nvSpPr>
              <p:cNvPr id="708" name="Google Shape;85;p5"/>
              <p:cNvSpPr/>
              <p:nvPr/>
            </p:nvSpPr>
            <p:spPr>
              <a:xfrm>
                <a:off x="833688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09" name="Google Shape;86;p5"/>
              <p:cNvSpPr/>
              <p:nvPr/>
            </p:nvSpPr>
            <p:spPr>
              <a:xfrm>
                <a:off x="858060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0" name="Google Shape;87;p5"/>
              <p:cNvSpPr/>
              <p:nvPr/>
            </p:nvSpPr>
            <p:spPr>
              <a:xfrm>
                <a:off x="882432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711" name="Google Shape;88;p5"/>
          <p:cNvGrpSpPr/>
          <p:nvPr/>
        </p:nvGrpSpPr>
        <p:grpSpPr>
          <a:xfrm>
            <a:off x="481680" y="4138920"/>
            <a:ext cx="3508920" cy="2030400"/>
            <a:chOff x="481680" y="4138920"/>
            <a:chExt cx="3508920" cy="2030400"/>
          </a:xfrm>
        </p:grpSpPr>
        <p:sp>
          <p:nvSpPr>
            <p:cNvPr id="712" name="Google Shape;89;p5"/>
            <p:cNvSpPr/>
            <p:nvPr/>
          </p:nvSpPr>
          <p:spPr>
            <a:xfrm>
              <a:off x="48168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13" name="Google Shape;90;p5"/>
            <p:cNvGrpSpPr/>
            <p:nvPr/>
          </p:nvGrpSpPr>
          <p:grpSpPr>
            <a:xfrm>
              <a:off x="617400" y="4248720"/>
              <a:ext cx="635040" cy="147240"/>
              <a:chOff x="617400" y="4248720"/>
              <a:chExt cx="635040" cy="147240"/>
            </a:xfrm>
          </p:grpSpPr>
          <p:sp>
            <p:nvSpPr>
              <p:cNvPr id="714" name="Google Shape;91;p5"/>
              <p:cNvSpPr/>
              <p:nvPr/>
            </p:nvSpPr>
            <p:spPr>
              <a:xfrm>
                <a:off x="61740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5" name="Google Shape;92;p5"/>
              <p:cNvSpPr/>
              <p:nvPr/>
            </p:nvSpPr>
            <p:spPr>
              <a:xfrm>
                <a:off x="86148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6" name="Google Shape;93;p5"/>
              <p:cNvSpPr/>
              <p:nvPr/>
            </p:nvSpPr>
            <p:spPr>
              <a:xfrm>
                <a:off x="110520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717" name="Google Shape;94;p5"/>
          <p:cNvGrpSpPr/>
          <p:nvPr/>
        </p:nvGrpSpPr>
        <p:grpSpPr>
          <a:xfrm>
            <a:off x="4341600" y="4138920"/>
            <a:ext cx="3508920" cy="2030400"/>
            <a:chOff x="4341600" y="4138920"/>
            <a:chExt cx="3508920" cy="2030400"/>
          </a:xfrm>
        </p:grpSpPr>
        <p:sp>
          <p:nvSpPr>
            <p:cNvPr id="718" name="Google Shape;95;p5"/>
            <p:cNvSpPr/>
            <p:nvPr/>
          </p:nvSpPr>
          <p:spPr>
            <a:xfrm>
              <a:off x="434160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19" name="Google Shape;96;p5"/>
            <p:cNvGrpSpPr/>
            <p:nvPr/>
          </p:nvGrpSpPr>
          <p:grpSpPr>
            <a:xfrm>
              <a:off x="4476960" y="4248720"/>
              <a:ext cx="635040" cy="147240"/>
              <a:chOff x="4476960" y="4248720"/>
              <a:chExt cx="635040" cy="147240"/>
            </a:xfrm>
          </p:grpSpPr>
          <p:sp>
            <p:nvSpPr>
              <p:cNvPr id="720" name="Google Shape;97;p5"/>
              <p:cNvSpPr/>
              <p:nvPr/>
            </p:nvSpPr>
            <p:spPr>
              <a:xfrm>
                <a:off x="447696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1" name="Google Shape;98;p5"/>
              <p:cNvSpPr/>
              <p:nvPr/>
            </p:nvSpPr>
            <p:spPr>
              <a:xfrm>
                <a:off x="472104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2" name="Google Shape;99;p5"/>
              <p:cNvSpPr/>
              <p:nvPr/>
            </p:nvSpPr>
            <p:spPr>
              <a:xfrm>
                <a:off x="496476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723" name="Google Shape;100;p5"/>
          <p:cNvGrpSpPr/>
          <p:nvPr/>
        </p:nvGrpSpPr>
        <p:grpSpPr>
          <a:xfrm>
            <a:off x="481680" y="1776600"/>
            <a:ext cx="3508920" cy="2030400"/>
            <a:chOff x="481680" y="1776600"/>
            <a:chExt cx="3508920" cy="2030400"/>
          </a:xfrm>
        </p:grpSpPr>
        <p:sp>
          <p:nvSpPr>
            <p:cNvPr id="724" name="Google Shape;101;p5"/>
            <p:cNvSpPr/>
            <p:nvPr/>
          </p:nvSpPr>
          <p:spPr>
            <a:xfrm>
              <a:off x="48168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25" name="Google Shape;102;p5"/>
            <p:cNvGrpSpPr/>
            <p:nvPr/>
          </p:nvGrpSpPr>
          <p:grpSpPr>
            <a:xfrm>
              <a:off x="617400" y="1886760"/>
              <a:ext cx="635040" cy="147240"/>
              <a:chOff x="617400" y="1886760"/>
              <a:chExt cx="635040" cy="147240"/>
            </a:xfrm>
          </p:grpSpPr>
          <p:sp>
            <p:nvSpPr>
              <p:cNvPr id="726" name="Google Shape;103;p5"/>
              <p:cNvSpPr/>
              <p:nvPr/>
            </p:nvSpPr>
            <p:spPr>
              <a:xfrm>
                <a:off x="61740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27" name="Google Shape;104;p5"/>
              <p:cNvSpPr/>
              <p:nvPr/>
            </p:nvSpPr>
            <p:spPr>
              <a:xfrm>
                <a:off x="86148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8" name="Google Shape;105;p5"/>
              <p:cNvSpPr/>
              <p:nvPr/>
            </p:nvSpPr>
            <p:spPr>
              <a:xfrm>
                <a:off x="110520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729" name="Google Shape;106;p5"/>
          <p:cNvGrpSpPr/>
          <p:nvPr/>
        </p:nvGrpSpPr>
        <p:grpSpPr>
          <a:xfrm>
            <a:off x="8201160" y="1776600"/>
            <a:ext cx="3508920" cy="2030400"/>
            <a:chOff x="8201160" y="1776600"/>
            <a:chExt cx="3508920" cy="2030400"/>
          </a:xfrm>
        </p:grpSpPr>
        <p:sp>
          <p:nvSpPr>
            <p:cNvPr id="730" name="Google Shape;107;p5"/>
            <p:cNvSpPr/>
            <p:nvPr/>
          </p:nvSpPr>
          <p:spPr>
            <a:xfrm>
              <a:off x="820116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31" name="Google Shape;108;p5"/>
            <p:cNvGrpSpPr/>
            <p:nvPr/>
          </p:nvGrpSpPr>
          <p:grpSpPr>
            <a:xfrm>
              <a:off x="8336880" y="1886760"/>
              <a:ext cx="634680" cy="147240"/>
              <a:chOff x="8336880" y="1886760"/>
              <a:chExt cx="634680" cy="147240"/>
            </a:xfrm>
          </p:grpSpPr>
          <p:sp>
            <p:nvSpPr>
              <p:cNvPr id="732" name="Google Shape;109;p5"/>
              <p:cNvSpPr/>
              <p:nvPr/>
            </p:nvSpPr>
            <p:spPr>
              <a:xfrm>
                <a:off x="833688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33" name="Google Shape;110;p5"/>
              <p:cNvSpPr/>
              <p:nvPr/>
            </p:nvSpPr>
            <p:spPr>
              <a:xfrm>
                <a:off x="858060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4" name="Google Shape;111;p5"/>
              <p:cNvSpPr/>
              <p:nvPr/>
            </p:nvSpPr>
            <p:spPr>
              <a:xfrm>
                <a:off x="882432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735" name="Google Shape;112;p5"/>
          <p:cNvGrpSpPr/>
          <p:nvPr/>
        </p:nvGrpSpPr>
        <p:grpSpPr>
          <a:xfrm>
            <a:off x="4341600" y="1776600"/>
            <a:ext cx="3508920" cy="2030400"/>
            <a:chOff x="4341600" y="1776600"/>
            <a:chExt cx="3508920" cy="2030400"/>
          </a:xfrm>
        </p:grpSpPr>
        <p:sp>
          <p:nvSpPr>
            <p:cNvPr id="736" name="Google Shape;113;p5"/>
            <p:cNvSpPr/>
            <p:nvPr/>
          </p:nvSpPr>
          <p:spPr>
            <a:xfrm>
              <a:off x="434160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37" name="Google Shape;114;p5"/>
            <p:cNvGrpSpPr/>
            <p:nvPr/>
          </p:nvGrpSpPr>
          <p:grpSpPr>
            <a:xfrm>
              <a:off x="4476960" y="1886760"/>
              <a:ext cx="635040" cy="147240"/>
              <a:chOff x="4476960" y="1886760"/>
              <a:chExt cx="635040" cy="147240"/>
            </a:xfrm>
          </p:grpSpPr>
          <p:sp>
            <p:nvSpPr>
              <p:cNvPr id="738" name="Google Shape;115;p5"/>
              <p:cNvSpPr/>
              <p:nvPr/>
            </p:nvSpPr>
            <p:spPr>
              <a:xfrm>
                <a:off x="447696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39" name="Google Shape;116;p5"/>
              <p:cNvSpPr/>
              <p:nvPr/>
            </p:nvSpPr>
            <p:spPr>
              <a:xfrm>
                <a:off x="472104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0" name="Google Shape;117;p5"/>
              <p:cNvSpPr/>
              <p:nvPr/>
            </p:nvSpPr>
            <p:spPr>
              <a:xfrm>
                <a:off x="496476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90680" y="523440"/>
            <a:ext cx="11210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57600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44186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4"/>
          <p:cNvSpPr>
            <a:spLocks noGrp="1"/>
          </p:cNvSpPr>
          <p:nvPr>
            <p:ph type="body"/>
          </p:nvPr>
        </p:nvSpPr>
        <p:spPr>
          <a:xfrm>
            <a:off x="57600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5"/>
          <p:cNvSpPr>
            <a:spLocks noGrp="1"/>
          </p:cNvSpPr>
          <p:nvPr>
            <p:ph type="body"/>
          </p:nvPr>
        </p:nvSpPr>
        <p:spPr>
          <a:xfrm>
            <a:off x="44186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6"/>
          <p:cNvSpPr>
            <a:spLocks noGrp="1"/>
          </p:cNvSpPr>
          <p:nvPr>
            <p:ph type="title"/>
          </p:nvPr>
        </p:nvSpPr>
        <p:spPr>
          <a:xfrm>
            <a:off x="942696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7"/>
          <p:cNvSpPr>
            <a:spLocks noGrp="1"/>
          </p:cNvSpPr>
          <p:nvPr>
            <p:ph type="title"/>
          </p:nvPr>
        </p:nvSpPr>
        <p:spPr>
          <a:xfrm>
            <a:off x="4448880" y="20466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8"/>
          <p:cNvSpPr>
            <a:spLocks noGrp="1"/>
          </p:cNvSpPr>
          <p:nvPr>
            <p:ph type="title"/>
          </p:nvPr>
        </p:nvSpPr>
        <p:spPr>
          <a:xfrm>
            <a:off x="49068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9"/>
          <p:cNvSpPr>
            <a:spLocks noGrp="1"/>
          </p:cNvSpPr>
          <p:nvPr>
            <p:ph type="title"/>
          </p:nvPr>
        </p:nvSpPr>
        <p:spPr>
          <a:xfrm>
            <a:off x="444888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10"/>
          <p:cNvSpPr>
            <a:spLocks noGrp="1"/>
          </p:cNvSpPr>
          <p:nvPr>
            <p:ph type="body"/>
          </p:nvPr>
        </p:nvSpPr>
        <p:spPr>
          <a:xfrm>
            <a:off x="82994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11"/>
          <p:cNvSpPr>
            <a:spLocks noGrp="1"/>
          </p:cNvSpPr>
          <p:nvPr>
            <p:ph type="body"/>
          </p:nvPr>
        </p:nvSpPr>
        <p:spPr>
          <a:xfrm>
            <a:off x="82994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12"/>
          <p:cNvSpPr>
            <a:spLocks noGrp="1"/>
          </p:cNvSpPr>
          <p:nvPr>
            <p:ph type="title"/>
          </p:nvPr>
        </p:nvSpPr>
        <p:spPr>
          <a:xfrm>
            <a:off x="8406720" y="20466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13"/>
          <p:cNvSpPr>
            <a:spLocks noGrp="1"/>
          </p:cNvSpPr>
          <p:nvPr>
            <p:ph type="title"/>
          </p:nvPr>
        </p:nvSpPr>
        <p:spPr>
          <a:xfrm>
            <a:off x="840672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5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756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7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8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9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0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1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2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3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4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5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6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7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8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9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0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1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2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4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5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0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1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7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8" name="Google Shape;132;p6"/>
          <p:cNvSpPr/>
          <p:nvPr/>
        </p:nvSpPr>
        <p:spPr>
          <a:xfrm>
            <a:off x="1119240" y="1089720"/>
            <a:ext cx="995328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89" name="Google Shape;133;p6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790" name="Google Shape;134;p6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Google Shape;135;p6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2" name="Google Shape;136;p6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811680" y="2041560"/>
            <a:ext cx="634572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2034360" y="4052880"/>
            <a:ext cx="8123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6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797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8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9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0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1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2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3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4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5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6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7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8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9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0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1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2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3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4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6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7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8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9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0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1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2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3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4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5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6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7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8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9" name="Google Shape;140;p7"/>
          <p:cNvSpPr/>
          <p:nvPr/>
        </p:nvSpPr>
        <p:spPr>
          <a:xfrm>
            <a:off x="6387840" y="1429560"/>
            <a:ext cx="480924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30" name="Google Shape;141;p7"/>
          <p:cNvGrpSpPr/>
          <p:nvPr/>
        </p:nvGrpSpPr>
        <p:grpSpPr>
          <a:xfrm>
            <a:off x="6541200" y="1539720"/>
            <a:ext cx="635040" cy="147240"/>
            <a:chOff x="6541200" y="1539720"/>
            <a:chExt cx="635040" cy="147240"/>
          </a:xfrm>
        </p:grpSpPr>
        <p:sp>
          <p:nvSpPr>
            <p:cNvPr id="831" name="Google Shape;142;p7"/>
            <p:cNvSpPr/>
            <p:nvPr/>
          </p:nvSpPr>
          <p:spPr>
            <a:xfrm>
              <a:off x="6541200" y="15397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2" name="Google Shape;143;p7"/>
            <p:cNvSpPr/>
            <p:nvPr/>
          </p:nvSpPr>
          <p:spPr>
            <a:xfrm>
              <a:off x="6784920" y="15397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3" name="Google Shape;144;p7"/>
            <p:cNvSpPr/>
            <p:nvPr/>
          </p:nvSpPr>
          <p:spPr>
            <a:xfrm>
              <a:off x="7029000" y="15397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4" name="Google Shape;145;p7"/>
          <p:cNvSpPr/>
          <p:nvPr/>
        </p:nvSpPr>
        <p:spPr>
          <a:xfrm>
            <a:off x="994320" y="1429560"/>
            <a:ext cx="480924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35" name="Google Shape;146;p7"/>
          <p:cNvGrpSpPr/>
          <p:nvPr/>
        </p:nvGrpSpPr>
        <p:grpSpPr>
          <a:xfrm>
            <a:off x="1147680" y="1539720"/>
            <a:ext cx="635040" cy="147240"/>
            <a:chOff x="1147680" y="1539720"/>
            <a:chExt cx="635040" cy="147240"/>
          </a:xfrm>
        </p:grpSpPr>
        <p:sp>
          <p:nvSpPr>
            <p:cNvPr id="836" name="Google Shape;147;p7"/>
            <p:cNvSpPr/>
            <p:nvPr/>
          </p:nvSpPr>
          <p:spPr>
            <a:xfrm>
              <a:off x="1147680" y="15397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7" name="Google Shape;148;p7"/>
            <p:cNvSpPr/>
            <p:nvPr/>
          </p:nvSpPr>
          <p:spPr>
            <a:xfrm>
              <a:off x="1391400" y="15397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8" name="Google Shape;149;p7"/>
            <p:cNvSpPr/>
            <p:nvPr/>
          </p:nvSpPr>
          <p:spPr>
            <a:xfrm>
              <a:off x="1635480" y="15397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994320" y="361440"/>
            <a:ext cx="1010988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1315080" y="2268360"/>
            <a:ext cx="4154040" cy="358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6679440" y="2255040"/>
            <a:ext cx="4154040" cy="358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3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844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7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8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9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1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2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5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6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7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8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9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0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1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2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3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4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5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6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7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8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9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0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1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2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3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4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5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6" name="Google Shape;154;p8"/>
          <p:cNvSpPr/>
          <p:nvPr/>
        </p:nvSpPr>
        <p:spPr>
          <a:xfrm>
            <a:off x="790200" y="890280"/>
            <a:ext cx="995328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77" name="Google Shape;155;p8"/>
          <p:cNvGrpSpPr/>
          <p:nvPr/>
        </p:nvGrpSpPr>
        <p:grpSpPr>
          <a:xfrm>
            <a:off x="943200" y="1000080"/>
            <a:ext cx="635040" cy="147240"/>
            <a:chOff x="943200" y="1000080"/>
            <a:chExt cx="635040" cy="147240"/>
          </a:xfrm>
        </p:grpSpPr>
        <p:sp>
          <p:nvSpPr>
            <p:cNvPr id="878" name="Google Shape;156;p8"/>
            <p:cNvSpPr/>
            <p:nvPr/>
          </p:nvSpPr>
          <p:spPr>
            <a:xfrm>
              <a:off x="943200" y="10000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9" name="Google Shape;157;p8"/>
            <p:cNvSpPr/>
            <p:nvPr/>
          </p:nvSpPr>
          <p:spPr>
            <a:xfrm>
              <a:off x="1187280" y="10000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0" name="Google Shape;158;p8"/>
            <p:cNvSpPr/>
            <p:nvPr/>
          </p:nvSpPr>
          <p:spPr>
            <a:xfrm>
              <a:off x="1431000" y="10000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920520" y="845640"/>
            <a:ext cx="77936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920520" y="2555640"/>
            <a:ext cx="7793640" cy="3436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4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885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6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7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8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9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0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1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2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3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4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5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6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7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8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9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0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1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2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3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4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5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6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7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8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9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0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1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2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3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4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5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6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7" name="Google Shape;163;p9"/>
          <p:cNvSpPr/>
          <p:nvPr/>
        </p:nvSpPr>
        <p:spPr>
          <a:xfrm>
            <a:off x="666000" y="604080"/>
            <a:ext cx="10932120" cy="5351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18" name="Google Shape;164;p9"/>
          <p:cNvGrpSpPr/>
          <p:nvPr/>
        </p:nvGrpSpPr>
        <p:grpSpPr>
          <a:xfrm>
            <a:off x="819360" y="714240"/>
            <a:ext cx="634680" cy="147240"/>
            <a:chOff x="819360" y="714240"/>
            <a:chExt cx="634680" cy="147240"/>
          </a:xfrm>
        </p:grpSpPr>
        <p:sp>
          <p:nvSpPr>
            <p:cNvPr id="919" name="Google Shape;165;p9"/>
            <p:cNvSpPr/>
            <p:nvPr/>
          </p:nvSpPr>
          <p:spPr>
            <a:xfrm>
              <a:off x="819360" y="7142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0" name="Google Shape;166;p9"/>
            <p:cNvSpPr/>
            <p:nvPr/>
          </p:nvSpPr>
          <p:spPr>
            <a:xfrm>
              <a:off x="1063080" y="7142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1" name="Google Shape;167;p9"/>
            <p:cNvSpPr/>
            <p:nvPr/>
          </p:nvSpPr>
          <p:spPr>
            <a:xfrm>
              <a:off x="1306800" y="7142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22" name="Google Shape;168;p9"/>
          <p:cNvGrpSpPr/>
          <p:nvPr/>
        </p:nvGrpSpPr>
        <p:grpSpPr>
          <a:xfrm>
            <a:off x="8188920" y="5500440"/>
            <a:ext cx="3706560" cy="1136520"/>
            <a:chOff x="8188920" y="5500440"/>
            <a:chExt cx="3706560" cy="1136520"/>
          </a:xfrm>
        </p:grpSpPr>
        <p:sp>
          <p:nvSpPr>
            <p:cNvPr id="923" name="Google Shape;169;p9"/>
            <p:cNvSpPr/>
            <p:nvPr/>
          </p:nvSpPr>
          <p:spPr>
            <a:xfrm>
              <a:off x="8188920" y="5500440"/>
              <a:ext cx="3706560" cy="112788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4" name="Google Shape;170;p9"/>
            <p:cNvSpPr/>
            <p:nvPr/>
          </p:nvSpPr>
          <p:spPr>
            <a:xfrm>
              <a:off x="8188920" y="5509080"/>
              <a:ext cx="3706560" cy="112788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25" name="Google Shape;171;p9"/>
          <p:cNvGrpSpPr/>
          <p:nvPr/>
        </p:nvGrpSpPr>
        <p:grpSpPr>
          <a:xfrm>
            <a:off x="8324640" y="5610600"/>
            <a:ext cx="635040" cy="147240"/>
            <a:chOff x="8324640" y="5610600"/>
            <a:chExt cx="635040" cy="147240"/>
          </a:xfrm>
        </p:grpSpPr>
        <p:sp>
          <p:nvSpPr>
            <p:cNvPr id="926" name="Google Shape;172;p9"/>
            <p:cNvSpPr/>
            <p:nvPr/>
          </p:nvSpPr>
          <p:spPr>
            <a:xfrm>
              <a:off x="8324640" y="56106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7" name="Google Shape;173;p9"/>
            <p:cNvSpPr/>
            <p:nvPr/>
          </p:nvSpPr>
          <p:spPr>
            <a:xfrm>
              <a:off x="8568720" y="56106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8" name="Google Shape;174;p9"/>
            <p:cNvSpPr/>
            <p:nvPr/>
          </p:nvSpPr>
          <p:spPr>
            <a:xfrm>
              <a:off x="8812440" y="56106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819360" y="1873440"/>
            <a:ext cx="10606320" cy="316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57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9" name="Google Shape;185;p11"/>
          <p:cNvSpPr/>
          <p:nvPr/>
        </p:nvSpPr>
        <p:spPr>
          <a:xfrm>
            <a:off x="666000" y="1518480"/>
            <a:ext cx="10932120" cy="46202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0" name="Google Shape;186;p11"/>
          <p:cNvGrpSpPr/>
          <p:nvPr/>
        </p:nvGrpSpPr>
        <p:grpSpPr>
          <a:xfrm>
            <a:off x="819360" y="1628640"/>
            <a:ext cx="634680" cy="147240"/>
            <a:chOff x="819360" y="1628640"/>
            <a:chExt cx="634680" cy="147240"/>
          </a:xfrm>
        </p:grpSpPr>
        <p:sp>
          <p:nvSpPr>
            <p:cNvPr id="91" name="Google Shape;187;p11"/>
            <p:cNvSpPr/>
            <p:nvPr/>
          </p:nvSpPr>
          <p:spPr>
            <a:xfrm>
              <a:off x="819360" y="16286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Google Shape;188;p11"/>
            <p:cNvSpPr/>
            <p:nvPr/>
          </p:nvSpPr>
          <p:spPr>
            <a:xfrm>
              <a:off x="1063080" y="16286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189;p11"/>
            <p:cNvSpPr/>
            <p:nvPr/>
          </p:nvSpPr>
          <p:spPr>
            <a:xfrm>
              <a:off x="1306800" y="16286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358920"/>
            <a:ext cx="975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7520" y="2238120"/>
            <a:ext cx="975492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17520" y="3526920"/>
            <a:ext cx="975492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17520" y="4813560"/>
            <a:ext cx="975672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93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64" name="Google Shape;178;p10"/>
          <p:cNvSpPr/>
          <p:nvPr/>
        </p:nvSpPr>
        <p:spPr>
          <a:xfrm>
            <a:off x="629640" y="604080"/>
            <a:ext cx="10932120" cy="5351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65" name="Google Shape;179;p10"/>
          <p:cNvGrpSpPr/>
          <p:nvPr/>
        </p:nvGrpSpPr>
        <p:grpSpPr>
          <a:xfrm>
            <a:off x="819360" y="714240"/>
            <a:ext cx="634680" cy="147240"/>
            <a:chOff x="819360" y="714240"/>
            <a:chExt cx="634680" cy="147240"/>
          </a:xfrm>
        </p:grpSpPr>
        <p:sp>
          <p:nvSpPr>
            <p:cNvPr id="966" name="Google Shape;180;p10"/>
            <p:cNvSpPr/>
            <p:nvPr/>
          </p:nvSpPr>
          <p:spPr>
            <a:xfrm>
              <a:off x="819360" y="7142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7" name="Google Shape;181;p10"/>
            <p:cNvSpPr/>
            <p:nvPr/>
          </p:nvSpPr>
          <p:spPr>
            <a:xfrm>
              <a:off x="1063080" y="7142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8" name="Google Shape;182;p10"/>
            <p:cNvSpPr/>
            <p:nvPr/>
          </p:nvSpPr>
          <p:spPr>
            <a:xfrm>
              <a:off x="1306800" y="7142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781920" y="919800"/>
            <a:ext cx="10627920" cy="4719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100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2" name="Google Shape;198;p12"/>
          <p:cNvSpPr/>
          <p:nvPr/>
        </p:nvSpPr>
        <p:spPr>
          <a:xfrm>
            <a:off x="8017560" y="2301480"/>
            <a:ext cx="3144960" cy="39027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199;p12"/>
          <p:cNvSpPr/>
          <p:nvPr/>
        </p:nvSpPr>
        <p:spPr>
          <a:xfrm>
            <a:off x="4470120" y="2301480"/>
            <a:ext cx="3144960" cy="39027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Google Shape;200;p12"/>
          <p:cNvSpPr/>
          <p:nvPr/>
        </p:nvSpPr>
        <p:spPr>
          <a:xfrm>
            <a:off x="922680" y="2301480"/>
            <a:ext cx="3144960" cy="390276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5" name="Google Shape;201;p12"/>
          <p:cNvGrpSpPr/>
          <p:nvPr/>
        </p:nvGrpSpPr>
        <p:grpSpPr>
          <a:xfrm>
            <a:off x="1477800" y="1631520"/>
            <a:ext cx="2081160" cy="1648800"/>
            <a:chOff x="1477800" y="1631520"/>
            <a:chExt cx="2081160" cy="1648800"/>
          </a:xfrm>
        </p:grpSpPr>
        <p:sp>
          <p:nvSpPr>
            <p:cNvPr id="136" name="Google Shape;202;p12"/>
            <p:cNvSpPr/>
            <p:nvPr/>
          </p:nvSpPr>
          <p:spPr>
            <a:xfrm>
              <a:off x="147780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Google Shape;203;p12"/>
            <p:cNvSpPr/>
            <p:nvPr/>
          </p:nvSpPr>
          <p:spPr>
            <a:xfrm>
              <a:off x="147780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8" name="Google Shape;204;p12"/>
          <p:cNvGrpSpPr/>
          <p:nvPr/>
        </p:nvGrpSpPr>
        <p:grpSpPr>
          <a:xfrm>
            <a:off x="1556280" y="1743120"/>
            <a:ext cx="634680" cy="147240"/>
            <a:chOff x="1556280" y="1743120"/>
            <a:chExt cx="634680" cy="147240"/>
          </a:xfrm>
        </p:grpSpPr>
        <p:sp>
          <p:nvSpPr>
            <p:cNvPr id="139" name="Google Shape;205;p12"/>
            <p:cNvSpPr/>
            <p:nvPr/>
          </p:nvSpPr>
          <p:spPr>
            <a:xfrm>
              <a:off x="1556280" y="17431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Google Shape;206;p12"/>
            <p:cNvSpPr/>
            <p:nvPr/>
          </p:nvSpPr>
          <p:spPr>
            <a:xfrm>
              <a:off x="1800000" y="17431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Google Shape;207;p12"/>
            <p:cNvSpPr/>
            <p:nvPr/>
          </p:nvSpPr>
          <p:spPr>
            <a:xfrm>
              <a:off x="2043720" y="17431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2" name="Google Shape;208;p12"/>
          <p:cNvGrpSpPr/>
          <p:nvPr/>
        </p:nvGrpSpPr>
        <p:grpSpPr>
          <a:xfrm>
            <a:off x="5002200" y="1631520"/>
            <a:ext cx="2081160" cy="1648800"/>
            <a:chOff x="5002200" y="1631520"/>
            <a:chExt cx="2081160" cy="1648800"/>
          </a:xfrm>
        </p:grpSpPr>
        <p:sp>
          <p:nvSpPr>
            <p:cNvPr id="143" name="Google Shape;209;p12"/>
            <p:cNvSpPr/>
            <p:nvPr/>
          </p:nvSpPr>
          <p:spPr>
            <a:xfrm>
              <a:off x="500220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Google Shape;210;p12"/>
            <p:cNvSpPr/>
            <p:nvPr/>
          </p:nvSpPr>
          <p:spPr>
            <a:xfrm>
              <a:off x="500220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5" name="Google Shape;211;p12"/>
          <p:cNvGrpSpPr/>
          <p:nvPr/>
        </p:nvGrpSpPr>
        <p:grpSpPr>
          <a:xfrm>
            <a:off x="8549640" y="1631520"/>
            <a:ext cx="2081160" cy="1648800"/>
            <a:chOff x="8549640" y="1631520"/>
            <a:chExt cx="2081160" cy="1648800"/>
          </a:xfrm>
        </p:grpSpPr>
        <p:sp>
          <p:nvSpPr>
            <p:cNvPr id="146" name="Google Shape;212;p12"/>
            <p:cNvSpPr/>
            <p:nvPr/>
          </p:nvSpPr>
          <p:spPr>
            <a:xfrm>
              <a:off x="854964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Google Shape;213;p12"/>
            <p:cNvSpPr/>
            <p:nvPr/>
          </p:nvSpPr>
          <p:spPr>
            <a:xfrm>
              <a:off x="8549640" y="1631520"/>
              <a:ext cx="2081160" cy="16488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8" name="Google Shape;214;p12"/>
          <p:cNvGrpSpPr/>
          <p:nvPr/>
        </p:nvGrpSpPr>
        <p:grpSpPr>
          <a:xfrm>
            <a:off x="5052960" y="1743120"/>
            <a:ext cx="634680" cy="147240"/>
            <a:chOff x="5052960" y="1743120"/>
            <a:chExt cx="634680" cy="147240"/>
          </a:xfrm>
        </p:grpSpPr>
        <p:sp>
          <p:nvSpPr>
            <p:cNvPr id="149" name="Google Shape;215;p12"/>
            <p:cNvSpPr/>
            <p:nvPr/>
          </p:nvSpPr>
          <p:spPr>
            <a:xfrm>
              <a:off x="5052960" y="17431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Google Shape;216;p12"/>
            <p:cNvSpPr/>
            <p:nvPr/>
          </p:nvSpPr>
          <p:spPr>
            <a:xfrm>
              <a:off x="5296680" y="17431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Google Shape;217;p12"/>
            <p:cNvSpPr/>
            <p:nvPr/>
          </p:nvSpPr>
          <p:spPr>
            <a:xfrm>
              <a:off x="5540400" y="17431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2" name="Google Shape;218;p12"/>
          <p:cNvGrpSpPr/>
          <p:nvPr/>
        </p:nvGrpSpPr>
        <p:grpSpPr>
          <a:xfrm>
            <a:off x="8625600" y="1743120"/>
            <a:ext cx="634680" cy="147240"/>
            <a:chOff x="8625600" y="1743120"/>
            <a:chExt cx="634680" cy="147240"/>
          </a:xfrm>
        </p:grpSpPr>
        <p:sp>
          <p:nvSpPr>
            <p:cNvPr id="153" name="Google Shape;219;p12"/>
            <p:cNvSpPr/>
            <p:nvPr/>
          </p:nvSpPr>
          <p:spPr>
            <a:xfrm>
              <a:off x="8625600" y="17431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Google Shape;220;p12"/>
            <p:cNvSpPr/>
            <p:nvPr/>
          </p:nvSpPr>
          <p:spPr>
            <a:xfrm>
              <a:off x="8869320" y="17431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Google Shape;221;p12"/>
            <p:cNvSpPr/>
            <p:nvPr/>
          </p:nvSpPr>
          <p:spPr>
            <a:xfrm>
              <a:off x="9113040" y="17431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89080" y="364680"/>
            <a:ext cx="9707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189080" y="4001400"/>
            <a:ext cx="265860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13480" y="3989880"/>
            <a:ext cx="265860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237520" y="3976920"/>
            <a:ext cx="265860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16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11120" y="1726920"/>
            <a:ext cx="4457880" cy="2376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197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9" name="Google Shape;233;p14"/>
          <p:cNvSpPr/>
          <p:nvPr/>
        </p:nvSpPr>
        <p:spPr>
          <a:xfrm>
            <a:off x="8287560" y="2328840"/>
            <a:ext cx="342900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0" name="Google Shape;234;p14"/>
          <p:cNvGrpSpPr/>
          <p:nvPr/>
        </p:nvGrpSpPr>
        <p:grpSpPr>
          <a:xfrm>
            <a:off x="8429760" y="2458800"/>
            <a:ext cx="635040" cy="147240"/>
            <a:chOff x="8429760" y="2458800"/>
            <a:chExt cx="635040" cy="147240"/>
          </a:xfrm>
        </p:grpSpPr>
        <p:sp>
          <p:nvSpPr>
            <p:cNvPr id="231" name="Google Shape;235;p14"/>
            <p:cNvSpPr/>
            <p:nvPr/>
          </p:nvSpPr>
          <p:spPr>
            <a:xfrm>
              <a:off x="8429760" y="24588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Google Shape;236;p14"/>
            <p:cNvSpPr/>
            <p:nvPr/>
          </p:nvSpPr>
          <p:spPr>
            <a:xfrm>
              <a:off x="8673480" y="24588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Google Shape;237;p14"/>
            <p:cNvSpPr/>
            <p:nvPr/>
          </p:nvSpPr>
          <p:spPr>
            <a:xfrm>
              <a:off x="8917560" y="24588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4" name="Google Shape;238;p14"/>
          <p:cNvSpPr/>
          <p:nvPr/>
        </p:nvSpPr>
        <p:spPr>
          <a:xfrm>
            <a:off x="4381200" y="1762200"/>
            <a:ext cx="342900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Google Shape;239;p14"/>
          <p:cNvSpPr/>
          <p:nvPr/>
        </p:nvSpPr>
        <p:spPr>
          <a:xfrm>
            <a:off x="4381200" y="1762200"/>
            <a:ext cx="3429000" cy="3594600"/>
          </a:xfrm>
          <a:prstGeom prst="roundRect">
            <a:avLst>
              <a:gd name="adj" fmla="val 3539"/>
            </a:avLst>
          </a:prstGeom>
          <a:solidFill>
            <a:srgbClr val="000000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6" name="Google Shape;240;p14"/>
          <p:cNvGrpSpPr/>
          <p:nvPr/>
        </p:nvGrpSpPr>
        <p:grpSpPr>
          <a:xfrm>
            <a:off x="4523760" y="1892160"/>
            <a:ext cx="634680" cy="147240"/>
            <a:chOff x="4523760" y="1892160"/>
            <a:chExt cx="634680" cy="147240"/>
          </a:xfrm>
        </p:grpSpPr>
        <p:sp>
          <p:nvSpPr>
            <p:cNvPr id="237" name="Google Shape;241;p14"/>
            <p:cNvSpPr/>
            <p:nvPr/>
          </p:nvSpPr>
          <p:spPr>
            <a:xfrm>
              <a:off x="4523760" y="18921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Google Shape;242;p14"/>
            <p:cNvSpPr/>
            <p:nvPr/>
          </p:nvSpPr>
          <p:spPr>
            <a:xfrm>
              <a:off x="4767480" y="18921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Google Shape;243;p14"/>
            <p:cNvSpPr/>
            <p:nvPr/>
          </p:nvSpPr>
          <p:spPr>
            <a:xfrm>
              <a:off x="5011200" y="18921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0" name="Google Shape;244;p14"/>
          <p:cNvSpPr/>
          <p:nvPr/>
        </p:nvSpPr>
        <p:spPr>
          <a:xfrm>
            <a:off x="475200" y="2300760"/>
            <a:ext cx="342900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1" name="Google Shape;245;p14"/>
          <p:cNvGrpSpPr/>
          <p:nvPr/>
        </p:nvGrpSpPr>
        <p:grpSpPr>
          <a:xfrm>
            <a:off x="617400" y="2430720"/>
            <a:ext cx="635040" cy="147240"/>
            <a:chOff x="617400" y="2430720"/>
            <a:chExt cx="635040" cy="147240"/>
          </a:xfrm>
        </p:grpSpPr>
        <p:sp>
          <p:nvSpPr>
            <p:cNvPr id="242" name="Google Shape;246;p14"/>
            <p:cNvSpPr/>
            <p:nvPr/>
          </p:nvSpPr>
          <p:spPr>
            <a:xfrm>
              <a:off x="617400" y="243072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Google Shape;247;p14"/>
            <p:cNvSpPr/>
            <p:nvPr/>
          </p:nvSpPr>
          <p:spPr>
            <a:xfrm>
              <a:off x="861480" y="243072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Google Shape;248;p14"/>
            <p:cNvSpPr/>
            <p:nvPr/>
          </p:nvSpPr>
          <p:spPr>
            <a:xfrm>
              <a:off x="1105200" y="243072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4960" y="2922480"/>
            <a:ext cx="2948040" cy="1188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Roboto Mono SemiBold"/>
                <a:ea typeface="Roboto Mono SemiBold"/>
              </a:rPr>
              <a:t>xx%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title"/>
          </p:nvPr>
        </p:nvSpPr>
        <p:spPr>
          <a:xfrm>
            <a:off x="714960" y="364680"/>
            <a:ext cx="107143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title"/>
          </p:nvPr>
        </p:nvSpPr>
        <p:spPr>
          <a:xfrm>
            <a:off x="4598280" y="2465280"/>
            <a:ext cx="2948040" cy="1188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Roboto Mono SemiBold"/>
                <a:ea typeface="Roboto Mono SemiBold"/>
              </a:rPr>
              <a:t>xx%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title"/>
          </p:nvPr>
        </p:nvSpPr>
        <p:spPr>
          <a:xfrm>
            <a:off x="8481600" y="2922480"/>
            <a:ext cx="2948040" cy="1188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80000"/>
              </a:lnSpc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Roboto Mono SemiBold"/>
                <a:ea typeface="Roboto Mono SemiBold"/>
              </a:rPr>
              <a:t>xx%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8481600" y="4163760"/>
            <a:ext cx="294804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4598280" y="3695400"/>
            <a:ext cx="294804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714960" y="4152600"/>
            <a:ext cx="294804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3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254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6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4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6" name="Google Shape;257;p15"/>
          <p:cNvSpPr/>
          <p:nvPr/>
        </p:nvSpPr>
        <p:spPr>
          <a:xfrm>
            <a:off x="637560" y="1652040"/>
            <a:ext cx="1099440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7" name="Google Shape;258;p15"/>
          <p:cNvGrpSpPr/>
          <p:nvPr/>
        </p:nvGrpSpPr>
        <p:grpSpPr>
          <a:xfrm>
            <a:off x="790920" y="1762200"/>
            <a:ext cx="635040" cy="147240"/>
            <a:chOff x="790920" y="1762200"/>
            <a:chExt cx="635040" cy="147240"/>
          </a:xfrm>
        </p:grpSpPr>
        <p:sp>
          <p:nvSpPr>
            <p:cNvPr id="288" name="Google Shape;259;p15"/>
            <p:cNvSpPr/>
            <p:nvPr/>
          </p:nvSpPr>
          <p:spPr>
            <a:xfrm>
              <a:off x="790920" y="17622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Google Shape;260;p15"/>
            <p:cNvSpPr/>
            <p:nvPr/>
          </p:nvSpPr>
          <p:spPr>
            <a:xfrm>
              <a:off x="1034640" y="17622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Google Shape;261;p15"/>
            <p:cNvSpPr/>
            <p:nvPr/>
          </p:nvSpPr>
          <p:spPr>
            <a:xfrm>
              <a:off x="1278720" y="17622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20360" y="364680"/>
            <a:ext cx="109116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644000" y="28184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8181360" y="46472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44000" y="46472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1068120" y="28184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8181360" y="28184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1068120" y="464724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9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300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9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1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32" name="Google Shape;276;p16"/>
          <p:cNvSpPr/>
          <p:nvPr/>
        </p:nvSpPr>
        <p:spPr>
          <a:xfrm>
            <a:off x="357840" y="339840"/>
            <a:ext cx="10744200" cy="597132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33" name="Google Shape;277;p16"/>
          <p:cNvGrpSpPr/>
          <p:nvPr/>
        </p:nvGrpSpPr>
        <p:grpSpPr>
          <a:xfrm>
            <a:off x="8217720" y="1674720"/>
            <a:ext cx="3629160" cy="4971240"/>
            <a:chOff x="8217720" y="1674720"/>
            <a:chExt cx="3629160" cy="4971240"/>
          </a:xfrm>
        </p:grpSpPr>
        <p:sp>
          <p:nvSpPr>
            <p:cNvPr id="334" name="Google Shape;278;p16"/>
            <p:cNvSpPr/>
            <p:nvPr/>
          </p:nvSpPr>
          <p:spPr>
            <a:xfrm>
              <a:off x="8217720" y="1674720"/>
              <a:ext cx="3629160" cy="497124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5" name="Google Shape;279;p16"/>
            <p:cNvSpPr/>
            <p:nvPr/>
          </p:nvSpPr>
          <p:spPr>
            <a:xfrm>
              <a:off x="8217720" y="1674720"/>
              <a:ext cx="3629160" cy="497124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36" name="Google Shape;280;p16"/>
          <p:cNvGrpSpPr/>
          <p:nvPr/>
        </p:nvGrpSpPr>
        <p:grpSpPr>
          <a:xfrm>
            <a:off x="455760" y="445680"/>
            <a:ext cx="634680" cy="147240"/>
            <a:chOff x="455760" y="445680"/>
            <a:chExt cx="634680" cy="147240"/>
          </a:xfrm>
        </p:grpSpPr>
        <p:sp>
          <p:nvSpPr>
            <p:cNvPr id="337" name="Google Shape;281;p16"/>
            <p:cNvSpPr/>
            <p:nvPr/>
          </p:nvSpPr>
          <p:spPr>
            <a:xfrm>
              <a:off x="455760" y="4456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Google Shape;282;p16"/>
            <p:cNvSpPr/>
            <p:nvPr/>
          </p:nvSpPr>
          <p:spPr>
            <a:xfrm>
              <a:off x="699480" y="4456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Google Shape;283;p16"/>
            <p:cNvSpPr/>
            <p:nvPr/>
          </p:nvSpPr>
          <p:spPr>
            <a:xfrm>
              <a:off x="943200" y="4456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40" name="Google Shape;284;p16"/>
          <p:cNvGrpSpPr/>
          <p:nvPr/>
        </p:nvGrpSpPr>
        <p:grpSpPr>
          <a:xfrm>
            <a:off x="8333280" y="1764000"/>
            <a:ext cx="635040" cy="147240"/>
            <a:chOff x="8333280" y="1764000"/>
            <a:chExt cx="635040" cy="147240"/>
          </a:xfrm>
        </p:grpSpPr>
        <p:sp>
          <p:nvSpPr>
            <p:cNvPr id="341" name="Google Shape;285;p16"/>
            <p:cNvSpPr/>
            <p:nvPr/>
          </p:nvSpPr>
          <p:spPr>
            <a:xfrm>
              <a:off x="8333280" y="17640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Google Shape;286;p16"/>
            <p:cNvSpPr/>
            <p:nvPr/>
          </p:nvSpPr>
          <p:spPr>
            <a:xfrm>
              <a:off x="8577000" y="17640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Google Shape;287;p16"/>
            <p:cNvSpPr/>
            <p:nvPr/>
          </p:nvSpPr>
          <p:spPr>
            <a:xfrm>
              <a:off x="8821080" y="17640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68080" y="593280"/>
            <a:ext cx="103518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8454600" y="2547000"/>
            <a:ext cx="3230640" cy="155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8454600" y="4735440"/>
            <a:ext cx="3230640" cy="155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8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349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2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5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6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9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5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1" name="Google Shape;294;p17"/>
          <p:cNvSpPr/>
          <p:nvPr/>
        </p:nvSpPr>
        <p:spPr>
          <a:xfrm>
            <a:off x="9755640" y="2017800"/>
            <a:ext cx="221148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2" name="Google Shape;295;p17"/>
          <p:cNvGrpSpPr/>
          <p:nvPr/>
        </p:nvGrpSpPr>
        <p:grpSpPr>
          <a:xfrm>
            <a:off x="9897120" y="2147760"/>
            <a:ext cx="634680" cy="147240"/>
            <a:chOff x="9897120" y="2147760"/>
            <a:chExt cx="634680" cy="147240"/>
          </a:xfrm>
        </p:grpSpPr>
        <p:sp>
          <p:nvSpPr>
            <p:cNvPr id="383" name="Google Shape;296;p17"/>
            <p:cNvSpPr/>
            <p:nvPr/>
          </p:nvSpPr>
          <p:spPr>
            <a:xfrm>
              <a:off x="9897120" y="21477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Google Shape;297;p17"/>
            <p:cNvSpPr/>
            <p:nvPr/>
          </p:nvSpPr>
          <p:spPr>
            <a:xfrm>
              <a:off x="10140840" y="21477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5" name="Google Shape;298;p17"/>
            <p:cNvSpPr/>
            <p:nvPr/>
          </p:nvSpPr>
          <p:spPr>
            <a:xfrm>
              <a:off x="10384560" y="21477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6" name="Google Shape;299;p17"/>
          <p:cNvGrpSpPr/>
          <p:nvPr/>
        </p:nvGrpSpPr>
        <p:grpSpPr>
          <a:xfrm>
            <a:off x="7372800" y="2017800"/>
            <a:ext cx="2211480" cy="3594600"/>
            <a:chOff x="7372800" y="2017800"/>
            <a:chExt cx="2211480" cy="3594600"/>
          </a:xfrm>
        </p:grpSpPr>
        <p:sp>
          <p:nvSpPr>
            <p:cNvPr id="387" name="Google Shape;300;p17"/>
            <p:cNvSpPr/>
            <p:nvPr/>
          </p:nvSpPr>
          <p:spPr>
            <a:xfrm>
              <a:off x="7372800" y="2017800"/>
              <a:ext cx="2211480" cy="35946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8" name="Google Shape;301;p17"/>
            <p:cNvSpPr/>
            <p:nvPr/>
          </p:nvSpPr>
          <p:spPr>
            <a:xfrm>
              <a:off x="7372800" y="2017800"/>
              <a:ext cx="2211480" cy="35946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9" name="Google Shape;302;p17"/>
          <p:cNvSpPr/>
          <p:nvPr/>
        </p:nvSpPr>
        <p:spPr>
          <a:xfrm>
            <a:off x="4989960" y="2017800"/>
            <a:ext cx="221148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0" name="Google Shape;303;p17"/>
          <p:cNvGrpSpPr/>
          <p:nvPr/>
        </p:nvGrpSpPr>
        <p:grpSpPr>
          <a:xfrm>
            <a:off x="7495920" y="2131200"/>
            <a:ext cx="635040" cy="147240"/>
            <a:chOff x="7495920" y="2131200"/>
            <a:chExt cx="635040" cy="147240"/>
          </a:xfrm>
        </p:grpSpPr>
        <p:sp>
          <p:nvSpPr>
            <p:cNvPr id="391" name="Google Shape;304;p17"/>
            <p:cNvSpPr/>
            <p:nvPr/>
          </p:nvSpPr>
          <p:spPr>
            <a:xfrm>
              <a:off x="7495920" y="21312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Google Shape;305;p17"/>
            <p:cNvSpPr/>
            <p:nvPr/>
          </p:nvSpPr>
          <p:spPr>
            <a:xfrm>
              <a:off x="7740000" y="21312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Google Shape;306;p17"/>
            <p:cNvSpPr/>
            <p:nvPr/>
          </p:nvSpPr>
          <p:spPr>
            <a:xfrm>
              <a:off x="7983720" y="21312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4" name="Google Shape;307;p17"/>
          <p:cNvGrpSpPr/>
          <p:nvPr/>
        </p:nvGrpSpPr>
        <p:grpSpPr>
          <a:xfrm>
            <a:off x="5131440" y="2147760"/>
            <a:ext cx="635040" cy="147240"/>
            <a:chOff x="5131440" y="2147760"/>
            <a:chExt cx="635040" cy="147240"/>
          </a:xfrm>
        </p:grpSpPr>
        <p:sp>
          <p:nvSpPr>
            <p:cNvPr id="395" name="Google Shape;308;p17"/>
            <p:cNvSpPr/>
            <p:nvPr/>
          </p:nvSpPr>
          <p:spPr>
            <a:xfrm>
              <a:off x="5131440" y="21477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Google Shape;309;p17"/>
            <p:cNvSpPr/>
            <p:nvPr/>
          </p:nvSpPr>
          <p:spPr>
            <a:xfrm>
              <a:off x="5375160" y="21477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Google Shape;310;p17"/>
            <p:cNvSpPr/>
            <p:nvPr/>
          </p:nvSpPr>
          <p:spPr>
            <a:xfrm>
              <a:off x="5619240" y="21477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8" name="Google Shape;311;p17"/>
          <p:cNvGrpSpPr/>
          <p:nvPr/>
        </p:nvGrpSpPr>
        <p:grpSpPr>
          <a:xfrm>
            <a:off x="2607120" y="2017800"/>
            <a:ext cx="2211480" cy="3594600"/>
            <a:chOff x="2607120" y="2017800"/>
            <a:chExt cx="2211480" cy="3594600"/>
          </a:xfrm>
        </p:grpSpPr>
        <p:sp>
          <p:nvSpPr>
            <p:cNvPr id="399" name="Google Shape;312;p17"/>
            <p:cNvSpPr/>
            <p:nvPr/>
          </p:nvSpPr>
          <p:spPr>
            <a:xfrm>
              <a:off x="2607120" y="2017800"/>
              <a:ext cx="2211480" cy="35946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Google Shape;313;p17"/>
            <p:cNvSpPr/>
            <p:nvPr/>
          </p:nvSpPr>
          <p:spPr>
            <a:xfrm>
              <a:off x="2607120" y="2017800"/>
              <a:ext cx="2211480" cy="35946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01" name="Google Shape;314;p17"/>
          <p:cNvSpPr/>
          <p:nvPr/>
        </p:nvSpPr>
        <p:spPr>
          <a:xfrm>
            <a:off x="224640" y="2017800"/>
            <a:ext cx="2211480" cy="3594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02" name="Google Shape;315;p17"/>
          <p:cNvGrpSpPr/>
          <p:nvPr/>
        </p:nvGrpSpPr>
        <p:grpSpPr>
          <a:xfrm>
            <a:off x="2730600" y="2131200"/>
            <a:ext cx="634680" cy="147240"/>
            <a:chOff x="2730600" y="2131200"/>
            <a:chExt cx="634680" cy="147240"/>
          </a:xfrm>
        </p:grpSpPr>
        <p:sp>
          <p:nvSpPr>
            <p:cNvPr id="403" name="Google Shape;316;p17"/>
            <p:cNvSpPr/>
            <p:nvPr/>
          </p:nvSpPr>
          <p:spPr>
            <a:xfrm>
              <a:off x="2730600" y="21312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4" name="Google Shape;317;p17"/>
            <p:cNvSpPr/>
            <p:nvPr/>
          </p:nvSpPr>
          <p:spPr>
            <a:xfrm>
              <a:off x="2974320" y="21312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Google Shape;318;p17"/>
            <p:cNvSpPr/>
            <p:nvPr/>
          </p:nvSpPr>
          <p:spPr>
            <a:xfrm>
              <a:off x="3218040" y="21312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06" name="Google Shape;319;p17"/>
          <p:cNvGrpSpPr/>
          <p:nvPr/>
        </p:nvGrpSpPr>
        <p:grpSpPr>
          <a:xfrm>
            <a:off x="365760" y="2147760"/>
            <a:ext cx="635040" cy="147240"/>
            <a:chOff x="365760" y="2147760"/>
            <a:chExt cx="635040" cy="147240"/>
          </a:xfrm>
        </p:grpSpPr>
        <p:sp>
          <p:nvSpPr>
            <p:cNvPr id="407" name="Google Shape;320;p17"/>
            <p:cNvSpPr/>
            <p:nvPr/>
          </p:nvSpPr>
          <p:spPr>
            <a:xfrm>
              <a:off x="365760" y="21477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Google Shape;321;p17"/>
            <p:cNvSpPr/>
            <p:nvPr/>
          </p:nvSpPr>
          <p:spPr>
            <a:xfrm>
              <a:off x="609840" y="21477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Google Shape;322;p17"/>
            <p:cNvSpPr/>
            <p:nvPr/>
          </p:nvSpPr>
          <p:spPr>
            <a:xfrm>
              <a:off x="853560" y="21477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316440" y="3183840"/>
            <a:ext cx="1997280" cy="232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2706840" y="3183840"/>
            <a:ext cx="1997280" cy="232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097240" y="3183840"/>
            <a:ext cx="1997280" cy="232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7487640" y="3183840"/>
            <a:ext cx="1997280" cy="232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body"/>
          </p:nvPr>
        </p:nvSpPr>
        <p:spPr>
          <a:xfrm>
            <a:off x="9878040" y="3187440"/>
            <a:ext cx="1997280" cy="2329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7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418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9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0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1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2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3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5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6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8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9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2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3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3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4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6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0" name="Google Shape;335;p18"/>
          <p:cNvSpPr/>
          <p:nvPr/>
        </p:nvSpPr>
        <p:spPr>
          <a:xfrm>
            <a:off x="603360" y="8611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1" name="Google Shape;336;p18"/>
          <p:cNvGrpSpPr/>
          <p:nvPr/>
        </p:nvGrpSpPr>
        <p:grpSpPr>
          <a:xfrm>
            <a:off x="739080" y="971280"/>
            <a:ext cx="634680" cy="147240"/>
            <a:chOff x="739080" y="971280"/>
            <a:chExt cx="634680" cy="147240"/>
          </a:xfrm>
        </p:grpSpPr>
        <p:sp>
          <p:nvSpPr>
            <p:cNvPr id="452" name="Google Shape;337;p18"/>
            <p:cNvSpPr/>
            <p:nvPr/>
          </p:nvSpPr>
          <p:spPr>
            <a:xfrm>
              <a:off x="739080" y="9712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338;p18"/>
            <p:cNvSpPr/>
            <p:nvPr/>
          </p:nvSpPr>
          <p:spPr>
            <a:xfrm>
              <a:off x="982800" y="9712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4" name="Google Shape;339;p18"/>
            <p:cNvSpPr/>
            <p:nvPr/>
          </p:nvSpPr>
          <p:spPr>
            <a:xfrm>
              <a:off x="1226520" y="9712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876600" y="1617480"/>
            <a:ext cx="5581080" cy="197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876600" y="3591360"/>
            <a:ext cx="5581080" cy="170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2523600" y="1911960"/>
            <a:ext cx="6796440" cy="2902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Прототипирование в </a:t>
            </a:r>
            <a:r>
              <a:rPr b="1" lang="en" sz="5000" spc="-1" strike="noStrike">
                <a:solidFill>
                  <a:schemeClr val="accent1"/>
                </a:solidFill>
                <a:latin typeface="Roboto"/>
                <a:ea typeface="Roboto"/>
              </a:rPr>
              <a:t>Figma и UX/UI</a:t>
            </a: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 дизайн - интенсивный курс.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subTitle"/>
          </p:nvPr>
        </p:nvSpPr>
        <p:spPr>
          <a:xfrm>
            <a:off x="3334320" y="1071360"/>
            <a:ext cx="4935240" cy="797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Roboto Mono"/>
                <a:ea typeface="Roboto Mono"/>
              </a:rPr>
              <a:t>Gamma Intelligence OÜ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ubTitle"/>
          </p:nvPr>
        </p:nvSpPr>
        <p:spPr>
          <a:xfrm>
            <a:off x="6518160" y="4778640"/>
            <a:ext cx="3068280" cy="1258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Elvi Velpler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Roman Kutselepa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Dmitri Gornakov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684000" y="358920"/>
            <a:ext cx="975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accent3"/>
                </a:solidFill>
                <a:latin typeface="Roboto"/>
                <a:ea typeface="Roboto"/>
              </a:rPr>
              <a:t> </a:t>
            </a:r>
            <a:r>
              <a:rPr b="1" lang="en" sz="4000" spc="-1" strike="noStrike">
                <a:solidFill>
                  <a:schemeClr val="accent3"/>
                </a:solidFill>
                <a:latin typeface="Roboto"/>
                <a:ea typeface="Roboto"/>
              </a:rPr>
              <a:t>ПО ОКОНЧАНИЮ</a:t>
            </a: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КУРСА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/>
          </p:nvPr>
        </p:nvSpPr>
        <p:spPr>
          <a:xfrm>
            <a:off x="1660320" y="1617120"/>
            <a:ext cx="7472880" cy="440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Овладеете созданием дизайна интерфейса в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Figma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Научитесь создавать статические веб-страницы с помощью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HTML5 и CSS3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в соответствии с современными стандартами Web3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Научитесь проводить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исследования пользователей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Научитесь создавать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пользовательские сценарии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в Miro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Научитесь создавать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wireframes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(наброски интерфейса) и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прототипы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Поймете главные принципы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графического дизайна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Овладеете принципами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адаптивного дизайна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и научитесь создавать интерфейсы, подходящие для разных устройств и разрешений экранов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3" name="Google Shape;469;p31" descr=""/>
          <p:cNvPicPr/>
          <p:nvPr/>
        </p:nvPicPr>
        <p:blipFill>
          <a:blip r:embed="rId1"/>
          <a:stretch/>
        </p:blipFill>
        <p:spPr>
          <a:xfrm>
            <a:off x="10811880" y="617760"/>
            <a:ext cx="968040" cy="1451520"/>
          </a:xfrm>
          <a:prstGeom prst="rect">
            <a:avLst/>
          </a:prstGeom>
          <a:ln w="0">
            <a:noFill/>
          </a:ln>
        </p:spPr>
      </p:pic>
      <p:pic>
        <p:nvPicPr>
          <p:cNvPr id="1024" name="Google Shape;470;p31" descr=""/>
          <p:cNvPicPr/>
          <p:nvPr/>
        </p:nvPicPr>
        <p:blipFill>
          <a:blip r:embed="rId2"/>
          <a:stretch/>
        </p:blipFill>
        <p:spPr>
          <a:xfrm>
            <a:off x="9452880" y="3600720"/>
            <a:ext cx="2413800" cy="1032840"/>
          </a:xfrm>
          <a:prstGeom prst="rect">
            <a:avLst/>
          </a:prstGeom>
          <a:ln w="0">
            <a:noFill/>
          </a:ln>
        </p:spPr>
      </p:pic>
      <p:pic>
        <p:nvPicPr>
          <p:cNvPr id="1025" name="Google Shape;471;p31" descr=""/>
          <p:cNvPicPr/>
          <p:nvPr/>
        </p:nvPicPr>
        <p:blipFill>
          <a:blip r:embed="rId3"/>
          <a:stretch/>
        </p:blipFill>
        <p:spPr>
          <a:xfrm>
            <a:off x="9566280" y="1956600"/>
            <a:ext cx="1165320" cy="1643760"/>
          </a:xfrm>
          <a:prstGeom prst="rect">
            <a:avLst/>
          </a:prstGeom>
          <a:ln w="0">
            <a:noFill/>
          </a:ln>
        </p:spPr>
      </p:pic>
      <p:pic>
        <p:nvPicPr>
          <p:cNvPr id="1026" name="Google Shape;472;p31" descr=""/>
          <p:cNvPicPr/>
          <p:nvPr/>
        </p:nvPicPr>
        <p:blipFill>
          <a:blip r:embed="rId4"/>
          <a:stretch/>
        </p:blipFill>
        <p:spPr>
          <a:xfrm>
            <a:off x="9452880" y="4654440"/>
            <a:ext cx="1270800" cy="179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1484280" y="583200"/>
            <a:ext cx="7741440" cy="872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accent2"/>
                </a:solidFill>
                <a:latin typeface="Roboto"/>
                <a:ea typeface="Roboto"/>
              </a:rPr>
              <a:t>ROAD MAP </a:t>
            </a: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КУРСА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8454600" y="2318400"/>
            <a:ext cx="3230640" cy="872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Данный курс ориентирован больше на практическое применение </a:t>
            </a:r>
            <a:r>
              <a:rPr b="0" lang="en" sz="1400" spc="-1" strike="noStrike">
                <a:solidFill>
                  <a:schemeClr val="accent1"/>
                </a:solidFill>
                <a:latin typeface="Roboto Mono"/>
                <a:ea typeface="Roboto Mono"/>
              </a:rPr>
              <a:t>Figma/FigJam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/>
          </p:nvPr>
        </p:nvSpPr>
        <p:spPr>
          <a:xfrm>
            <a:off x="8454600" y="3668400"/>
            <a:ext cx="3230640" cy="872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Соотношение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теории и практики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20/80 - &gt; 33/66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4"/>
          <p:cNvSpPr>
            <a:spLocks noGrp="1"/>
          </p:cNvSpPr>
          <p:nvPr>
            <p:ph/>
          </p:nvPr>
        </p:nvSpPr>
        <p:spPr>
          <a:xfrm>
            <a:off x="8469000" y="4891680"/>
            <a:ext cx="3230640" cy="1004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Теория дается в объеме необходимом для понимания возможности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выполнения задачи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1" name="Google Shape;481;p32"/>
          <p:cNvGrpSpPr/>
          <p:nvPr/>
        </p:nvGrpSpPr>
        <p:grpSpPr>
          <a:xfrm>
            <a:off x="659160" y="1880280"/>
            <a:ext cx="1626480" cy="872280"/>
            <a:chOff x="659160" y="1880280"/>
            <a:chExt cx="1626480" cy="872280"/>
          </a:xfrm>
        </p:grpSpPr>
        <p:sp>
          <p:nvSpPr>
            <p:cNvPr id="1032" name="Google Shape;482;p32"/>
            <p:cNvSpPr/>
            <p:nvPr/>
          </p:nvSpPr>
          <p:spPr>
            <a:xfrm>
              <a:off x="659160" y="1880280"/>
              <a:ext cx="1626480" cy="8722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3" name="Google Shape;483;p32"/>
            <p:cNvSpPr/>
            <p:nvPr/>
          </p:nvSpPr>
          <p:spPr>
            <a:xfrm>
              <a:off x="659160" y="1905480"/>
              <a:ext cx="1626480" cy="70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2"/>
                  </a:solidFill>
                  <a:latin typeface="Roboto Mono"/>
                  <a:ea typeface="Roboto Mono"/>
                </a:rPr>
                <a:t>HTML/CSS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000" spc="-1" strike="noStrike">
                  <a:solidFill>
                    <a:schemeClr val="lt2"/>
                  </a:solidFill>
                  <a:latin typeface="Roboto Mono"/>
                  <a:ea typeface="Roboto Mono"/>
                </a:rPr>
                <a:t>Базовое понимание верстки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34" name="Google Shape;484;p32"/>
          <p:cNvGrpSpPr/>
          <p:nvPr/>
        </p:nvGrpSpPr>
        <p:grpSpPr>
          <a:xfrm>
            <a:off x="2491920" y="1824840"/>
            <a:ext cx="1626480" cy="927720"/>
            <a:chOff x="2491920" y="1824840"/>
            <a:chExt cx="1626480" cy="927720"/>
          </a:xfrm>
        </p:grpSpPr>
        <p:sp>
          <p:nvSpPr>
            <p:cNvPr id="1035" name="Google Shape;485;p32"/>
            <p:cNvSpPr/>
            <p:nvPr/>
          </p:nvSpPr>
          <p:spPr>
            <a:xfrm>
              <a:off x="2491920" y="1880280"/>
              <a:ext cx="1626480" cy="8722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6" name="Google Shape;486;p32"/>
            <p:cNvSpPr/>
            <p:nvPr/>
          </p:nvSpPr>
          <p:spPr>
            <a:xfrm>
              <a:off x="2491920" y="1824840"/>
              <a:ext cx="1626480" cy="82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2"/>
                  </a:solidFill>
                  <a:latin typeface="Roboto Mono"/>
                  <a:ea typeface="Roboto Mono"/>
                </a:rPr>
                <a:t>Основа дизайна на базе FIGMA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37" name="Google Shape;487;p32"/>
          <p:cNvGrpSpPr/>
          <p:nvPr/>
        </p:nvGrpSpPr>
        <p:grpSpPr>
          <a:xfrm>
            <a:off x="2532240" y="5105160"/>
            <a:ext cx="1626480" cy="923760"/>
            <a:chOff x="2532240" y="5105160"/>
            <a:chExt cx="1626480" cy="923760"/>
          </a:xfrm>
        </p:grpSpPr>
        <p:sp>
          <p:nvSpPr>
            <p:cNvPr id="1038" name="Google Shape;488;p32"/>
            <p:cNvSpPr/>
            <p:nvPr/>
          </p:nvSpPr>
          <p:spPr>
            <a:xfrm>
              <a:off x="2532240" y="5156640"/>
              <a:ext cx="1626480" cy="8722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9" name="Google Shape;489;p32"/>
            <p:cNvSpPr/>
            <p:nvPr/>
          </p:nvSpPr>
          <p:spPr>
            <a:xfrm>
              <a:off x="2532240" y="5105160"/>
              <a:ext cx="1626480" cy="82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2"/>
                  </a:solidFill>
                  <a:latin typeface="Roboto Mono"/>
                  <a:ea typeface="Roboto Mono"/>
                </a:rPr>
                <a:t>Подготовка к передаче в разработку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40" name="Google Shape;490;p32"/>
          <p:cNvGrpSpPr/>
          <p:nvPr/>
        </p:nvGrpSpPr>
        <p:grpSpPr>
          <a:xfrm>
            <a:off x="663480" y="2920320"/>
            <a:ext cx="1873440" cy="872280"/>
            <a:chOff x="663480" y="2920320"/>
            <a:chExt cx="1873440" cy="872280"/>
          </a:xfrm>
        </p:grpSpPr>
        <p:grpSp>
          <p:nvGrpSpPr>
            <p:cNvPr id="1041" name="Google Shape;491;p32"/>
            <p:cNvGrpSpPr/>
            <p:nvPr/>
          </p:nvGrpSpPr>
          <p:grpSpPr>
            <a:xfrm>
              <a:off x="663480" y="2920320"/>
              <a:ext cx="1626480" cy="872280"/>
              <a:chOff x="663480" y="2920320"/>
              <a:chExt cx="1626480" cy="872280"/>
            </a:xfrm>
          </p:grpSpPr>
          <p:sp>
            <p:nvSpPr>
              <p:cNvPr id="1042" name="Google Shape;492;p32"/>
              <p:cNvSpPr/>
              <p:nvPr/>
            </p:nvSpPr>
            <p:spPr>
              <a:xfrm>
                <a:off x="663480" y="292032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3" name="Google Shape;493;p32"/>
              <p:cNvSpPr/>
              <p:nvPr/>
            </p:nvSpPr>
            <p:spPr>
              <a:xfrm>
                <a:off x="663480" y="3123720"/>
                <a:ext cx="1626480" cy="39600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Идея продукта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044" name="Google Shape;494;p32"/>
            <p:cNvCxnSpPr>
              <a:stCxn id="1043" idx="3"/>
              <a:endCxn id="1045" idx="1"/>
            </p:cNvCxnSpPr>
            <p:nvPr/>
          </p:nvCxnSpPr>
          <p:spPr>
            <a:xfrm>
              <a:off x="2289960" y="3321720"/>
              <a:ext cx="247320" cy="48600"/>
            </a:xfrm>
            <a:prstGeom prst="straightConnector1">
              <a:avLst/>
            </a:prstGeom>
            <a:ln w="9525">
              <a:solidFill>
                <a:srgbClr val="eb8fd8"/>
              </a:solidFill>
              <a:round/>
              <a:tailEnd len="med" type="triangle" w="med"/>
            </a:ln>
          </p:spPr>
        </p:cxnSp>
      </p:grpSp>
      <p:grpSp>
        <p:nvGrpSpPr>
          <p:cNvPr id="1046" name="Google Shape;496;p32"/>
          <p:cNvGrpSpPr/>
          <p:nvPr/>
        </p:nvGrpSpPr>
        <p:grpSpPr>
          <a:xfrm>
            <a:off x="2271240" y="2851920"/>
            <a:ext cx="1892160" cy="1178640"/>
            <a:chOff x="2271240" y="2851920"/>
            <a:chExt cx="1892160" cy="1178640"/>
          </a:xfrm>
        </p:grpSpPr>
        <p:grpSp>
          <p:nvGrpSpPr>
            <p:cNvPr id="1047" name="Google Shape;497;p32"/>
            <p:cNvGrpSpPr/>
            <p:nvPr/>
          </p:nvGrpSpPr>
          <p:grpSpPr>
            <a:xfrm>
              <a:off x="2536920" y="2851920"/>
              <a:ext cx="1626480" cy="1036440"/>
              <a:chOff x="2536920" y="2851920"/>
              <a:chExt cx="1626480" cy="1036440"/>
            </a:xfrm>
          </p:grpSpPr>
          <p:sp>
            <p:nvSpPr>
              <p:cNvPr id="1048" name="Google Shape;498;p32"/>
              <p:cNvSpPr/>
              <p:nvPr/>
            </p:nvSpPr>
            <p:spPr>
              <a:xfrm>
                <a:off x="2536920" y="292032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5" name="Google Shape;495;p32"/>
              <p:cNvSpPr/>
              <p:nvPr/>
            </p:nvSpPr>
            <p:spPr>
              <a:xfrm>
                <a:off x="2536920" y="2851920"/>
                <a:ext cx="1626480" cy="103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UX исследования,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Проверка гипотезы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1049" name="Google Shape;499;p32"/>
            <p:cNvCxnSpPr/>
            <p:nvPr/>
          </p:nvCxnSpPr>
          <p:spPr>
            <a:xfrm flipH="1">
              <a:off x="2271240" y="3785400"/>
              <a:ext cx="323280" cy="245520"/>
            </a:xfrm>
            <a:prstGeom prst="straightConnector1">
              <a:avLst/>
            </a:prstGeom>
            <a:ln w="9525">
              <a:solidFill>
                <a:srgbClr val="eb8fd8"/>
              </a:solidFill>
              <a:round/>
              <a:tailEnd len="med" type="triangle" w="med"/>
            </a:ln>
          </p:spPr>
        </p:cxnSp>
      </p:grpSp>
      <p:grpSp>
        <p:nvGrpSpPr>
          <p:cNvPr id="1050" name="Google Shape;500;p32"/>
          <p:cNvGrpSpPr/>
          <p:nvPr/>
        </p:nvGrpSpPr>
        <p:grpSpPr>
          <a:xfrm>
            <a:off x="686160" y="4007880"/>
            <a:ext cx="1875240" cy="872280"/>
            <a:chOff x="686160" y="4007880"/>
            <a:chExt cx="1875240" cy="872280"/>
          </a:xfrm>
        </p:grpSpPr>
        <p:grpSp>
          <p:nvGrpSpPr>
            <p:cNvPr id="1051" name="Google Shape;501;p32"/>
            <p:cNvGrpSpPr/>
            <p:nvPr/>
          </p:nvGrpSpPr>
          <p:grpSpPr>
            <a:xfrm>
              <a:off x="686160" y="4007880"/>
              <a:ext cx="1629720" cy="872280"/>
              <a:chOff x="686160" y="4007880"/>
              <a:chExt cx="1629720" cy="872280"/>
            </a:xfrm>
          </p:grpSpPr>
          <p:sp>
            <p:nvSpPr>
              <p:cNvPr id="1052" name="Google Shape;502;p32"/>
              <p:cNvSpPr/>
              <p:nvPr/>
            </p:nvSpPr>
            <p:spPr>
              <a:xfrm>
                <a:off x="686160" y="400788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3" name="Google Shape;503;p32"/>
              <p:cNvSpPr/>
              <p:nvPr/>
            </p:nvSpPr>
            <p:spPr>
              <a:xfrm>
                <a:off x="689400" y="4007880"/>
                <a:ext cx="1626480" cy="60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Low fidelity prototype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1054" name="Google Shape;504;p32"/>
            <p:cNvCxnSpPr>
              <a:stCxn id="1053" idx="3"/>
              <a:endCxn id="1055" idx="1"/>
            </p:cNvCxnSpPr>
            <p:nvPr/>
          </p:nvCxnSpPr>
          <p:spPr>
            <a:xfrm>
              <a:off x="2315880" y="4312440"/>
              <a:ext cx="245880" cy="360"/>
            </a:xfrm>
            <a:prstGeom prst="straightConnector1">
              <a:avLst/>
            </a:prstGeom>
            <a:ln w="9525">
              <a:solidFill>
                <a:srgbClr val="ba94e9"/>
              </a:solidFill>
              <a:round/>
              <a:tailEnd len="med" type="triangle" w="med"/>
            </a:ln>
          </p:spPr>
        </p:cxnSp>
      </p:grpSp>
      <p:grpSp>
        <p:nvGrpSpPr>
          <p:cNvPr id="1056" name="Google Shape;506;p32"/>
          <p:cNvGrpSpPr/>
          <p:nvPr/>
        </p:nvGrpSpPr>
        <p:grpSpPr>
          <a:xfrm>
            <a:off x="2558160" y="4007880"/>
            <a:ext cx="1824120" cy="872280"/>
            <a:chOff x="2558160" y="4007880"/>
            <a:chExt cx="1824120" cy="872280"/>
          </a:xfrm>
        </p:grpSpPr>
        <p:grpSp>
          <p:nvGrpSpPr>
            <p:cNvPr id="1057" name="Google Shape;507;p32"/>
            <p:cNvGrpSpPr/>
            <p:nvPr/>
          </p:nvGrpSpPr>
          <p:grpSpPr>
            <a:xfrm>
              <a:off x="2558160" y="4007880"/>
              <a:ext cx="1629720" cy="872280"/>
              <a:chOff x="2558160" y="4007880"/>
              <a:chExt cx="1629720" cy="872280"/>
            </a:xfrm>
          </p:grpSpPr>
          <p:sp>
            <p:nvSpPr>
              <p:cNvPr id="1058" name="Google Shape;508;p32"/>
              <p:cNvSpPr/>
              <p:nvPr/>
            </p:nvSpPr>
            <p:spPr>
              <a:xfrm>
                <a:off x="2558160" y="400788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5" name="Google Shape;505;p32"/>
              <p:cNvSpPr/>
              <p:nvPr/>
            </p:nvSpPr>
            <p:spPr>
              <a:xfrm>
                <a:off x="2561400" y="4007880"/>
                <a:ext cx="1626480" cy="60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Дизайн - сетки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1059" name="Google Shape;509;p32"/>
            <p:cNvCxnSpPr>
              <a:endCxn id="1060" idx="1"/>
            </p:cNvCxnSpPr>
            <p:nvPr/>
          </p:nvCxnSpPr>
          <p:spPr>
            <a:xfrm flipV="1">
              <a:off x="4188240" y="4312440"/>
              <a:ext cx="194400" cy="3240"/>
            </a:xfrm>
            <a:prstGeom prst="straightConnector1">
              <a:avLst/>
            </a:prstGeom>
            <a:ln w="9525">
              <a:solidFill>
                <a:srgbClr val="ba94e9"/>
              </a:solidFill>
              <a:round/>
              <a:tailEnd len="med" type="triangle" w="med"/>
            </a:ln>
          </p:spPr>
        </p:cxnSp>
      </p:grpSp>
      <p:grpSp>
        <p:nvGrpSpPr>
          <p:cNvPr id="1061" name="Google Shape;511;p32"/>
          <p:cNvGrpSpPr/>
          <p:nvPr/>
        </p:nvGrpSpPr>
        <p:grpSpPr>
          <a:xfrm>
            <a:off x="4379040" y="4007880"/>
            <a:ext cx="1866960" cy="872280"/>
            <a:chOff x="4379040" y="4007880"/>
            <a:chExt cx="1866960" cy="872280"/>
          </a:xfrm>
        </p:grpSpPr>
        <p:grpSp>
          <p:nvGrpSpPr>
            <p:cNvPr id="1062" name="Google Shape;512;p32"/>
            <p:cNvGrpSpPr/>
            <p:nvPr/>
          </p:nvGrpSpPr>
          <p:grpSpPr>
            <a:xfrm>
              <a:off x="4379040" y="4007880"/>
              <a:ext cx="1629720" cy="872280"/>
              <a:chOff x="4379040" y="4007880"/>
              <a:chExt cx="1629720" cy="872280"/>
            </a:xfrm>
          </p:grpSpPr>
          <p:sp>
            <p:nvSpPr>
              <p:cNvPr id="1063" name="Google Shape;513;p32"/>
              <p:cNvSpPr/>
              <p:nvPr/>
            </p:nvSpPr>
            <p:spPr>
              <a:xfrm>
                <a:off x="4379040" y="400788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0" name="Google Shape;510;p32"/>
              <p:cNvSpPr/>
              <p:nvPr/>
            </p:nvSpPr>
            <p:spPr>
              <a:xfrm>
                <a:off x="4382280" y="4007880"/>
                <a:ext cx="1626480" cy="60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Дизайн прототипа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1064" name="Google Shape;514;p32"/>
            <p:cNvCxnSpPr>
              <a:stCxn id="1060" idx="3"/>
            </p:cNvCxnSpPr>
            <p:nvPr/>
          </p:nvCxnSpPr>
          <p:spPr>
            <a:xfrm>
              <a:off x="6008760" y="4312440"/>
              <a:ext cx="237600" cy="208080"/>
            </a:xfrm>
            <a:prstGeom prst="straightConnector1">
              <a:avLst/>
            </a:prstGeom>
            <a:ln w="9525">
              <a:solidFill>
                <a:srgbClr val="ba94e9"/>
              </a:solidFill>
              <a:round/>
              <a:tailEnd len="med" type="triangle" w="med"/>
            </a:ln>
          </p:spPr>
        </p:cxnSp>
      </p:grpSp>
      <p:grpSp>
        <p:nvGrpSpPr>
          <p:cNvPr id="1065" name="Google Shape;515;p32"/>
          <p:cNvGrpSpPr/>
          <p:nvPr/>
        </p:nvGrpSpPr>
        <p:grpSpPr>
          <a:xfrm>
            <a:off x="6006960" y="4465080"/>
            <a:ext cx="1902600" cy="996120"/>
            <a:chOff x="6006960" y="4465080"/>
            <a:chExt cx="1902600" cy="996120"/>
          </a:xfrm>
        </p:grpSpPr>
        <p:sp>
          <p:nvSpPr>
            <p:cNvPr id="1066" name="Google Shape;516;p32"/>
            <p:cNvSpPr/>
            <p:nvPr/>
          </p:nvSpPr>
          <p:spPr>
            <a:xfrm>
              <a:off x="6203160" y="4465080"/>
              <a:ext cx="1626480" cy="8722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7" name="Google Shape;517;p32"/>
            <p:cNvSpPr/>
            <p:nvPr/>
          </p:nvSpPr>
          <p:spPr>
            <a:xfrm>
              <a:off x="6283080" y="4541040"/>
              <a:ext cx="162648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2"/>
                  </a:solidFill>
                  <a:latin typeface="Roboto Mono"/>
                  <a:ea typeface="Roboto Mono"/>
                </a:rPr>
                <a:t>Кликабельный прототип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68" name="Google Shape;518;p32"/>
            <p:cNvCxnSpPr>
              <a:endCxn id="1069" idx="3"/>
            </p:cNvCxnSpPr>
            <p:nvPr/>
          </p:nvCxnSpPr>
          <p:spPr>
            <a:xfrm flipH="1">
              <a:off x="6006960" y="5321880"/>
              <a:ext cx="317520" cy="139680"/>
            </a:xfrm>
            <a:prstGeom prst="straightConnector1">
              <a:avLst/>
            </a:prstGeom>
            <a:ln w="9525">
              <a:solidFill>
                <a:srgbClr val="ba94e9"/>
              </a:solidFill>
              <a:round/>
              <a:tailEnd len="med" type="triangle" w="med"/>
            </a:ln>
          </p:spPr>
        </p:cxnSp>
      </p:grpSp>
      <p:grpSp>
        <p:nvGrpSpPr>
          <p:cNvPr id="1070" name="Google Shape;520;p32"/>
          <p:cNvGrpSpPr/>
          <p:nvPr/>
        </p:nvGrpSpPr>
        <p:grpSpPr>
          <a:xfrm>
            <a:off x="4158720" y="5156640"/>
            <a:ext cx="1848240" cy="872280"/>
            <a:chOff x="4158720" y="5156640"/>
            <a:chExt cx="1848240" cy="872280"/>
          </a:xfrm>
        </p:grpSpPr>
        <p:grpSp>
          <p:nvGrpSpPr>
            <p:cNvPr id="1071" name="Google Shape;521;p32"/>
            <p:cNvGrpSpPr/>
            <p:nvPr/>
          </p:nvGrpSpPr>
          <p:grpSpPr>
            <a:xfrm>
              <a:off x="4376880" y="5156640"/>
              <a:ext cx="1630080" cy="872280"/>
              <a:chOff x="4376880" y="5156640"/>
              <a:chExt cx="1630080" cy="872280"/>
            </a:xfrm>
          </p:grpSpPr>
          <p:sp>
            <p:nvSpPr>
              <p:cNvPr id="1072" name="Google Shape;522;p32"/>
              <p:cNvSpPr/>
              <p:nvPr/>
            </p:nvSpPr>
            <p:spPr>
              <a:xfrm>
                <a:off x="4376880" y="5156640"/>
                <a:ext cx="1626480" cy="8722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9" name="Google Shape;519;p32"/>
              <p:cNvSpPr/>
              <p:nvPr/>
            </p:nvSpPr>
            <p:spPr>
              <a:xfrm>
                <a:off x="4380480" y="5156640"/>
                <a:ext cx="1626480" cy="60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pc="-1" strike="noStrike">
                    <a:solidFill>
                      <a:schemeClr val="lt2"/>
                    </a:solidFill>
                    <a:latin typeface="Roboto Mono"/>
                    <a:ea typeface="Roboto Mono"/>
                  </a:rPr>
                  <a:t>Создание адаптивов</a:t>
                </a:r>
                <a:endParaRPr b="0" lang="en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cxnSp>
          <p:nvCxnSpPr>
            <p:cNvPr id="1073" name="Google Shape;523;p32"/>
            <p:cNvCxnSpPr>
              <a:stCxn id="1069" idx="1"/>
              <a:endCxn id="1039" idx="3"/>
            </p:cNvCxnSpPr>
            <p:nvPr/>
          </p:nvCxnSpPr>
          <p:spPr>
            <a:xfrm flipH="1">
              <a:off x="4158720" y="5461200"/>
              <a:ext cx="222120" cy="55800"/>
            </a:xfrm>
            <a:prstGeom prst="straightConnector1">
              <a:avLst/>
            </a:prstGeom>
            <a:ln w="9525">
              <a:solidFill>
                <a:srgbClr val="ba94e9"/>
              </a:solidFill>
              <a:round/>
              <a:tailEnd len="med" type="triangle" w="med"/>
            </a:ln>
          </p:spPr>
        </p:cxnSp>
      </p:grp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7000" spc="-1" strike="noStrike">
                <a:solidFill>
                  <a:schemeClr val="dk1"/>
                </a:solidFill>
                <a:latin typeface="Roboto"/>
                <a:ea typeface="Roboto"/>
              </a:rPr>
              <a:t>THANK </a:t>
            </a:r>
            <a:r>
              <a:rPr b="1" lang="en" sz="9000" spc="-1" strike="noStrike">
                <a:solidFill>
                  <a:schemeClr val="accent3"/>
                </a:solidFill>
                <a:latin typeface="Roboto"/>
                <a:ea typeface="Roboto"/>
              </a:rPr>
              <a:t>YOU!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7448760" y="286200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Phone: +372 555 81 521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Email: info@gammatest.ne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3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1200960" y="1255680"/>
            <a:ext cx="77936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Roboto"/>
                <a:ea typeface="Roboto"/>
              </a:rPr>
              <a:t>Gamma Intelligence OÜ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1200960" y="1790280"/>
            <a:ext cx="8865360" cy="3386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Основана в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2005 году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 (MK AND PARTNERS OÜ)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С 2014 года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Gamma Test Technologies OÜ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Специализация: outsource testing (web + mobile applications).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В 2019 году новое название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Gamma Intelligence OÜ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Основной продукт с 2019 года: система по быстрому сбору данных из открытых источников, агрегированию и выдачи информации для принятия решений.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Стек технологий: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Python, MySQL, PHP, Javascript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Обучающие </a:t>
            </a: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курсы проводим с июля 2020 года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 (Python, Front-end development, Software Testing, Data Analysis (MySQL + Python)).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/>
          </p:nvPr>
        </p:nvSpPr>
        <p:spPr>
          <a:xfrm>
            <a:off x="2014200" y="1876680"/>
            <a:ext cx="4987800" cy="361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Опыт работы в IT: 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13 лет (c перерывами)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Сферы: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финансовые приложения, мобильные приложения, анализ данных, промышленная автоматизация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Специализация: 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автоматизация разработки и тестирования ПО. Разработка систем по сбору и обработке данных. Аналитика данных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Linkedin: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www.linkedin.com/in/maksim-kolodijev-b6689727/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Телефон: 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+372 55581521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 type="subTitle"/>
          </p:nvPr>
        </p:nvSpPr>
        <p:spPr>
          <a:xfrm>
            <a:off x="2047320" y="1281600"/>
            <a:ext cx="4048560" cy="56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MAKSIM KOLODIEV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7" name="Google Shape;395;p24" descr=""/>
          <p:cNvPicPr/>
          <p:nvPr/>
        </p:nvPicPr>
        <p:blipFill>
          <a:blip r:embed="rId1"/>
          <a:stretch/>
        </p:blipFill>
        <p:spPr>
          <a:xfrm>
            <a:off x="8078400" y="2634480"/>
            <a:ext cx="1980720" cy="19807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/>
          </p:nvPr>
        </p:nvSpPr>
        <p:spPr>
          <a:xfrm>
            <a:off x="2014200" y="1876680"/>
            <a:ext cx="5038920" cy="361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Опыт работы: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3 года web design / web programming, внедрение различных приложений на производствах (Staff Logic, Global Reader, Evacon), активный разработчик на Python с 2020 года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Сферы: 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Разработка веб сайтов, написание прототипов на Python, управление персоналом на производстве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Специализация: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Управление персоналом, управление производством, внедрение современных решений в производственные процессы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Телефон: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+372 53332291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subTitle"/>
          </p:nvPr>
        </p:nvSpPr>
        <p:spPr>
          <a:xfrm>
            <a:off x="2047320" y="1281600"/>
            <a:ext cx="4048560" cy="56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ROMAN KUTSELEPA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0" name="Google Shape;402;p25" descr=""/>
          <p:cNvPicPr/>
          <p:nvPr/>
        </p:nvPicPr>
        <p:blipFill>
          <a:blip r:embed="rId1"/>
          <a:stretch/>
        </p:blipFill>
        <p:spPr>
          <a:xfrm>
            <a:off x="8391240" y="2778120"/>
            <a:ext cx="1980720" cy="19807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/>
          </p:nvPr>
        </p:nvSpPr>
        <p:spPr>
          <a:xfrm>
            <a:off x="2014200" y="1876680"/>
            <a:ext cx="5204160" cy="361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Опыт работы: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3 года UI / UX design,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12 лет графический дизайн,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10 лет фотограф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Сферы: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дизайн интерфейсов, веб дизайн, брендинг, фотография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Специализация: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разработка интерфейса и произведение UX исследований для приложения по измерению итераций в электронных сетях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Телефон: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 +372 55626718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 type="subTitle"/>
          </p:nvPr>
        </p:nvSpPr>
        <p:spPr>
          <a:xfrm>
            <a:off x="2047320" y="1281600"/>
            <a:ext cx="4048560" cy="56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ELVI VELPLER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3" name="Google Shape;409;p26" descr=""/>
          <p:cNvPicPr/>
          <p:nvPr/>
        </p:nvPicPr>
        <p:blipFill>
          <a:blip r:embed="rId1"/>
          <a:stretch/>
        </p:blipFill>
        <p:spPr>
          <a:xfrm>
            <a:off x="8087400" y="2666160"/>
            <a:ext cx="2035080" cy="204048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/>
          </p:nvPr>
        </p:nvSpPr>
        <p:spPr>
          <a:xfrm>
            <a:off x="2014200" y="1876680"/>
            <a:ext cx="5204160" cy="361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Опыт работы: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4 года UI / UX design,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&gt;10 лет графический дизайн,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&gt;10 лет фотограф / видео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Сферы: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дизайн интерфейсов, веб дизайн, брендинг, фотография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Специализация: 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разработка интерфейса / UX исследования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Телефон: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 +372 55626718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 type="subTitle"/>
          </p:nvPr>
        </p:nvSpPr>
        <p:spPr>
          <a:xfrm>
            <a:off x="2047320" y="1281600"/>
            <a:ext cx="4048560" cy="565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DMITRI GORNAKOV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6" name="Google Shape;416;p27" descr=""/>
          <p:cNvPicPr/>
          <p:nvPr/>
        </p:nvPicPr>
        <p:blipFill>
          <a:blip r:embed="rId1"/>
          <a:stretch/>
        </p:blipFill>
        <p:spPr>
          <a:xfrm>
            <a:off x="8031240" y="2448000"/>
            <a:ext cx="2361240" cy="236124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684000" y="358920"/>
            <a:ext cx="975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О</a:t>
            </a:r>
            <a:r>
              <a:rPr b="1" lang="en" sz="5000" spc="-1" strike="noStrike">
                <a:solidFill>
                  <a:schemeClr val="accent2"/>
                </a:solidFill>
                <a:latin typeface="Roboto"/>
                <a:ea typeface="Roboto"/>
              </a:rPr>
              <a:t> </a:t>
            </a:r>
            <a:r>
              <a:rPr b="1" lang="en" sz="6000" spc="-1" strike="noStrike">
                <a:solidFill>
                  <a:schemeClr val="accent2"/>
                </a:solidFill>
                <a:latin typeface="Roboto"/>
                <a:ea typeface="Roboto"/>
              </a:rPr>
              <a:t>КУРСАХ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/>
          </p:nvPr>
        </p:nvSpPr>
        <p:spPr>
          <a:xfrm>
            <a:off x="1660320" y="1617120"/>
            <a:ext cx="9754920" cy="440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В основе всех курсов лежат максимально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востребованные IT-компетенции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(языки программирования, инструменты, фреймворки, стек технологий);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Длительность: от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6 до 12 недель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Преподаватели: обязателен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практический опыт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(предпочтителен коммерческий опыт)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;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предпочтение Middle/"Upper middle"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С июля 2020 года обучение прошло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~370 человек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Документально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подтвержденное трудоустройство в течение 3 месяцев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в IT компанию – 80 человек (данные Linkedin.com)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Поддержка выпускников</a:t>
            </a: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 и после окончания курсов;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Roboto Mono"/>
                <a:ea typeface="Roboto Mono"/>
              </a:rPr>
              <a:t>С 01.08.2022 стартовал пилотный проект </a:t>
            </a:r>
            <a:r>
              <a:rPr b="0" lang="en" sz="1400" spc="-1" strike="noStrike">
                <a:solidFill>
                  <a:schemeClr val="accent2"/>
                </a:solidFill>
                <a:latin typeface="Roboto Mono"/>
                <a:ea typeface="Roboto Mono"/>
              </a:rPr>
              <a:t>“Практическая разработка Agile/Scrum"</a:t>
            </a:r>
            <a:r>
              <a:rPr b="0" lang="en" sz="1400" spc="-1" strike="noStrike">
                <a:solidFill>
                  <a:schemeClr val="dk1"/>
                </a:solidFill>
                <a:latin typeface="Roboto Mono"/>
                <a:ea typeface="Roboto Mono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950328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2"/>
                </a:solidFill>
                <a:latin typeface="Roboto Mono"/>
                <a:ea typeface="Roboto Mono"/>
              </a:rPr>
              <a:t>06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 type="title"/>
          </p:nvPr>
        </p:nvSpPr>
        <p:spPr>
          <a:xfrm>
            <a:off x="490680" y="523440"/>
            <a:ext cx="11210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accent2"/>
                </a:solidFill>
                <a:latin typeface="Roboto"/>
                <a:ea typeface="Roboto"/>
              </a:rPr>
              <a:t>ОРГАНИЗАЦИОННЫЕ</a:t>
            </a: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МОМЕНТЫ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/>
          </p:nvPr>
        </p:nvSpPr>
        <p:spPr>
          <a:xfrm>
            <a:off x="576000" y="228528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Объем курса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126 академических часов</a:t>
            </a: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 (10 - 11 недель)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4"/>
          <p:cNvSpPr>
            <a:spLocks noGrp="1"/>
          </p:cNvSpPr>
          <p:nvPr>
            <p:ph/>
          </p:nvPr>
        </p:nvSpPr>
        <p:spPr>
          <a:xfrm>
            <a:off x="4418640" y="228528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12 часов по 3 раза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в неделю / 4 академических часа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5"/>
          <p:cNvSpPr>
            <a:spLocks noGrp="1"/>
          </p:cNvSpPr>
          <p:nvPr>
            <p:ph/>
          </p:nvPr>
        </p:nvSpPr>
        <p:spPr>
          <a:xfrm>
            <a:off x="57600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По окончанию выдается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свидетельство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6"/>
          <p:cNvSpPr>
            <a:spLocks noGrp="1"/>
          </p:cNvSpPr>
          <p:nvPr>
            <p:ph/>
          </p:nvPr>
        </p:nvSpPr>
        <p:spPr>
          <a:xfrm>
            <a:off x="44186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При необходимости даются 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рекомендации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7"/>
          <p:cNvSpPr>
            <a:spLocks noGrp="1"/>
          </p:cNvSpPr>
          <p:nvPr>
            <p:ph type="title"/>
          </p:nvPr>
        </p:nvSpPr>
        <p:spPr>
          <a:xfrm>
            <a:off x="180720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1"/>
                </a:solidFill>
                <a:latin typeface="Roboto Mono"/>
                <a:ea typeface="Roboto Mono"/>
              </a:rPr>
              <a:t>01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8"/>
          <p:cNvSpPr>
            <a:spLocks noGrp="1"/>
          </p:cNvSpPr>
          <p:nvPr>
            <p:ph/>
          </p:nvPr>
        </p:nvSpPr>
        <p:spPr>
          <a:xfrm>
            <a:off x="82994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При необходимости на время занятий выдается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ноутбук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9"/>
          <p:cNvSpPr>
            <a:spLocks noGrp="1"/>
          </p:cNvSpPr>
          <p:nvPr>
            <p:ph/>
          </p:nvPr>
        </p:nvSpPr>
        <p:spPr>
          <a:xfrm>
            <a:off x="82994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Курс проводится на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русском языке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(для понимания необходим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базовый английский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PlaceHolder 10"/>
          <p:cNvSpPr>
            <a:spLocks noGrp="1"/>
          </p:cNvSpPr>
          <p:nvPr>
            <p:ph type="title"/>
          </p:nvPr>
        </p:nvSpPr>
        <p:spPr>
          <a:xfrm>
            <a:off x="569340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3"/>
                </a:solidFill>
                <a:latin typeface="Roboto Mono"/>
                <a:ea typeface="Roboto Mono"/>
              </a:rPr>
              <a:t>02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11"/>
          <p:cNvSpPr>
            <a:spLocks noGrp="1"/>
          </p:cNvSpPr>
          <p:nvPr>
            <p:ph type="title"/>
          </p:nvPr>
        </p:nvSpPr>
        <p:spPr>
          <a:xfrm>
            <a:off x="950328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2"/>
                </a:solidFill>
                <a:latin typeface="Roboto Mono"/>
                <a:ea typeface="Roboto Mono"/>
              </a:rPr>
              <a:t>03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12"/>
          <p:cNvSpPr>
            <a:spLocks noGrp="1"/>
          </p:cNvSpPr>
          <p:nvPr>
            <p:ph type="title"/>
          </p:nvPr>
        </p:nvSpPr>
        <p:spPr>
          <a:xfrm>
            <a:off x="180720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1"/>
                </a:solidFill>
                <a:latin typeface="Roboto Mono"/>
                <a:ea typeface="Roboto Mono"/>
              </a:rPr>
              <a:t>04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13"/>
          <p:cNvSpPr>
            <a:spLocks noGrp="1"/>
          </p:cNvSpPr>
          <p:nvPr>
            <p:ph type="title"/>
          </p:nvPr>
        </p:nvSpPr>
        <p:spPr>
          <a:xfrm>
            <a:off x="569340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3"/>
                </a:solidFill>
                <a:latin typeface="Roboto Mono"/>
                <a:ea typeface="Roboto Mono"/>
              </a:rPr>
              <a:t>05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720360" y="364680"/>
            <a:ext cx="109116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ТЕМЫ</a:t>
            </a: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en" sz="4000" spc="-1" strike="noStrike">
                <a:solidFill>
                  <a:schemeClr val="accent2"/>
                </a:solidFill>
                <a:latin typeface="Roboto"/>
                <a:ea typeface="Roboto"/>
              </a:rPr>
              <a:t>КУРСА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subTitle"/>
          </p:nvPr>
        </p:nvSpPr>
        <p:spPr>
          <a:xfrm>
            <a:off x="1068120" y="193500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3"/>
                </a:solidFill>
                <a:latin typeface="Roboto Mono"/>
                <a:ea typeface="Roboto Mono"/>
              </a:rPr>
              <a:t>4 часа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/>
          </p:nvPr>
        </p:nvSpPr>
        <p:spPr>
          <a:xfrm>
            <a:off x="8181360" y="3732840"/>
            <a:ext cx="33613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UX исследования, Miro/FigJam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4"/>
          <p:cNvSpPr>
            <a:spLocks noGrp="1"/>
          </p:cNvSpPr>
          <p:nvPr>
            <p:ph type="subTitle"/>
          </p:nvPr>
        </p:nvSpPr>
        <p:spPr>
          <a:xfrm>
            <a:off x="1068120" y="333468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2"/>
                </a:solidFill>
                <a:latin typeface="Roboto Mono"/>
                <a:ea typeface="Roboto Mono"/>
              </a:rPr>
              <a:t>12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6" name="PlaceHolder 5"/>
          <p:cNvSpPr>
            <a:spLocks noGrp="1"/>
          </p:cNvSpPr>
          <p:nvPr>
            <p:ph/>
          </p:nvPr>
        </p:nvSpPr>
        <p:spPr>
          <a:xfrm>
            <a:off x="1068120" y="22849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Введение в понятие UI/UX дизайна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6"/>
          <p:cNvSpPr>
            <a:spLocks noGrp="1"/>
          </p:cNvSpPr>
          <p:nvPr>
            <p:ph type="subTitle"/>
          </p:nvPr>
        </p:nvSpPr>
        <p:spPr>
          <a:xfrm>
            <a:off x="8181360" y="194436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1"/>
                </a:solidFill>
                <a:latin typeface="Roboto Mono"/>
                <a:ea typeface="Roboto Mono"/>
              </a:rPr>
              <a:t>16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8" name="PlaceHolder 7"/>
          <p:cNvSpPr>
            <a:spLocks noGrp="1"/>
          </p:cNvSpPr>
          <p:nvPr>
            <p:ph/>
          </p:nvPr>
        </p:nvSpPr>
        <p:spPr>
          <a:xfrm>
            <a:off x="1068120" y="36565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Основы работы в FIGMA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8"/>
          <p:cNvSpPr>
            <a:spLocks noGrp="1"/>
          </p:cNvSpPr>
          <p:nvPr>
            <p:ph type="subTitle"/>
          </p:nvPr>
        </p:nvSpPr>
        <p:spPr>
          <a:xfrm>
            <a:off x="4644000" y="195228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2"/>
                </a:solidFill>
                <a:latin typeface="Roboto Mono"/>
                <a:ea typeface="Roboto Mono"/>
              </a:rPr>
              <a:t>24 часа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0" name="PlaceHolder 9"/>
          <p:cNvSpPr>
            <a:spLocks noGrp="1"/>
          </p:cNvSpPr>
          <p:nvPr>
            <p:ph type="subTitle"/>
          </p:nvPr>
        </p:nvSpPr>
        <p:spPr>
          <a:xfrm>
            <a:off x="4644000" y="333468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1"/>
                </a:solidFill>
                <a:latin typeface="Roboto Mono"/>
                <a:ea typeface="Roboto Mono"/>
              </a:rPr>
              <a:t>16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1" name="PlaceHolder 10"/>
          <p:cNvSpPr>
            <a:spLocks noGrp="1"/>
          </p:cNvSpPr>
          <p:nvPr>
            <p:ph type="subTitle"/>
          </p:nvPr>
        </p:nvSpPr>
        <p:spPr>
          <a:xfrm>
            <a:off x="8181360" y="331596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3"/>
                </a:solidFill>
                <a:latin typeface="Roboto Mono"/>
                <a:ea typeface="Roboto Mono"/>
              </a:rPr>
              <a:t>16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2" name="PlaceHolder 11"/>
          <p:cNvSpPr>
            <a:spLocks noGrp="1"/>
          </p:cNvSpPr>
          <p:nvPr>
            <p:ph/>
          </p:nvPr>
        </p:nvSpPr>
        <p:spPr>
          <a:xfrm>
            <a:off x="4644000" y="22849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HTML/CSS, основы верстки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12"/>
          <p:cNvSpPr>
            <a:spLocks noGrp="1"/>
          </p:cNvSpPr>
          <p:nvPr>
            <p:ph/>
          </p:nvPr>
        </p:nvSpPr>
        <p:spPr>
          <a:xfrm>
            <a:off x="4644000" y="36565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Прототип лендинга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13"/>
          <p:cNvSpPr>
            <a:spLocks noGrp="1"/>
          </p:cNvSpPr>
          <p:nvPr>
            <p:ph/>
          </p:nvPr>
        </p:nvSpPr>
        <p:spPr>
          <a:xfrm>
            <a:off x="8181360" y="22849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UI дизайн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14"/>
          <p:cNvSpPr>
            <a:spLocks noGrp="1"/>
          </p:cNvSpPr>
          <p:nvPr>
            <p:ph/>
          </p:nvPr>
        </p:nvSpPr>
        <p:spPr>
          <a:xfrm>
            <a:off x="8181360" y="502812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Опционально </a:t>
            </a: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использование AI в дизайне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15"/>
          <p:cNvSpPr>
            <a:spLocks noGrp="1"/>
          </p:cNvSpPr>
          <p:nvPr>
            <p:ph type="subTitle"/>
          </p:nvPr>
        </p:nvSpPr>
        <p:spPr>
          <a:xfrm>
            <a:off x="1068120" y="462996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2"/>
                </a:solidFill>
                <a:latin typeface="Roboto Mono"/>
                <a:ea typeface="Roboto Mono"/>
              </a:rPr>
              <a:t>30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7" name="PlaceHolder 16"/>
          <p:cNvSpPr>
            <a:spLocks noGrp="1"/>
          </p:cNvSpPr>
          <p:nvPr>
            <p:ph/>
          </p:nvPr>
        </p:nvSpPr>
        <p:spPr>
          <a:xfrm>
            <a:off x="1068120" y="495216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Разработка прототипа сайта на основе UX исследований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17"/>
          <p:cNvSpPr>
            <a:spLocks noGrp="1"/>
          </p:cNvSpPr>
          <p:nvPr>
            <p:ph type="subTitle"/>
          </p:nvPr>
        </p:nvSpPr>
        <p:spPr>
          <a:xfrm>
            <a:off x="4644000" y="462996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1"/>
                </a:solidFill>
                <a:latin typeface="Roboto Mono"/>
                <a:ea typeface="Roboto Mono"/>
              </a:rPr>
              <a:t>8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9" name="PlaceHolder 18"/>
          <p:cNvSpPr>
            <a:spLocks noGrp="1"/>
          </p:cNvSpPr>
          <p:nvPr>
            <p:ph type="subTitle"/>
          </p:nvPr>
        </p:nvSpPr>
        <p:spPr>
          <a:xfrm>
            <a:off x="8181360" y="4611240"/>
            <a:ext cx="30175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3"/>
                </a:solidFill>
                <a:latin typeface="Roboto Mono"/>
                <a:ea typeface="Roboto Mono"/>
              </a:rPr>
              <a:t>8 часов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0" name="PlaceHolder 19"/>
          <p:cNvSpPr>
            <a:spLocks noGrp="1"/>
          </p:cNvSpPr>
          <p:nvPr>
            <p:ph/>
          </p:nvPr>
        </p:nvSpPr>
        <p:spPr>
          <a:xfrm>
            <a:off x="4644000" y="4952160"/>
            <a:ext cx="3017520" cy="833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Roboto Mono"/>
                <a:ea typeface="Roboto Mono"/>
              </a:rPr>
              <a:t>Подготовка прототипа для передачи в разработку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2025-04-28T15:36:33Z</dcterms:modified>
  <cp:revision>1</cp:revision>
  <dc:subject/>
  <dc:title/>
</cp:coreProperties>
</file>