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7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6400800" y="20637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No.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635566" y="2230900"/>
            <a:ext cx="525818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Put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title, your name(s)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your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photo(s) for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you in the poster talk.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Put one main figure or two of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Put one key message of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Avoid long sentences or too special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It would be nice if you gave a short message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poster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presenter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forget to fill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Poster No..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 Name the file with your poster number.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7"/>
          <p:cNvSpPr txBox="1">
            <a:spLocks noChangeArrowheads="1"/>
          </p:cNvSpPr>
          <p:nvPr/>
        </p:nvSpPr>
        <p:spPr bwMode="auto">
          <a:xfrm>
            <a:off x="7227141" y="2230900"/>
            <a:ext cx="1295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Name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0"/>
          <p:cNvSpPr txBox="1">
            <a:spLocks noChangeArrowheads="1"/>
          </p:cNvSpPr>
          <p:nvPr/>
        </p:nvSpPr>
        <p:spPr bwMode="auto">
          <a:xfrm>
            <a:off x="1579517" y="349057"/>
            <a:ext cx="482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Poster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95" y="482600"/>
            <a:ext cx="1560343" cy="1748300"/>
          </a:xfrm>
          <a:prstGeom prst="rect">
            <a:avLst/>
          </a:prstGeom>
        </p:spPr>
      </p:pic>
      <p:sp>
        <p:nvSpPr>
          <p:cNvPr id="10" name="テキスト ボックス 7"/>
          <p:cNvSpPr txBox="1">
            <a:spLocks noChangeArrowheads="1"/>
          </p:cNvSpPr>
          <p:nvPr/>
        </p:nvSpPr>
        <p:spPr bwMode="auto">
          <a:xfrm>
            <a:off x="7138646" y="1678450"/>
            <a:ext cx="1472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Photo</a:t>
            </a:r>
            <a:endParaRPr lang="ja-JP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97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111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ＭＳ Ｐゴシック</vt:lpstr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若铭</dc:creator>
  <cp:lastModifiedBy>李 若铭</cp:lastModifiedBy>
  <cp:revision>14</cp:revision>
  <dcterms:created xsi:type="dcterms:W3CDTF">2018-05-30T09:50:57Z</dcterms:created>
  <dcterms:modified xsi:type="dcterms:W3CDTF">2018-06-19T06:10:47Z</dcterms:modified>
</cp:coreProperties>
</file>