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9288" cy="43200638"/>
  <p:notesSz cx="6858000" cy="9144000"/>
  <p:defaultTextStyle>
    <a:defPPr>
      <a:defRPr lang="zh-CN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2268" y="162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8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4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233D-A397-43CA-B78C-E0D82F3BA639}" type="datetimeFigureOut">
              <a:rPr lang="zh-CN" altLang="en-US" smtClean="0"/>
              <a:t>2018-5-29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5925" y="4572000"/>
            <a:ext cx="23945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Tittle of Your Poster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5925" y="6402595"/>
            <a:ext cx="2394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Second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, Corresponding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ctr"/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authors with tag 1, 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authors with tag 2, …</a:t>
            </a:r>
          </a:p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of Presenter: </a:t>
            </a:r>
            <a:r>
              <a:rPr lang="en-US" altLang="zh-C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presernter@xxx.xxx.xx</a:t>
            </a:r>
            <a:endParaRPr lang="en-US" altLang="zh-C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41"/>
            <a:ext cx="32399287" cy="404753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3" name="文本框 2"/>
          <p:cNvSpPr txBox="1"/>
          <p:nvPr/>
        </p:nvSpPr>
        <p:spPr>
          <a:xfrm>
            <a:off x="419100" y="1324004"/>
            <a:ext cx="3467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A.1</a:t>
            </a: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 flipH="1">
            <a:off x="16198850" y="9442707"/>
            <a:ext cx="0" cy="3276000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diamond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44"/>
          <p:cNvSpPr>
            <a:spLocks noChangeShapeType="1"/>
          </p:cNvSpPr>
          <p:nvPr/>
        </p:nvSpPr>
        <p:spPr bwMode="auto">
          <a:xfrm>
            <a:off x="1200150" y="18415942"/>
            <a:ext cx="1440000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800"/>
          </a:p>
        </p:txBody>
      </p:sp>
      <p:sp>
        <p:nvSpPr>
          <p:cNvPr id="8" name="Line 244"/>
          <p:cNvSpPr>
            <a:spLocks noChangeShapeType="1"/>
          </p:cNvSpPr>
          <p:nvPr/>
        </p:nvSpPr>
        <p:spPr bwMode="auto">
          <a:xfrm>
            <a:off x="17030700" y="30531742"/>
            <a:ext cx="1440000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3800" dirty="0" smtClean="0"/>
              <a:t>  </a:t>
            </a:r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6429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若铭</dc:creator>
  <cp:lastModifiedBy>李 若铭</cp:lastModifiedBy>
  <cp:revision>7</cp:revision>
  <dcterms:created xsi:type="dcterms:W3CDTF">2018-05-29T11:37:46Z</dcterms:created>
  <dcterms:modified xsi:type="dcterms:W3CDTF">2018-05-29T12:14:18Z</dcterms:modified>
</cp:coreProperties>
</file>