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988" y="162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911" y="7070108"/>
            <a:ext cx="24299466" cy="15040222"/>
          </a:xfrm>
        </p:spPr>
        <p:txBody>
          <a:bodyPr anchor="b"/>
          <a:lstStyle>
            <a:lvl1pPr algn="ctr"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6378"/>
            </a:lvl1pPr>
            <a:lvl2pPr marL="1214963" indent="0" algn="ctr">
              <a:buNone/>
              <a:defRPr sz="5315"/>
            </a:lvl2pPr>
            <a:lvl3pPr marL="2429927" indent="0" algn="ctr">
              <a:buNone/>
              <a:defRPr sz="4783"/>
            </a:lvl3pPr>
            <a:lvl4pPr marL="3644890" indent="0" algn="ctr">
              <a:buNone/>
              <a:defRPr sz="4252"/>
            </a:lvl4pPr>
            <a:lvl5pPr marL="4859853" indent="0" algn="ctr">
              <a:buNone/>
              <a:defRPr sz="4252"/>
            </a:lvl5pPr>
            <a:lvl6pPr marL="6074816" indent="0" algn="ctr">
              <a:buNone/>
              <a:defRPr sz="4252"/>
            </a:lvl6pPr>
            <a:lvl7pPr marL="7289780" indent="0" algn="ctr">
              <a:buNone/>
              <a:defRPr sz="4252"/>
            </a:lvl7pPr>
            <a:lvl8pPr marL="8504743" indent="0" algn="ctr">
              <a:buNone/>
              <a:defRPr sz="4252"/>
            </a:lvl8pPr>
            <a:lvl9pPr marL="9719706" indent="0" algn="ctr">
              <a:buNone/>
              <a:defRPr sz="4252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185741" y="2300034"/>
            <a:ext cx="6986096" cy="366105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27451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8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0576" y="10770165"/>
            <a:ext cx="27944386" cy="17970262"/>
          </a:xfrm>
        </p:spPr>
        <p:txBody>
          <a:bodyPr anchor="b"/>
          <a:lstStyle>
            <a:lvl1pPr>
              <a:defRPr sz="159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0576" y="28910433"/>
            <a:ext cx="27944386" cy="9450136"/>
          </a:xfrm>
        </p:spPr>
        <p:txBody>
          <a:bodyPr/>
          <a:lstStyle>
            <a:lvl1pPr marL="0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1pPr>
            <a:lvl2pPr marL="1214963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2pPr>
            <a:lvl3pPr marL="2429927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3pPr>
            <a:lvl4pPr marL="364489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4pPr>
            <a:lvl5pPr marL="485985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5pPr>
            <a:lvl6pPr marL="607481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6pPr>
            <a:lvl7pPr marL="728978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7pPr>
            <a:lvl8pPr marL="850474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8pPr>
            <a:lvl9pPr marL="971970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1" y="2300037"/>
            <a:ext cx="27944386" cy="8350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672" y="10590160"/>
            <a:ext cx="13706416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1672" y="15780233"/>
            <a:ext cx="13706416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140" y="10590160"/>
            <a:ext cx="13773917" cy="5190073"/>
          </a:xfrm>
        </p:spPr>
        <p:txBody>
          <a:bodyPr anchor="b"/>
          <a:lstStyle>
            <a:lvl1pPr marL="0" indent="0">
              <a:buNone/>
              <a:defRPr sz="6378" b="1"/>
            </a:lvl1pPr>
            <a:lvl2pPr marL="1214963" indent="0">
              <a:buNone/>
              <a:defRPr sz="5315" b="1"/>
            </a:lvl2pPr>
            <a:lvl3pPr marL="2429927" indent="0">
              <a:buNone/>
              <a:defRPr sz="4783" b="1"/>
            </a:lvl3pPr>
            <a:lvl4pPr marL="3644890" indent="0">
              <a:buNone/>
              <a:defRPr sz="4252" b="1"/>
            </a:lvl4pPr>
            <a:lvl5pPr marL="4859853" indent="0">
              <a:buNone/>
              <a:defRPr sz="4252" b="1"/>
            </a:lvl5pPr>
            <a:lvl6pPr marL="6074816" indent="0">
              <a:buNone/>
              <a:defRPr sz="4252" b="1"/>
            </a:lvl6pPr>
            <a:lvl7pPr marL="7289780" indent="0">
              <a:buNone/>
              <a:defRPr sz="4252" b="1"/>
            </a:lvl7pPr>
            <a:lvl8pPr marL="8504743" indent="0">
              <a:buNone/>
              <a:defRPr sz="4252" b="1"/>
            </a:lvl8pPr>
            <a:lvl9pPr marL="9719706" indent="0">
              <a:buNone/>
              <a:defRPr sz="425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140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>
              <a:defRPr sz="8504"/>
            </a:lvl1pPr>
            <a:lvl2pPr>
              <a:defRPr sz="7441"/>
            </a:lvl2pPr>
            <a:lvl3pPr>
              <a:defRPr sz="6378"/>
            </a:lvl3pPr>
            <a:lvl4pPr>
              <a:defRPr sz="5315"/>
            </a:lvl4pPr>
            <a:lvl5pPr>
              <a:defRPr sz="5315"/>
            </a:lvl5pPr>
            <a:lvl6pPr>
              <a:defRPr sz="5315"/>
            </a:lvl6pPr>
            <a:lvl7pPr>
              <a:defRPr sz="5315"/>
            </a:lvl7pPr>
            <a:lvl8pPr>
              <a:defRPr sz="5315"/>
            </a:lvl8pPr>
            <a:lvl9pPr>
              <a:defRPr sz="531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672" y="2880042"/>
            <a:ext cx="10449613" cy="1008014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917" y="6220095"/>
            <a:ext cx="16402140" cy="30700453"/>
          </a:xfrm>
        </p:spPr>
        <p:txBody>
          <a:bodyPr/>
          <a:lstStyle>
            <a:lvl1pPr marL="0" indent="0">
              <a:buNone/>
              <a:defRPr sz="8504"/>
            </a:lvl1pPr>
            <a:lvl2pPr marL="1214963" indent="0">
              <a:buNone/>
              <a:defRPr sz="7441"/>
            </a:lvl2pPr>
            <a:lvl3pPr marL="2429927" indent="0">
              <a:buNone/>
              <a:defRPr sz="6378"/>
            </a:lvl3pPr>
            <a:lvl4pPr marL="3644890" indent="0">
              <a:buNone/>
              <a:defRPr sz="5315"/>
            </a:lvl4pPr>
            <a:lvl5pPr marL="4859853" indent="0">
              <a:buNone/>
              <a:defRPr sz="5315"/>
            </a:lvl5pPr>
            <a:lvl6pPr marL="6074816" indent="0">
              <a:buNone/>
              <a:defRPr sz="5315"/>
            </a:lvl6pPr>
            <a:lvl7pPr marL="7289780" indent="0">
              <a:buNone/>
              <a:defRPr sz="5315"/>
            </a:lvl7pPr>
            <a:lvl8pPr marL="8504743" indent="0">
              <a:buNone/>
              <a:defRPr sz="5315"/>
            </a:lvl8pPr>
            <a:lvl9pPr marL="9719706" indent="0">
              <a:buNone/>
              <a:defRPr sz="53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1672" y="12960191"/>
            <a:ext cx="10449613" cy="24010358"/>
          </a:xfrm>
        </p:spPr>
        <p:txBody>
          <a:bodyPr/>
          <a:lstStyle>
            <a:lvl1pPr marL="0" indent="0">
              <a:buNone/>
              <a:defRPr sz="4252"/>
            </a:lvl1pPr>
            <a:lvl2pPr marL="1214963" indent="0">
              <a:buNone/>
              <a:defRPr sz="3720"/>
            </a:lvl2pPr>
            <a:lvl3pPr marL="2429927" indent="0">
              <a:buNone/>
              <a:defRPr sz="3189"/>
            </a:lvl3pPr>
            <a:lvl4pPr marL="3644890" indent="0">
              <a:buNone/>
              <a:defRPr sz="2657"/>
            </a:lvl4pPr>
            <a:lvl5pPr marL="4859853" indent="0">
              <a:buNone/>
              <a:defRPr sz="2657"/>
            </a:lvl5pPr>
            <a:lvl6pPr marL="6074816" indent="0">
              <a:buNone/>
              <a:defRPr sz="2657"/>
            </a:lvl6pPr>
            <a:lvl7pPr marL="7289780" indent="0">
              <a:buNone/>
              <a:defRPr sz="2657"/>
            </a:lvl7pPr>
            <a:lvl8pPr marL="8504743" indent="0">
              <a:buNone/>
              <a:defRPr sz="2657"/>
            </a:lvl8pPr>
            <a:lvl9pPr marL="9719706" indent="0">
              <a:buNone/>
              <a:defRPr sz="265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27451" y="2300037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227451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1233D-A397-43CA-B78C-E0D82F3BA639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732264" y="40040594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2881997" y="40040594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5125-1F6F-4B9A-B7CF-AA3E7CF88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29927" rtl="0" eaLnBrk="1" latinLnBrk="0" hangingPunct="1">
        <a:lnSpc>
          <a:spcPct val="90000"/>
        </a:lnSpc>
        <a:spcBef>
          <a:spcPct val="0"/>
        </a:spcBef>
        <a:buNone/>
        <a:defRPr sz="11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482" indent="-607482" algn="l" defTabSz="2429927" rtl="0" eaLnBrk="1" latinLnBrk="0" hangingPunct="1">
        <a:lnSpc>
          <a:spcPct val="90000"/>
        </a:lnSpc>
        <a:spcBef>
          <a:spcPts val="265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2244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03740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25237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546733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68229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897261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9112225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10327188" indent="-607482" algn="l" defTabSz="2429927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429927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3pPr>
      <a:lvl4pPr marL="364489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4pPr>
      <a:lvl5pPr marL="485985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5pPr>
      <a:lvl6pPr marL="607481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6pPr>
      <a:lvl7pPr marL="7289780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7pPr>
      <a:lvl8pPr marL="8504743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8pPr>
      <a:lvl9pPr marL="9719706" algn="l" defTabSz="2429927" rtl="0" eaLnBrk="1" latinLnBrk="0" hangingPunct="1">
        <a:defRPr sz="47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5925" y="4572000"/>
            <a:ext cx="23945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Tittle of Your Poster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5925" y="6402595"/>
            <a:ext cx="23945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, Corresponding Author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ctr"/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1, </a:t>
            </a:r>
            <a:r>
              <a:rPr lang="en-US" altLang="zh-CN" sz="4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authors with tag 2, …</a:t>
            </a:r>
          </a:p>
          <a:p>
            <a:pPr algn="ctr"/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of Presenter: 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presernter@xxx.xxx.xx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41"/>
            <a:ext cx="32399287" cy="404753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3" name="文本框 2"/>
          <p:cNvSpPr txBox="1"/>
          <p:nvPr/>
        </p:nvSpPr>
        <p:spPr>
          <a:xfrm>
            <a:off x="489885" y="761493"/>
            <a:ext cx="3467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PS100</a:t>
            </a:r>
            <a:endParaRPr lang="en-US" altLang="zh-CN" sz="8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 flipH="1">
            <a:off x="16198850" y="9442707"/>
            <a:ext cx="0" cy="3276000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diamond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44"/>
          <p:cNvSpPr>
            <a:spLocks noChangeShapeType="1"/>
          </p:cNvSpPr>
          <p:nvPr/>
        </p:nvSpPr>
        <p:spPr bwMode="auto">
          <a:xfrm>
            <a:off x="1200150" y="184159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800"/>
          </a:p>
        </p:txBody>
      </p:sp>
      <p:sp>
        <p:nvSpPr>
          <p:cNvPr id="8" name="Line 244"/>
          <p:cNvSpPr>
            <a:spLocks noChangeShapeType="1"/>
          </p:cNvSpPr>
          <p:nvPr/>
        </p:nvSpPr>
        <p:spPr bwMode="auto">
          <a:xfrm>
            <a:off x="17030700" y="30531742"/>
            <a:ext cx="1440000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lgDashDot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800" dirty="0" smtClean="0"/>
              <a:t>  </a:t>
            </a: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6429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8</cp:revision>
  <dcterms:created xsi:type="dcterms:W3CDTF">2018-05-29T11:37:46Z</dcterms:created>
  <dcterms:modified xsi:type="dcterms:W3CDTF">2018-06-19T08:44:12Z</dcterms:modified>
</cp:coreProperties>
</file>