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7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6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2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9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DCED-EC5A-4DDB-AB31-B31F38FB0F8F}" type="datetimeFigureOut">
              <a:rPr lang="zh-CN" altLang="en-US" smtClean="0"/>
              <a:t>2018-6-19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A16A7-BD05-4491-8AAE-B4B3B1092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>
            <a:spLocks noChangeArrowheads="1"/>
          </p:cNvSpPr>
          <p:nvPr/>
        </p:nvSpPr>
        <p:spPr bwMode="auto">
          <a:xfrm>
            <a:off x="7050995" y="20637"/>
            <a:ext cx="156034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 No.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635566" y="2230900"/>
            <a:ext cx="595392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poster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number,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title, your name(s)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photo(s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identify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in the poster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preview section.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two main figure(s)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key message of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poster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sentences or too special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keywords.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 message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note to help the poster presenter introducing your poster presentation.</a:t>
            </a:r>
          </a:p>
          <a:p>
            <a:pPr marL="360000" indent="-360000" eaLnBrk="1" hangingPunct="1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with your poster number.</a:t>
            </a:r>
          </a:p>
          <a:p>
            <a:pPr marL="360000" indent="-360000">
              <a:lnSpc>
                <a:spcPct val="1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submit the PPT or PPTX file in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NT18 abstract submission system with your login account before July 1</a:t>
            </a:r>
            <a:r>
              <a:rPr lang="en-US" altLang="ja-JP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ja-JP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7"/>
          <p:cNvSpPr txBox="1">
            <a:spLocks noChangeArrowheads="1"/>
          </p:cNvSpPr>
          <p:nvPr/>
        </p:nvSpPr>
        <p:spPr bwMode="auto">
          <a:xfrm>
            <a:off x="7183316" y="2230900"/>
            <a:ext cx="1295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</a:t>
            </a:r>
            <a:endParaRPr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10"/>
          <p:cNvSpPr txBox="1">
            <a:spLocks noChangeArrowheads="1"/>
          </p:cNvSpPr>
          <p:nvPr/>
        </p:nvSpPr>
        <p:spPr bwMode="auto">
          <a:xfrm>
            <a:off x="195309" y="686624"/>
            <a:ext cx="67292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 of your Poster</a:t>
            </a:r>
            <a:endParaRPr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996" y="482600"/>
            <a:ext cx="1560343" cy="1748300"/>
          </a:xfrm>
          <a:prstGeom prst="rect">
            <a:avLst/>
          </a:prstGeom>
        </p:spPr>
      </p:pic>
      <p:sp>
        <p:nvSpPr>
          <p:cNvPr id="10" name="テキスト ボックス 7"/>
          <p:cNvSpPr txBox="1">
            <a:spLocks noChangeArrowheads="1"/>
          </p:cNvSpPr>
          <p:nvPr/>
        </p:nvSpPr>
        <p:spPr bwMode="auto">
          <a:xfrm>
            <a:off x="7094821" y="1678450"/>
            <a:ext cx="14726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Photo</a:t>
            </a:r>
            <a:endParaRPr lang="ja-JP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111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ＭＳ Ｐゴシック</vt:lpstr>
      <vt:lpstr>等线</vt:lpstr>
      <vt:lpstr>等线 Light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若铭</dc:creator>
  <cp:lastModifiedBy>李 若铭</cp:lastModifiedBy>
  <cp:revision>20</cp:revision>
  <dcterms:created xsi:type="dcterms:W3CDTF">2018-05-30T09:50:57Z</dcterms:created>
  <dcterms:modified xsi:type="dcterms:W3CDTF">2018-06-19T09:23:48Z</dcterms:modified>
</cp:coreProperties>
</file>