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399288" cy="43200638"/>
  <p:notesSz cx="6858000" cy="9144000"/>
  <p:defaultTextStyle>
    <a:defPPr>
      <a:defRPr lang="zh-CN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902" y="-2376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49911" y="7070108"/>
            <a:ext cx="24299466" cy="15040222"/>
          </a:xfrm>
        </p:spPr>
        <p:txBody>
          <a:bodyPr anchor="b"/>
          <a:lstStyle>
            <a:lvl1pPr algn="ctr">
              <a:defRPr sz="1594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6378"/>
            </a:lvl1pPr>
            <a:lvl2pPr marL="1214963" indent="0" algn="ctr">
              <a:buNone/>
              <a:defRPr sz="5315"/>
            </a:lvl2pPr>
            <a:lvl3pPr marL="2429927" indent="0" algn="ctr">
              <a:buNone/>
              <a:defRPr sz="4783"/>
            </a:lvl3pPr>
            <a:lvl4pPr marL="3644890" indent="0" algn="ctr">
              <a:buNone/>
              <a:defRPr sz="4252"/>
            </a:lvl4pPr>
            <a:lvl5pPr marL="4859853" indent="0" algn="ctr">
              <a:buNone/>
              <a:defRPr sz="4252"/>
            </a:lvl5pPr>
            <a:lvl6pPr marL="6074816" indent="0" algn="ctr">
              <a:buNone/>
              <a:defRPr sz="4252"/>
            </a:lvl6pPr>
            <a:lvl7pPr marL="7289780" indent="0" algn="ctr">
              <a:buNone/>
              <a:defRPr sz="4252"/>
            </a:lvl7pPr>
            <a:lvl8pPr marL="8504743" indent="0" algn="ctr">
              <a:buNone/>
              <a:defRPr sz="4252"/>
            </a:lvl8pPr>
            <a:lvl9pPr marL="9719706" indent="0" algn="ctr">
              <a:buNone/>
              <a:defRPr sz="4252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1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3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185741" y="2300034"/>
            <a:ext cx="6986096" cy="366105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27451" y="2300034"/>
            <a:ext cx="20553298" cy="366105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8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4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0576" y="10770165"/>
            <a:ext cx="27944386" cy="17970262"/>
          </a:xfrm>
        </p:spPr>
        <p:txBody>
          <a:bodyPr anchor="b"/>
          <a:lstStyle>
            <a:lvl1pPr>
              <a:defRPr sz="1594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10576" y="28910433"/>
            <a:ext cx="27944386" cy="9450136"/>
          </a:xfrm>
        </p:spPr>
        <p:txBody>
          <a:bodyPr/>
          <a:lstStyle>
            <a:lvl1pPr marL="0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1pPr>
            <a:lvl2pPr marL="1214963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2pPr>
            <a:lvl3pPr marL="2429927" indent="0">
              <a:buNone/>
              <a:defRPr sz="4783">
                <a:solidFill>
                  <a:schemeClr val="tx1">
                    <a:tint val="75000"/>
                  </a:schemeClr>
                </a:solidFill>
              </a:defRPr>
            </a:lvl3pPr>
            <a:lvl4pPr marL="364489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4pPr>
            <a:lvl5pPr marL="485985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5pPr>
            <a:lvl6pPr marL="607481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6pPr>
            <a:lvl7pPr marL="728978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7pPr>
            <a:lvl8pPr marL="850474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8pPr>
            <a:lvl9pPr marL="971970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6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2018-7-9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22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1671" y="2300037"/>
            <a:ext cx="27944386" cy="8350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31672" y="10590160"/>
            <a:ext cx="13706416" cy="5190073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31672" y="15780233"/>
            <a:ext cx="13706416" cy="23210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402140" y="10590160"/>
            <a:ext cx="13773917" cy="5190073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402140" y="15780233"/>
            <a:ext cx="13773917" cy="23210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2018-7-9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2018-7-9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0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2018-7-9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>
              <a:defRPr sz="8504"/>
            </a:lvl1pPr>
            <a:lvl2pPr>
              <a:defRPr sz="7441"/>
            </a:lvl2pPr>
            <a:lvl3pPr>
              <a:defRPr sz="6378"/>
            </a:lvl3pPr>
            <a:lvl4pPr>
              <a:defRPr sz="5315"/>
            </a:lvl4pPr>
            <a:lvl5pPr>
              <a:defRPr sz="5315"/>
            </a:lvl5pPr>
            <a:lvl6pPr>
              <a:defRPr sz="5315"/>
            </a:lvl6pPr>
            <a:lvl7pPr>
              <a:defRPr sz="5315"/>
            </a:lvl7pPr>
            <a:lvl8pPr>
              <a:defRPr sz="5315"/>
            </a:lvl8pPr>
            <a:lvl9pPr>
              <a:defRPr sz="531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2018-7-9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0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 marL="0" indent="0">
              <a:buNone/>
              <a:defRPr sz="8504"/>
            </a:lvl1pPr>
            <a:lvl2pPr marL="1214963" indent="0">
              <a:buNone/>
              <a:defRPr sz="7441"/>
            </a:lvl2pPr>
            <a:lvl3pPr marL="2429927" indent="0">
              <a:buNone/>
              <a:defRPr sz="6378"/>
            </a:lvl3pPr>
            <a:lvl4pPr marL="3644890" indent="0">
              <a:buNone/>
              <a:defRPr sz="5315"/>
            </a:lvl4pPr>
            <a:lvl5pPr marL="4859853" indent="0">
              <a:buNone/>
              <a:defRPr sz="5315"/>
            </a:lvl5pPr>
            <a:lvl6pPr marL="6074816" indent="0">
              <a:buNone/>
              <a:defRPr sz="5315"/>
            </a:lvl6pPr>
            <a:lvl7pPr marL="7289780" indent="0">
              <a:buNone/>
              <a:defRPr sz="5315"/>
            </a:lvl7pPr>
            <a:lvl8pPr marL="8504743" indent="0">
              <a:buNone/>
              <a:defRPr sz="5315"/>
            </a:lvl8pPr>
            <a:lvl9pPr marL="9719706" indent="0">
              <a:buNone/>
              <a:defRPr sz="531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2018-7-9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227451" y="2300037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227451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1233D-A397-43CA-B78C-E0D82F3BA639}" type="datetimeFigureOut">
              <a:rPr lang="zh-CN" altLang="en-US" smtClean="0"/>
              <a:t>2018-7-9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732264" y="40040594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2881997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6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29927" rtl="0" eaLnBrk="1" latinLnBrk="0" hangingPunct="1">
        <a:lnSpc>
          <a:spcPct val="90000"/>
        </a:lnSpc>
        <a:spcBef>
          <a:spcPct val="0"/>
        </a:spcBef>
        <a:buNone/>
        <a:defRPr sz="11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482" indent="-607482" algn="l" defTabSz="2429927" rtl="0" eaLnBrk="1" latinLnBrk="0" hangingPunct="1">
        <a:lnSpc>
          <a:spcPct val="90000"/>
        </a:lnSpc>
        <a:spcBef>
          <a:spcPts val="265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22445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037408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252371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5467335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682298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897261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9112225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10327188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2pPr>
      <a:lvl3pPr marL="2429927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3pPr>
      <a:lvl4pPr marL="364489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485985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07481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28978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850474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971970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5925" y="4572000"/>
            <a:ext cx="23945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Tittle of Your Poster</a:t>
            </a:r>
            <a:endParaRPr lang="zh-CN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5925" y="6402595"/>
            <a:ext cx="23945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Author</a:t>
            </a:r>
            <a:r>
              <a:rPr lang="en-US" altLang="zh-CN" sz="4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Second Author</a:t>
            </a:r>
            <a:r>
              <a:rPr lang="en-US" altLang="zh-CN" sz="4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, Corresponding Author</a:t>
            </a:r>
            <a:r>
              <a:rPr lang="en-US" altLang="zh-CN" sz="4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ctr"/>
            <a:r>
              <a:rPr lang="en-US" altLang="zh-CN" sz="4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the authors with tag 1, </a:t>
            </a:r>
            <a:r>
              <a:rPr lang="en-US" altLang="zh-CN" sz="4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the authors with tag 2, …</a:t>
            </a:r>
          </a:p>
          <a:p>
            <a:pPr algn="ctr"/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zh-CN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Author@xxx.xxx.xx</a:t>
            </a:r>
            <a:endParaRPr lang="en-US" altLang="zh-CN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041"/>
            <a:ext cx="32399287" cy="404753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3" name="文本框 2"/>
          <p:cNvSpPr txBox="1"/>
          <p:nvPr/>
        </p:nvSpPr>
        <p:spPr>
          <a:xfrm>
            <a:off x="489885" y="761493"/>
            <a:ext cx="3467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PS100</a:t>
            </a:r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 flipH="1">
            <a:off x="16198850" y="9442707"/>
            <a:ext cx="0" cy="32760000"/>
          </a:xfrm>
          <a:prstGeom prst="line">
            <a:avLst/>
          </a:prstGeom>
          <a:noFill/>
          <a:ln w="12700">
            <a:solidFill>
              <a:srgbClr val="C0C0C0"/>
            </a:solidFill>
            <a:prstDash val="lgDashDot"/>
            <a:round/>
            <a:headEnd type="diamond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244"/>
          <p:cNvSpPr>
            <a:spLocks noChangeShapeType="1"/>
          </p:cNvSpPr>
          <p:nvPr/>
        </p:nvSpPr>
        <p:spPr bwMode="auto">
          <a:xfrm>
            <a:off x="1200150" y="18415942"/>
            <a:ext cx="14400000" cy="0"/>
          </a:xfrm>
          <a:prstGeom prst="line">
            <a:avLst/>
          </a:prstGeom>
          <a:noFill/>
          <a:ln w="12700">
            <a:solidFill>
              <a:srgbClr val="C0C0C0"/>
            </a:solidFill>
            <a:prstDash val="lgDash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800"/>
          </a:p>
        </p:txBody>
      </p:sp>
      <p:sp>
        <p:nvSpPr>
          <p:cNvPr id="8" name="Line 244"/>
          <p:cNvSpPr>
            <a:spLocks noChangeShapeType="1"/>
          </p:cNvSpPr>
          <p:nvPr/>
        </p:nvSpPr>
        <p:spPr bwMode="auto">
          <a:xfrm>
            <a:off x="17030700" y="30531742"/>
            <a:ext cx="14400000" cy="0"/>
          </a:xfrm>
          <a:prstGeom prst="line">
            <a:avLst/>
          </a:prstGeom>
          <a:noFill/>
          <a:ln w="12700">
            <a:solidFill>
              <a:srgbClr val="C0C0C0"/>
            </a:solidFill>
            <a:prstDash val="lgDash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3800" dirty="0" smtClean="0"/>
              <a:t>  </a:t>
            </a:r>
            <a:endParaRPr lang="zh-CN" altLang="en-US" sz="3800" dirty="0"/>
          </a:p>
        </p:txBody>
      </p:sp>
    </p:spTree>
    <p:extLst>
      <p:ext uri="{BB962C8B-B14F-4D97-AF65-F5344CB8AC3E}">
        <p14:creationId xmlns:p14="http://schemas.microsoft.com/office/powerpoint/2010/main" val="26429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若铭</dc:creator>
  <cp:lastModifiedBy>李 若铭</cp:lastModifiedBy>
  <cp:revision>9</cp:revision>
  <dcterms:created xsi:type="dcterms:W3CDTF">2018-05-29T11:37:46Z</dcterms:created>
  <dcterms:modified xsi:type="dcterms:W3CDTF">2018-07-09T11:39:11Z</dcterms:modified>
</cp:coreProperties>
</file>