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7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DCED-EC5A-4DDB-AB31-B31F38FB0F8F}" type="datetimeFigureOut">
              <a:rPr lang="zh-CN" altLang="en-US" smtClean="0"/>
              <a:t>2018-5-30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>
            <a:spLocks noChangeArrowheads="1"/>
          </p:cNvSpPr>
          <p:nvPr/>
        </p:nvSpPr>
        <p:spPr bwMode="auto">
          <a:xfrm>
            <a:off x="6400800" y="20637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No.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787508" y="2876689"/>
            <a:ext cx="525818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j-lt"/>
              </a:rPr>
              <a:t>(</a:t>
            </a:r>
            <a:r>
              <a:rPr lang="en-US" altLang="ja-JP" sz="1800" dirty="0" smtClean="0">
                <a:latin typeface="+mj-lt"/>
              </a:rPr>
              <a:t>1) Put </a:t>
            </a:r>
            <a:r>
              <a:rPr lang="en-US" altLang="ja-JP" sz="1800" dirty="0">
                <a:latin typeface="+mj-lt"/>
              </a:rPr>
              <a:t>your poster number, </a:t>
            </a:r>
            <a:r>
              <a:rPr lang="en-US" altLang="ja-JP" sz="1800" dirty="0" smtClean="0">
                <a:latin typeface="+mj-lt"/>
              </a:rPr>
              <a:t>title, your name(s) </a:t>
            </a:r>
            <a:r>
              <a:rPr lang="en-US" altLang="ja-JP" sz="1800" dirty="0">
                <a:latin typeface="+mj-lt"/>
              </a:rPr>
              <a:t>and your </a:t>
            </a:r>
            <a:r>
              <a:rPr lang="en-US" altLang="ja-JP" sz="1800" dirty="0" smtClean="0">
                <a:latin typeface="+mj-lt"/>
              </a:rPr>
              <a:t>photo</a:t>
            </a:r>
            <a:r>
              <a:rPr lang="en-US" altLang="ja-JP" sz="1800" dirty="0" smtClean="0">
                <a:latin typeface="+mj-lt"/>
              </a:rPr>
              <a:t>(</a:t>
            </a:r>
            <a:r>
              <a:rPr lang="en-US" altLang="ja-JP" sz="1800" dirty="0" smtClean="0">
                <a:latin typeface="+mj-lt"/>
              </a:rPr>
              <a:t>s) </a:t>
            </a:r>
            <a:r>
              <a:rPr lang="en-US" altLang="ja-JP" sz="1800" dirty="0" smtClean="0">
                <a:latin typeface="+mj-lt"/>
              </a:rPr>
              <a:t>for </a:t>
            </a:r>
            <a:r>
              <a:rPr lang="en-US" altLang="ja-JP" sz="1800" dirty="0">
                <a:latin typeface="+mj-lt"/>
              </a:rPr>
              <a:t>identifying you in the poster talk.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j-lt"/>
              </a:rPr>
              <a:t>(2) Put one main figure or two of your presentation.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j-lt"/>
              </a:rPr>
              <a:t>(3) Put one key message of the presentation.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j-lt"/>
              </a:rPr>
              <a:t>(4) Avoid long sentences or too special </a:t>
            </a:r>
            <a:r>
              <a:rPr lang="en-US" altLang="ja-JP" sz="1800" dirty="0" smtClean="0">
                <a:latin typeface="+mj-lt"/>
              </a:rPr>
              <a:t>keywords.</a:t>
            </a:r>
            <a:endParaRPr lang="en-US" altLang="ja-JP" sz="1800" dirty="0">
              <a:latin typeface="+mj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j-lt"/>
              </a:rPr>
              <a:t>(5) It would be nice if you gave a short message </a:t>
            </a:r>
            <a:r>
              <a:rPr lang="en-US" altLang="ja-JP" sz="1800" dirty="0" smtClean="0">
                <a:latin typeface="+mj-lt"/>
              </a:rPr>
              <a:t>to </a:t>
            </a:r>
            <a:r>
              <a:rPr lang="en-US" altLang="ja-JP" sz="1800" dirty="0" smtClean="0">
                <a:latin typeface="+mj-lt"/>
              </a:rPr>
              <a:t>poster </a:t>
            </a:r>
            <a:r>
              <a:rPr lang="en-US" altLang="ja-JP" sz="1800" dirty="0">
                <a:latin typeface="+mj-lt"/>
              </a:rPr>
              <a:t>talk presenter.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j-lt"/>
              </a:rPr>
              <a:t>(6) Give your poster number in</a:t>
            </a:r>
            <a:r>
              <a:rPr lang="ja-JP" altLang="en-US" sz="1800" dirty="0">
                <a:latin typeface="+mj-lt"/>
              </a:rPr>
              <a:t> </a:t>
            </a:r>
            <a:r>
              <a:rPr lang="en-US" altLang="ja-JP" sz="1800" dirty="0">
                <a:latin typeface="+mj-lt"/>
              </a:rPr>
              <a:t>the file name.</a:t>
            </a:r>
            <a:endParaRPr lang="en-US" altLang="ja-JP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テキスト ボックス 7"/>
          <p:cNvSpPr txBox="1">
            <a:spLocks noChangeArrowheads="1"/>
          </p:cNvSpPr>
          <p:nvPr/>
        </p:nvSpPr>
        <p:spPr bwMode="auto">
          <a:xfrm>
            <a:off x="7227984" y="2230900"/>
            <a:ext cx="12063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+mj-lt"/>
              </a:rPr>
              <a:t>Your Name</a:t>
            </a:r>
            <a:endParaRPr lang="ja-JP" altLang="en-US" sz="1800" dirty="0">
              <a:latin typeface="+mj-lt"/>
            </a:endParaRPr>
          </a:p>
        </p:txBody>
      </p:sp>
      <p:sp>
        <p:nvSpPr>
          <p:cNvPr id="8" name="テキスト ボックス 10"/>
          <p:cNvSpPr txBox="1">
            <a:spLocks noChangeArrowheads="1"/>
          </p:cNvSpPr>
          <p:nvPr/>
        </p:nvSpPr>
        <p:spPr bwMode="auto">
          <a:xfrm>
            <a:off x="1579517" y="349057"/>
            <a:ext cx="482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Poster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95" y="482600"/>
            <a:ext cx="1560343" cy="1748300"/>
          </a:xfrm>
          <a:prstGeom prst="rect">
            <a:avLst/>
          </a:prstGeom>
        </p:spPr>
      </p:pic>
      <p:sp>
        <p:nvSpPr>
          <p:cNvPr id="10" name="テキスト ボックス 7"/>
          <p:cNvSpPr txBox="1">
            <a:spLocks noChangeArrowheads="1"/>
          </p:cNvSpPr>
          <p:nvPr/>
        </p:nvSpPr>
        <p:spPr bwMode="auto">
          <a:xfrm>
            <a:off x="7138646" y="1678450"/>
            <a:ext cx="1472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Photo</a:t>
            </a:r>
            <a:endParaRPr lang="ja-JP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97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101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ＭＳ Ｐゴシック</vt:lpstr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若铭</dc:creator>
  <cp:lastModifiedBy>李 若铭</cp:lastModifiedBy>
  <cp:revision>6</cp:revision>
  <dcterms:created xsi:type="dcterms:W3CDTF">2018-05-30T09:50:57Z</dcterms:created>
  <dcterms:modified xsi:type="dcterms:W3CDTF">2018-05-30T13:29:18Z</dcterms:modified>
</cp:coreProperties>
</file>