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6400800" y="20637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No.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787508" y="2876689"/>
            <a:ext cx="525818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Put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title, your name(s)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your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photo(s) for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you in the poster talk.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Put one main figure or two of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Put one key message of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Avoid long sentences or too special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It would be nice if you gave a short message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poster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presenter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Poster No..</a:t>
            </a: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7"/>
          <p:cNvSpPr txBox="1">
            <a:spLocks noChangeArrowheads="1"/>
          </p:cNvSpPr>
          <p:nvPr/>
        </p:nvSpPr>
        <p:spPr bwMode="auto">
          <a:xfrm>
            <a:off x="7227984" y="2230900"/>
            <a:ext cx="12063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+mj-lt"/>
              </a:rPr>
              <a:t>Your Name</a:t>
            </a:r>
            <a:endParaRPr lang="ja-JP" altLang="en-US" sz="1800" dirty="0">
              <a:latin typeface="+mj-lt"/>
            </a:endParaRP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1579517" y="349057"/>
            <a:ext cx="482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Poster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95" y="482600"/>
            <a:ext cx="1560343" cy="1748300"/>
          </a:xfrm>
          <a:prstGeom prst="rect">
            <a:avLst/>
          </a:prstGeom>
        </p:spPr>
      </p:pic>
      <p:sp>
        <p:nvSpPr>
          <p:cNvPr id="10" name="テキスト ボックス 7"/>
          <p:cNvSpPr txBox="1">
            <a:spLocks noChangeArrowheads="1"/>
          </p:cNvSpPr>
          <p:nvPr/>
        </p:nvSpPr>
        <p:spPr bwMode="auto">
          <a:xfrm>
            <a:off x="7138646" y="1678450"/>
            <a:ext cx="1472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Photo</a:t>
            </a:r>
            <a:endParaRPr lang="ja-JP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9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ＭＳ Ｐゴシック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11</cp:revision>
  <dcterms:created xsi:type="dcterms:W3CDTF">2018-05-30T09:50:57Z</dcterms:created>
  <dcterms:modified xsi:type="dcterms:W3CDTF">2018-06-19T05:24:24Z</dcterms:modified>
</cp:coreProperties>
</file>