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96E0-2CC8-4546-B47A-005752C4663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075A-CD38-4AB9-BECA-96A2EE4B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</a:t>
            </a:r>
            <a:r>
              <a:rPr lang="pt-BR" dirty="0" smtClean="0"/>
              <a:t>ção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novo CEO é contratado por uma empresa ou organização de grande porte. Para entender melhor a estrutura organizacional de sua empresa (e possivelmente tomar decisões sobre possíveis mudanças no quadro), o CEO levanta dados sobre a alocação dos diversos empregados. A empresa é grande com várias gerências, organizadas em departamentos que por sua vez estão organizadas em centros que resposdem diretamente ao CEO. </a:t>
            </a:r>
          </a:p>
          <a:p>
            <a:endParaRPr lang="pt-BR" dirty="0"/>
          </a:p>
          <a:p>
            <a:r>
              <a:rPr lang="pt-BR" dirty="0" smtClean="0"/>
              <a:t>Como você auxiliaria o CEO para entender a empresa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Temos que Entender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075" y="1881981"/>
            <a:ext cx="48958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Tipo de Dados Temos?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Perguntas Podemos Fazer?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podemos visualizar uma hierarquia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69" y="1825625"/>
            <a:ext cx="3757044" cy="39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50" y="1545391"/>
            <a:ext cx="8327300" cy="49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20" y="1337767"/>
            <a:ext cx="7664368" cy="55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Visualização de Dados</vt:lpstr>
      <vt:lpstr>Cenário</vt:lpstr>
      <vt:lpstr>Temos que Entender</vt:lpstr>
      <vt:lpstr>Que Tipo de Dados Temos?</vt:lpstr>
      <vt:lpstr>Que Perguntas Podemos Fazer?</vt:lpstr>
      <vt:lpstr>Estrutura Hierárquica</vt:lpstr>
      <vt:lpstr>Estrutura Hierárquica</vt:lpstr>
      <vt:lpstr>Estrutura Hierárquica</vt:lpstr>
      <vt:lpstr>Estrutura Hierárquica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Nivan Ferreira</dc:creator>
  <cp:lastModifiedBy>Nivan Ferreira</cp:lastModifiedBy>
  <cp:revision>5</cp:revision>
  <dcterms:created xsi:type="dcterms:W3CDTF">2016-09-20T12:46:28Z</dcterms:created>
  <dcterms:modified xsi:type="dcterms:W3CDTF">2016-09-20T17:16:08Z</dcterms:modified>
</cp:coreProperties>
</file>