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78F-0F34-4FC9-9057-C18EB348D67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C78B-ECC1-48BF-ABF4-8A544652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Kernel_(statistics)#Kernel_functions_in_common_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Visualizacao</a:t>
            </a:r>
            <a:r>
              <a:rPr lang="en-US" dirty="0" smtClean="0"/>
              <a:t> de Dados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Técnicas de Redução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Box Plots</a:t>
            </a:r>
          </a:p>
          <a:p>
            <a:r>
              <a:rPr lang="pt-BR" dirty="0" smtClean="0"/>
              <a:t>Histograma</a:t>
            </a:r>
          </a:p>
          <a:p>
            <a:r>
              <a:rPr lang="pt-BR" dirty="0" smtClean="0"/>
              <a:t>Kernel Density Estimation (KDE)</a:t>
            </a:r>
          </a:p>
        </p:txBody>
      </p:sp>
    </p:spTree>
    <p:extLst>
      <p:ext uri="{BB962C8B-B14F-4D97-AF65-F5344CB8AC3E}">
        <p14:creationId xmlns:p14="http://schemas.microsoft.com/office/powerpoint/2010/main" val="16922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vimos em sala, box plots são representações visuais da distribuição de um conjunto de números</a:t>
            </a:r>
          </a:p>
          <a:p>
            <a:r>
              <a:rPr lang="pt-BR" dirty="0" smtClean="0"/>
              <a:t>Implemente uma função que dado um conjunto de </a:t>
            </a:r>
            <a:br>
              <a:rPr lang="pt-BR" dirty="0" smtClean="0"/>
            </a:br>
            <a:r>
              <a:rPr lang="pt-BR" dirty="0" smtClean="0"/>
              <a:t>dados na forma {(valor1,classe1),</a:t>
            </a:r>
            <a:r>
              <a:rPr lang="pt-BR" dirty="0" smtClean="0"/>
              <a:t> (valor1,classe2),..., (valorN,classeN)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   desenha o box plot referente a cada classe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55" y="1333500"/>
            <a:ext cx="919645" cy="4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vimos, histogramas derivam atributos dos dados para dar uma idéia de densidade</a:t>
            </a:r>
          </a:p>
          <a:p>
            <a:r>
              <a:rPr lang="pt-BR" dirty="0" smtClean="0"/>
              <a:t>Implemente uma função que dada uma coleção de números, um limite a esquerda, um limite a direita e o número de classes, desenha o histograma correspondente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Kernel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vimos, KDE é uma alternativa diferente para estimar a densidade (probabilidade) de um conjunto de pontos</a:t>
            </a:r>
          </a:p>
          <a:p>
            <a:r>
              <a:rPr lang="pt-BR" dirty="0" smtClean="0"/>
              <a:t>Essa técnica tem a vantagem de ter menos parâmetros que o histograma </a:t>
            </a:r>
          </a:p>
          <a:p>
            <a:r>
              <a:rPr lang="pt-BR" dirty="0" smtClean="0"/>
              <a:t>A idéia dessa técnica é que se um ponto está no conjunto de dados, então ele representa uma “pequena porção” da densidade total</a:t>
            </a:r>
            <a:endParaRPr lang="pt-BR" dirty="0" smtClean="0"/>
          </a:p>
        </p:txBody>
      </p:sp>
      <p:pic>
        <p:nvPicPr>
          <p:cNvPr id="1032" name="Picture 8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27" y="2058194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Kernel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idéia dessa técnica é que se um ponto está no conjunto de dados, então ele representa uma “pequena porção” da densidade total.</a:t>
            </a:r>
            <a:r>
              <a:rPr lang="pt-BR" dirty="0" smtClean="0"/>
              <a:t> Isso é descrito pela fórmula a seguir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Implemente uma função que “</a:t>
            </a:r>
            <a:r>
              <a:rPr lang="pt-BR" dirty="0" smtClean="0">
                <a:hlinkClick r:id="rId2"/>
              </a:rPr>
              <a:t>kernel</a:t>
            </a:r>
            <a:r>
              <a:rPr lang="pt-BR" dirty="0" smtClean="0"/>
              <a:t>” (pode ser fixo, e.g., Gaussiano), um conjunto de números, mostra a curva de densidade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092450"/>
            <a:ext cx="7372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Visualizacao de Dados </vt:lpstr>
      <vt:lpstr>Roteiro</vt:lpstr>
      <vt:lpstr>Box Plot</vt:lpstr>
      <vt:lpstr>Histograma</vt:lpstr>
      <vt:lpstr>Kernel Density Estimation</vt:lpstr>
      <vt:lpstr>Kernel Density Estimation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Visualizacao de Dados </dc:title>
  <dc:creator>Nivan Ferreira</dc:creator>
  <cp:lastModifiedBy>Nivan Ferreira</cp:lastModifiedBy>
  <cp:revision>3</cp:revision>
  <dcterms:created xsi:type="dcterms:W3CDTF">2016-09-29T10:26:54Z</dcterms:created>
  <dcterms:modified xsi:type="dcterms:W3CDTF">2016-09-29T10:41:41Z</dcterms:modified>
</cp:coreProperties>
</file>