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D4F8-7D09-4A5D-BEBF-9915191F675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E9B4-2AE9-4210-AE95-EA09C122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Visualização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Visualização na Web – D3</a:t>
            </a:r>
          </a:p>
          <a:p>
            <a:r>
              <a:rPr lang="pt-BR" smtClean="0"/>
              <a:t>Aula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8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Visualização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2</cp:revision>
  <dcterms:created xsi:type="dcterms:W3CDTF">2016-07-15T18:21:49Z</dcterms:created>
  <dcterms:modified xsi:type="dcterms:W3CDTF">2016-07-15T18:22:09Z</dcterms:modified>
</cp:coreProperties>
</file>