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  <p:sldId id="261" r:id="rId7"/>
    <p:sldId id="262" r:id="rId8"/>
    <p:sldId id="264" r:id="rId9"/>
    <p:sldId id="263" r:id="rId10"/>
    <p:sldId id="265" r:id="rId11"/>
    <p:sldId id="266" r:id="rId12"/>
    <p:sldId id="269" r:id="rId13"/>
    <p:sldId id="267" r:id="rId14"/>
    <p:sldId id="270" r:id="rId15"/>
    <p:sldId id="271" r:id="rId16"/>
    <p:sldId id="272" r:id="rId17"/>
    <p:sldId id="273" r:id="rId18"/>
    <p:sldId id="274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6586" autoAdjust="0"/>
  </p:normalViewPr>
  <p:slideViewPr>
    <p:cSldViewPr snapToGrid="0">
      <p:cViewPr varScale="1">
        <p:scale>
          <a:sx n="63" d="100"/>
          <a:sy n="63" d="100"/>
        </p:scale>
        <p:origin x="78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5F71-31CB-4719-BDB6-89184E537EE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1D03-E9DF-4E5E-B9A9-2363523A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1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5F71-31CB-4719-BDB6-89184E537EE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1D03-E9DF-4E5E-B9A9-2363523A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2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5F71-31CB-4719-BDB6-89184E537EE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1D03-E9DF-4E5E-B9A9-2363523A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6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5F71-31CB-4719-BDB6-89184E537EE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1D03-E9DF-4E5E-B9A9-2363523A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0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5F71-31CB-4719-BDB6-89184E537EE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1D03-E9DF-4E5E-B9A9-2363523A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7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5F71-31CB-4719-BDB6-89184E537EE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1D03-E9DF-4E5E-B9A9-2363523A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1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5F71-31CB-4719-BDB6-89184E537EE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1D03-E9DF-4E5E-B9A9-2363523A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6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5F71-31CB-4719-BDB6-89184E537EE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1D03-E9DF-4E5E-B9A9-2363523A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1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5F71-31CB-4719-BDB6-89184E537EE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1D03-E9DF-4E5E-B9A9-2363523A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4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5F71-31CB-4719-BDB6-89184E537EE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1D03-E9DF-4E5E-B9A9-2363523A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6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5F71-31CB-4719-BDB6-89184E537EE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1D03-E9DF-4E5E-B9A9-2363523A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5F71-31CB-4719-BDB6-89184E537EE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1D03-E9DF-4E5E-B9A9-2363523A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localhost:8000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3j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Visualiza</a:t>
            </a:r>
            <a:r>
              <a:rPr lang="pt-BR" dirty="0" smtClean="0"/>
              <a:t>ção de Dados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232" y="3659188"/>
            <a:ext cx="9783536" cy="1655762"/>
          </a:xfrm>
        </p:spPr>
        <p:txBody>
          <a:bodyPr/>
          <a:lstStyle/>
          <a:p>
            <a:r>
              <a:rPr lang="en-US" dirty="0" smtClean="0"/>
              <a:t>D3.js </a:t>
            </a:r>
            <a:r>
              <a:rPr lang="en-US" dirty="0" err="1" smtClean="0"/>
              <a:t>Introdu</a:t>
            </a:r>
            <a:r>
              <a:rPr lang="pt-BR" dirty="0" smtClean="0"/>
              <a:t>ção</a:t>
            </a:r>
          </a:p>
        </p:txBody>
      </p:sp>
    </p:spTree>
    <p:extLst>
      <p:ext uri="{BB962C8B-B14F-4D97-AF65-F5344CB8AC3E}">
        <p14:creationId xmlns:p14="http://schemas.microsoft.com/office/powerpoint/2010/main" val="34432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D3 – Manipulação do DOM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D3 abstrai muitas das operações envolvidas na manipulação do DOM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/>
              <a:t> </a:t>
            </a:r>
            <a:r>
              <a:rPr lang="pt-BR" dirty="0" smtClean="0"/>
              <a:t>           </a:t>
            </a:r>
            <a:r>
              <a:rPr lang="en-US" dirty="0" smtClean="0"/>
              <a:t>d3.select</a:t>
            </a:r>
            <a:r>
              <a:rPr lang="en-US" dirty="0"/>
              <a:t>("body").append("p").text("New </a:t>
            </a:r>
            <a:r>
              <a:rPr lang="en-US" dirty="0" smtClean="0"/>
              <a:t>paragraph!");</a:t>
            </a:r>
          </a:p>
          <a:p>
            <a:pPr marL="0" indent="0" algn="ctr">
              <a:buNone/>
            </a:pPr>
            <a:r>
              <a:rPr lang="pt-BR" dirty="0" smtClean="0"/>
              <a:t>==</a:t>
            </a:r>
            <a:endParaRPr lang="pt-BR" dirty="0"/>
          </a:p>
          <a:p>
            <a:pPr marL="0" indent="0" algn="ctr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body = d3.select("body");</a:t>
            </a:r>
          </a:p>
          <a:p>
            <a:pPr marL="0" indent="0" algn="ctr">
              <a:buNone/>
            </a:pPr>
            <a:r>
              <a:rPr lang="en-US" dirty="0" err="1"/>
              <a:t>var</a:t>
            </a:r>
            <a:r>
              <a:rPr lang="en-US" dirty="0"/>
              <a:t> p = </a:t>
            </a:r>
            <a:r>
              <a:rPr lang="en-US" dirty="0" err="1"/>
              <a:t>body.append</a:t>
            </a:r>
            <a:r>
              <a:rPr lang="en-US" dirty="0"/>
              <a:t>("p");</a:t>
            </a:r>
          </a:p>
          <a:p>
            <a:pPr marL="0" indent="0" algn="ctr">
              <a:buNone/>
            </a:pPr>
            <a:r>
              <a:rPr lang="en-US" dirty="0" err="1"/>
              <a:t>p.text</a:t>
            </a:r>
            <a:r>
              <a:rPr lang="en-US" dirty="0"/>
              <a:t>("New paragraph!");</a:t>
            </a:r>
          </a:p>
          <a:p>
            <a:endParaRPr lang="pt-BR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1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D3 – Anexando Dados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Objetivo: Manipular o DOM usando dados. Dados sao anexados aos elementos do DOM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                         //crie manualmente 5 elementos p no body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                         // e rode</a:t>
            </a:r>
          </a:p>
          <a:p>
            <a:pPr marL="0" indent="0" algn="ctr">
              <a:buNone/>
            </a:pPr>
            <a:r>
              <a:rPr lang="pt-BR" dirty="0"/>
              <a:t>var dataset = [ 5, 10, 15, 20, 25 ];</a:t>
            </a:r>
            <a:endParaRPr lang="pt-BR" dirty="0" smtClean="0"/>
          </a:p>
          <a:p>
            <a:pPr marL="0" indent="0" algn="ctr">
              <a:buNone/>
            </a:pPr>
            <a:r>
              <a:rPr lang="pt-BR" dirty="0"/>
              <a:t> d3.select("body</a:t>
            </a:r>
            <a:r>
              <a:rPr lang="pt-BR" dirty="0" smtClean="0"/>
              <a:t>").</a:t>
            </a:r>
            <a:r>
              <a:rPr lang="pt-BR" dirty="0"/>
              <a:t>selectAll("p</a:t>
            </a:r>
            <a:r>
              <a:rPr lang="pt-BR" dirty="0" smtClean="0"/>
              <a:t>")</a:t>
            </a:r>
            <a:r>
              <a:rPr lang="en-US" dirty="0"/>
              <a:t> .data(dataset)</a:t>
            </a:r>
          </a:p>
          <a:p>
            <a:pPr marL="0" indent="0" algn="ctr">
              <a:buNone/>
            </a:pPr>
            <a:r>
              <a:rPr lang="en-US" dirty="0"/>
              <a:t>    </a:t>
            </a:r>
            <a:r>
              <a:rPr lang="en-US" dirty="0" smtClean="0"/>
              <a:t>.text(function(d){return "New </a:t>
            </a:r>
            <a:r>
              <a:rPr lang="en-US" dirty="0"/>
              <a:t>paragraph</a:t>
            </a:r>
            <a:r>
              <a:rPr lang="en-US" dirty="0" smtClean="0"/>
              <a:t>! “ + d;});</a:t>
            </a:r>
            <a:endParaRPr lang="pt-BR" dirty="0"/>
          </a:p>
          <a:p>
            <a:pPr marL="0" indent="0" algn="ctr">
              <a:buNone/>
            </a:pPr>
            <a:endParaRPr lang="pt-BR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D3 – Anexando Dados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Mas onde estão os dados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r>
              <a:rPr lang="pt-BR" dirty="0" smtClean="0"/>
              <a:t> //rode no console</a:t>
            </a:r>
          </a:p>
          <a:p>
            <a:pPr marL="0" indent="0" algn="ctr">
              <a:buNone/>
            </a:pPr>
            <a:r>
              <a:rPr lang="pt-BR" dirty="0" smtClean="0"/>
              <a:t>d3.select</a:t>
            </a:r>
            <a:r>
              <a:rPr lang="pt-BR" dirty="0"/>
              <a:t>("body</a:t>
            </a:r>
            <a:r>
              <a:rPr lang="pt-BR" dirty="0" smtClean="0"/>
              <a:t>").</a:t>
            </a:r>
            <a:r>
              <a:rPr lang="pt-BR" dirty="0"/>
              <a:t>selectAll("p</a:t>
            </a:r>
            <a:r>
              <a:rPr lang="pt-BR" dirty="0" smtClean="0"/>
              <a:t>")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2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D3 – Anexando Dados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Mas como não ter que criar elementos manualmente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en-US" dirty="0"/>
              <a:t>d3.select("body").</a:t>
            </a:r>
            <a:r>
              <a:rPr lang="en-US" dirty="0" err="1"/>
              <a:t>selectAll</a:t>
            </a:r>
            <a:r>
              <a:rPr lang="en-US" dirty="0"/>
              <a:t>("p")</a:t>
            </a:r>
          </a:p>
          <a:p>
            <a:pPr marL="0" indent="0" algn="ctr">
              <a:buNone/>
            </a:pPr>
            <a:r>
              <a:rPr lang="en-US" dirty="0"/>
              <a:t>    .data(dataset)</a:t>
            </a:r>
          </a:p>
          <a:p>
            <a:pPr marL="0" indent="0" algn="ctr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.enter()</a:t>
            </a:r>
          </a:p>
          <a:p>
            <a:pPr marL="0" indent="0" algn="ctr">
              <a:buNone/>
            </a:pPr>
            <a:r>
              <a:rPr lang="en-US" dirty="0"/>
              <a:t>    .append("p")</a:t>
            </a:r>
          </a:p>
          <a:p>
            <a:pPr marL="0" indent="0" algn="ctr">
              <a:buNone/>
            </a:pPr>
            <a:r>
              <a:rPr lang="en-US" dirty="0"/>
              <a:t>    .text("New paragraph!");</a:t>
            </a:r>
            <a:endParaRPr lang="pt-BR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D3 – Usando os Dados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como se acessa os dados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pt-BR" dirty="0" smtClean="0"/>
          </a:p>
          <a:p>
            <a:pPr marL="457200" lvl="1" indent="0" algn="ctr">
              <a:buNone/>
            </a:pPr>
            <a:r>
              <a:rPr lang="en-US" sz="3200" dirty="0"/>
              <a:t>d3.select("body").</a:t>
            </a:r>
            <a:r>
              <a:rPr lang="en-US" sz="3200" dirty="0" err="1"/>
              <a:t>selectAll</a:t>
            </a:r>
            <a:r>
              <a:rPr lang="en-US" sz="3200" dirty="0"/>
              <a:t>("p")</a:t>
            </a:r>
          </a:p>
          <a:p>
            <a:pPr marL="457200" lvl="1" indent="0">
              <a:buNone/>
            </a:pPr>
            <a:r>
              <a:rPr lang="en-US" sz="3200" dirty="0"/>
              <a:t>				.data(dataset)</a:t>
            </a:r>
          </a:p>
          <a:p>
            <a:pPr marL="457200" lvl="1" indent="0">
              <a:buNone/>
            </a:pPr>
            <a:r>
              <a:rPr lang="en-US" sz="3200" dirty="0"/>
              <a:t>				.enter()</a:t>
            </a:r>
          </a:p>
          <a:p>
            <a:pPr marL="457200" lvl="1" indent="0">
              <a:buNone/>
            </a:pPr>
            <a:r>
              <a:rPr lang="en-US" sz="3200" dirty="0"/>
              <a:t>				.append("p")</a:t>
            </a:r>
          </a:p>
          <a:p>
            <a:pPr marL="457200" lvl="1" indent="0">
              <a:buNone/>
            </a:pPr>
            <a:r>
              <a:rPr lang="en-US" sz="3200" dirty="0"/>
              <a:t>				.text(</a:t>
            </a:r>
            <a:r>
              <a:rPr lang="en-US" sz="3200" dirty="0">
                <a:solidFill>
                  <a:srgbClr val="FF0000"/>
                </a:solidFill>
              </a:rPr>
              <a:t>function(d) { return d; }</a:t>
            </a:r>
            <a:r>
              <a:rPr lang="en-US" sz="3200" dirty="0"/>
              <a:t>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D3 – Exercicio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419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dataset = [ 5, 10, 13, 19, 21, 25, 22, 18, 15, 13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    11, 12, 15, 20, 18, 17, 16, 18, 23, 25 ];</a:t>
            </a:r>
            <a:endParaRPr lang="en-US" dirty="0"/>
          </a:p>
        </p:txBody>
      </p:sp>
      <p:pic>
        <p:nvPicPr>
          <p:cNvPr id="7171" name="Picture 3" descr="Really nice value lab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088" y="3502478"/>
            <a:ext cx="8718313" cy="174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5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D3 – Exercicio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419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dataset = </a:t>
            </a:r>
            <a:r>
              <a:rPr lang="en-US" dirty="0" smtClean="0"/>
              <a:t>[[</a:t>
            </a:r>
            <a:r>
              <a:rPr lang="en-US" dirty="0"/>
              <a:t>5, 20], [480, 90], [250, 50], [100, 33], [330, 95],</a:t>
            </a:r>
          </a:p>
          <a:p>
            <a:pPr marL="0" indent="0">
              <a:buNone/>
            </a:pPr>
            <a:r>
              <a:rPr lang="en-US" dirty="0"/>
              <a:t>                [410, 12], [475, 44], [25, 67], [85, 21], [220, 88</a:t>
            </a:r>
            <a:r>
              <a:rPr lang="en-US" dirty="0" smtClean="0"/>
              <a:t>]];</a:t>
            </a:r>
            <a:endParaRPr lang="en-US" dirty="0"/>
          </a:p>
        </p:txBody>
      </p:sp>
      <p:pic>
        <p:nvPicPr>
          <p:cNvPr id="10243" name="Picture 3" descr="Scatterplot with lab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469" y="3173915"/>
            <a:ext cx="8437061" cy="168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02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D3 – Exercicio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419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dataset = </a:t>
            </a:r>
            <a:r>
              <a:rPr lang="en-US" dirty="0" smtClean="0"/>
              <a:t>[[</a:t>
            </a:r>
            <a:r>
              <a:rPr lang="en-US" dirty="0"/>
              <a:t>5, 20], [480, 90], [250, 50], [100, 33], [330, 95],</a:t>
            </a:r>
          </a:p>
          <a:p>
            <a:pPr marL="0" indent="0">
              <a:buNone/>
            </a:pPr>
            <a:r>
              <a:rPr lang="en-US" dirty="0"/>
              <a:t>                [410, 12], [475, 44], [25, 67], [85, 21], [220, 88</a:t>
            </a:r>
            <a:r>
              <a:rPr lang="en-US" dirty="0" smtClean="0"/>
              <a:t>]];</a:t>
            </a:r>
            <a:endParaRPr lang="en-US" dirty="0"/>
          </a:p>
        </p:txBody>
      </p:sp>
      <p:pic>
        <p:nvPicPr>
          <p:cNvPr id="10243" name="Picture 3" descr="Scatterplot with lab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469" y="3173915"/>
            <a:ext cx="8437061" cy="168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74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D3 – Exercicio 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419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https://raw.githubusercontent.com/raddy/QuickVis/master/iris.json</a:t>
            </a:r>
          </a:p>
        </p:txBody>
      </p:sp>
      <p:pic>
        <p:nvPicPr>
          <p:cNvPr id="12290" name="Picture 2" descr="http://www.pybloggers.com/wp-content/uploads/2015/09/ratherreadblog.comwp-contentuploads201509iris_scatter-9c511da385a5344b661e2153e84c28382116721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481" y="2476699"/>
            <a:ext cx="5302149" cy="40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5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D3 – Seleções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66180" y="1825625"/>
            <a:ext cx="4459641" cy="4351338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122" name="Picture 2" descr="https://s3.amazonaws.com/assets-paperboy/adunkman/techtime-understanding-d3-selection-operations-ve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889" y="1825625"/>
            <a:ext cx="7398221" cy="497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6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Passada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8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Passada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261" y="2345408"/>
            <a:ext cx="4589477" cy="45125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300" y="1605625"/>
            <a:ext cx="81534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4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Importante: Funções Úteis de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Array.forEach(f): executa f para cada elemento do Array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en-US" dirty="0" smtClean="0"/>
              <a:t>              [</a:t>
            </a:r>
            <a:r>
              <a:rPr lang="en-US" dirty="0"/>
              <a:t>1,2,3,4].</a:t>
            </a:r>
            <a:r>
              <a:rPr lang="en-US" dirty="0" err="1"/>
              <a:t>forEach</a:t>
            </a:r>
            <a:r>
              <a:rPr lang="en-US" dirty="0"/>
              <a:t>(function(d){console.log(d)})</a:t>
            </a:r>
          </a:p>
        </p:txBody>
      </p:sp>
    </p:spTree>
    <p:extLst>
      <p:ext uri="{BB962C8B-B14F-4D97-AF65-F5344CB8AC3E}">
        <p14:creationId xmlns:p14="http://schemas.microsoft.com/office/powerpoint/2010/main" val="277031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Mas, e 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882264"/>
            <a:ext cx="9686925" cy="67627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595856" y="2086413"/>
            <a:ext cx="1860605" cy="55460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515" y="2845166"/>
            <a:ext cx="3748967" cy="370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5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D3.js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1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D3 </a:t>
            </a:r>
            <a:r>
              <a:rPr lang="en-US" dirty="0" err="1" smtClean="0"/>
              <a:t>não</a:t>
            </a:r>
            <a:r>
              <a:rPr lang="en-US" dirty="0" smtClean="0"/>
              <a:t> é</a:t>
            </a:r>
          </a:p>
          <a:p>
            <a:pPr lvl="1"/>
            <a:r>
              <a:rPr lang="pt-BR" dirty="0" smtClean="0"/>
              <a:t>uma biblioteca de “charts” </a:t>
            </a:r>
            <a:r>
              <a:rPr lang="en-US" dirty="0" smtClean="0"/>
              <a:t>(mas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charts com </a:t>
            </a:r>
            <a:r>
              <a:rPr lang="en-US" dirty="0" err="1" smtClean="0"/>
              <a:t>ela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pt-BR" dirty="0" smtClean="0"/>
              <a:t>uma </a:t>
            </a:r>
            <a:r>
              <a:rPr lang="pt-BR" dirty="0"/>
              <a:t>biblioteca de </a:t>
            </a:r>
            <a:r>
              <a:rPr lang="pt-BR" dirty="0" smtClean="0"/>
              <a:t>“mapas” </a:t>
            </a:r>
            <a:r>
              <a:rPr lang="en-US" dirty="0"/>
              <a:t>(mas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 smtClean="0"/>
              <a:t>mapas</a:t>
            </a:r>
            <a:r>
              <a:rPr lang="en-US" dirty="0" smtClean="0"/>
              <a:t> </a:t>
            </a:r>
            <a:r>
              <a:rPr lang="en-US" dirty="0"/>
              <a:t>com </a:t>
            </a:r>
            <a:r>
              <a:rPr lang="en-US" dirty="0" err="1"/>
              <a:t>ela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restrita</a:t>
            </a:r>
            <a:r>
              <a:rPr lang="en-US" dirty="0"/>
              <a:t> a SVG, HTML, Canvas</a:t>
            </a:r>
            <a:endParaRPr lang="en-US" dirty="0" smtClean="0"/>
          </a:p>
          <a:p>
            <a:r>
              <a:rPr lang="en-US" dirty="0" smtClean="0"/>
              <a:t>D3 = Data Driven Documents</a:t>
            </a:r>
          </a:p>
          <a:p>
            <a:pPr lvl="1"/>
            <a:r>
              <a:rPr lang="pt-BR" dirty="0" smtClean="0"/>
              <a:t>Biblioteca para gerar documentos a partir de dados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9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D3 – Primeiros Passos - </a:t>
            </a:r>
            <a:r>
              <a:rPr lang="pt-BR" dirty="0">
                <a:hlinkClick r:id="rId2"/>
              </a:rPr>
              <a:t>http://d3js.org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04161" y="1244037"/>
            <a:ext cx="12213771" cy="53802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en-US" sz="3300" dirty="0" smtClean="0"/>
              <a:t>&lt;!</a:t>
            </a:r>
            <a:r>
              <a:rPr lang="en-US" sz="3300" dirty="0"/>
              <a:t>DOCTYPE html&gt;</a:t>
            </a:r>
          </a:p>
          <a:p>
            <a:pPr marL="0" indent="0">
              <a:buNone/>
            </a:pPr>
            <a:r>
              <a:rPr lang="en-US" sz="3300" dirty="0"/>
              <a:t>&lt;html </a:t>
            </a:r>
            <a:r>
              <a:rPr lang="en-US" sz="3300" dirty="0" err="1"/>
              <a:t>lang</a:t>
            </a:r>
            <a:r>
              <a:rPr lang="en-US" sz="3300" dirty="0"/>
              <a:t>="</a:t>
            </a:r>
            <a:r>
              <a:rPr lang="en-US" sz="3300" dirty="0" err="1"/>
              <a:t>en</a:t>
            </a:r>
            <a:r>
              <a:rPr lang="en-US" sz="3300" dirty="0"/>
              <a:t>"&gt;</a:t>
            </a:r>
          </a:p>
          <a:p>
            <a:pPr marL="0" indent="0">
              <a:buNone/>
            </a:pPr>
            <a:r>
              <a:rPr lang="en-US" sz="3300" dirty="0"/>
              <a:t>    &lt;head&gt;</a:t>
            </a:r>
          </a:p>
          <a:p>
            <a:pPr marL="0" indent="0">
              <a:buNone/>
            </a:pPr>
            <a:r>
              <a:rPr lang="en-US" sz="3300" dirty="0"/>
              <a:t>        &lt;meta charset="utf-8"&gt;</a:t>
            </a:r>
          </a:p>
          <a:p>
            <a:pPr marL="0" indent="0">
              <a:buNone/>
            </a:pPr>
            <a:r>
              <a:rPr lang="en-US" sz="3300" dirty="0"/>
              <a:t>        &lt;title&gt;D3 Page Template&lt;/title&gt;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FF0000"/>
                </a:solidFill>
              </a:rPr>
              <a:t>        &lt;script type="text/</a:t>
            </a:r>
            <a:r>
              <a:rPr lang="en-US" sz="3300" dirty="0" err="1">
                <a:solidFill>
                  <a:srgbClr val="FF0000"/>
                </a:solidFill>
              </a:rPr>
              <a:t>javascript</a:t>
            </a:r>
            <a:r>
              <a:rPr lang="en-US" sz="3300" dirty="0">
                <a:solidFill>
                  <a:srgbClr val="FF0000"/>
                </a:solidFill>
              </a:rPr>
              <a:t>" </a:t>
            </a:r>
            <a:r>
              <a:rPr lang="en-US" sz="3300" dirty="0" err="1">
                <a:solidFill>
                  <a:srgbClr val="FF0000"/>
                </a:solidFill>
              </a:rPr>
              <a:t>src</a:t>
            </a:r>
            <a:r>
              <a:rPr lang="en-US" sz="3300" dirty="0">
                <a:solidFill>
                  <a:srgbClr val="FF0000"/>
                </a:solidFill>
              </a:rPr>
              <a:t>="../d3/d3.v3.js"&gt;&lt;/script&gt;</a:t>
            </a:r>
          </a:p>
          <a:p>
            <a:pPr marL="0" indent="0">
              <a:buNone/>
            </a:pPr>
            <a:r>
              <a:rPr lang="en-US" sz="3300" dirty="0"/>
              <a:t>    &lt;/head&gt;</a:t>
            </a:r>
          </a:p>
          <a:p>
            <a:pPr marL="0" indent="0">
              <a:buNone/>
            </a:pPr>
            <a:r>
              <a:rPr lang="en-US" sz="3300" dirty="0"/>
              <a:t>    &lt;body&gt;</a:t>
            </a:r>
          </a:p>
          <a:p>
            <a:pPr marL="0" indent="0">
              <a:buNone/>
            </a:pPr>
            <a:r>
              <a:rPr lang="en-US" sz="3300" dirty="0"/>
              <a:t>        &lt;script type="text/</a:t>
            </a:r>
            <a:r>
              <a:rPr lang="en-US" sz="3300" dirty="0" err="1"/>
              <a:t>javascript</a:t>
            </a:r>
            <a:r>
              <a:rPr lang="en-US" sz="3300" dirty="0"/>
              <a:t>"&gt;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FF0000"/>
                </a:solidFill>
              </a:rPr>
              <a:t>            // Your beautiful D3 code will go here</a:t>
            </a:r>
          </a:p>
          <a:p>
            <a:pPr marL="0" indent="0">
              <a:buNone/>
            </a:pPr>
            <a:r>
              <a:rPr lang="en-US" sz="3300" dirty="0"/>
              <a:t>        &lt;/script&gt;</a:t>
            </a:r>
          </a:p>
          <a:p>
            <a:pPr marL="0" indent="0">
              <a:buNone/>
            </a:pPr>
            <a:r>
              <a:rPr lang="en-US" sz="3300" dirty="0"/>
              <a:t>    &lt;/body&gt;</a:t>
            </a:r>
          </a:p>
          <a:p>
            <a:pPr marL="0" indent="0">
              <a:buNone/>
            </a:pPr>
            <a:r>
              <a:rPr lang="en-US" sz="3300" dirty="0"/>
              <a:t>&lt;/html&gt;    </a:t>
            </a:r>
          </a:p>
        </p:txBody>
      </p:sp>
    </p:spTree>
    <p:extLst>
      <p:ext uri="{BB962C8B-B14F-4D97-AF65-F5344CB8AC3E}">
        <p14:creationId xmlns:p14="http://schemas.microsoft.com/office/powerpoint/2010/main" val="37961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D3 – Manipulação do DOM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D3 abstrai muitas das operações envolvidas na manipulação do DOM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   </a:t>
            </a:r>
            <a:r>
              <a:rPr lang="en-US" dirty="0" smtClean="0"/>
              <a:t>d3.select</a:t>
            </a:r>
            <a:r>
              <a:rPr lang="en-US" dirty="0"/>
              <a:t>("body").append("p").text("New paragraph!");</a:t>
            </a:r>
          </a:p>
          <a:p>
            <a:endParaRPr lang="pt-BR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38200" y="2775857"/>
            <a:ext cx="1496786" cy="1770919"/>
            <a:chOff x="838200" y="2775857"/>
            <a:chExt cx="1496786" cy="1770919"/>
          </a:xfrm>
        </p:grpSpPr>
        <p:sp>
          <p:nvSpPr>
            <p:cNvPr id="3" name="Oval 2"/>
            <p:cNvSpPr/>
            <p:nvPr/>
          </p:nvSpPr>
          <p:spPr>
            <a:xfrm>
              <a:off x="1828800" y="2775857"/>
              <a:ext cx="506186" cy="5633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1428750" y="3404507"/>
              <a:ext cx="547007" cy="72662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38200" y="4177444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D3 object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56758" y="2792185"/>
            <a:ext cx="2019299" cy="1974440"/>
            <a:chOff x="1828800" y="2775857"/>
            <a:chExt cx="2019299" cy="1974440"/>
          </a:xfrm>
        </p:grpSpPr>
        <p:sp>
          <p:nvSpPr>
            <p:cNvPr id="11" name="Oval 10"/>
            <p:cNvSpPr/>
            <p:nvPr/>
          </p:nvSpPr>
          <p:spPr>
            <a:xfrm>
              <a:off x="1828800" y="2775857"/>
              <a:ext cx="2019299" cy="61232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2328182" y="3388179"/>
              <a:ext cx="547007" cy="72662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915886" y="4103966"/>
              <a:ext cx="1085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CSS Selector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01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592</Words>
  <Application>Microsoft Office PowerPoint</Application>
  <PresentationFormat>Widescreen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Visualização de Dados</vt:lpstr>
      <vt:lpstr>Aula Passada</vt:lpstr>
      <vt:lpstr>Aula Passada</vt:lpstr>
      <vt:lpstr>Importante: Funções Úteis de Arrays</vt:lpstr>
      <vt:lpstr>Mas, e se?</vt:lpstr>
      <vt:lpstr>D3.js</vt:lpstr>
      <vt:lpstr>D3</vt:lpstr>
      <vt:lpstr>D3 – Primeiros Passos - http://d3js.org</vt:lpstr>
      <vt:lpstr>D3 – Manipulação do DOM</vt:lpstr>
      <vt:lpstr>D3 – Manipulação do DOM</vt:lpstr>
      <vt:lpstr>D3 – Anexando Dados</vt:lpstr>
      <vt:lpstr>D3 – Anexando Dados</vt:lpstr>
      <vt:lpstr>D3 – Anexando Dados</vt:lpstr>
      <vt:lpstr>D3 – Usando os Dados</vt:lpstr>
      <vt:lpstr>D3 – Exercicio 1</vt:lpstr>
      <vt:lpstr>D3 – Exercicio 2</vt:lpstr>
      <vt:lpstr>D3 – Exercicio 2</vt:lpstr>
      <vt:lpstr>D3 – Exercicio 3</vt:lpstr>
      <vt:lpstr>D3 – Seleções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Visualização de Dados</dc:title>
  <dc:creator>Nivan Ferreira</dc:creator>
  <cp:lastModifiedBy>Nivan Ferreira</cp:lastModifiedBy>
  <cp:revision>20</cp:revision>
  <dcterms:created xsi:type="dcterms:W3CDTF">2016-08-18T07:43:55Z</dcterms:created>
  <dcterms:modified xsi:type="dcterms:W3CDTF">2016-08-18T13:11:21Z</dcterms:modified>
</cp:coreProperties>
</file>