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4C00-8C07-42A6-9D56-C97FD759AC6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F233-FFC0-4B2F-AD29-B329FC7E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4C00-8C07-42A6-9D56-C97FD759AC6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F233-FFC0-4B2F-AD29-B329FC7E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4C00-8C07-42A6-9D56-C97FD759AC6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F233-FFC0-4B2F-AD29-B329FC7E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4C00-8C07-42A6-9D56-C97FD759AC6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F233-FFC0-4B2F-AD29-B329FC7E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3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4C00-8C07-42A6-9D56-C97FD759AC6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F233-FFC0-4B2F-AD29-B329FC7E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4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4C00-8C07-42A6-9D56-C97FD759AC6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F233-FFC0-4B2F-AD29-B329FC7E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4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4C00-8C07-42A6-9D56-C97FD759AC6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F233-FFC0-4B2F-AD29-B329FC7E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4C00-8C07-42A6-9D56-C97FD759AC6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F233-FFC0-4B2F-AD29-B329FC7E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4C00-8C07-42A6-9D56-C97FD759AC6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F233-FFC0-4B2F-AD29-B329FC7E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4C00-8C07-42A6-9D56-C97FD759AC6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F233-FFC0-4B2F-AD29-B329FC7E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6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4C00-8C07-42A6-9D56-C97FD759AC6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F233-FFC0-4B2F-AD29-B329FC7E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6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4C00-8C07-42A6-9D56-C97FD759AC6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F233-FFC0-4B2F-AD29-B329FC7E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Visualiza</a:t>
            </a:r>
            <a:r>
              <a:rPr lang="pt-BR" dirty="0" smtClean="0"/>
              <a:t>ção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vimos até agora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anexar dados à elementos do DOM</a:t>
            </a:r>
          </a:p>
          <a:p>
            <a:r>
              <a:rPr lang="pt-BR" dirty="0" smtClean="0"/>
              <a:t>Como usar a enter() selection para adicionar elementos ao DOM usando os dados</a:t>
            </a:r>
          </a:p>
          <a:p>
            <a:endParaRPr lang="pt-BR" dirty="0"/>
          </a:p>
          <a:p>
            <a:r>
              <a:rPr lang="pt-BR" dirty="0" smtClean="0"/>
              <a:t>Em geral, os dados mostrados serão dinâmicos (por qual motivo</a:t>
            </a:r>
            <a:r>
              <a:rPr lang="en-US" dirty="0" smtClean="0"/>
              <a:t>?) e, </a:t>
            </a:r>
            <a:r>
              <a:rPr lang="en-US" dirty="0" err="1" smtClean="0"/>
              <a:t>portanto</a:t>
            </a:r>
            <a:r>
              <a:rPr lang="en-US" dirty="0" smtClean="0"/>
              <a:t>, </a:t>
            </a:r>
            <a:r>
              <a:rPr lang="en-US" dirty="0" err="1" smtClean="0"/>
              <a:t>temos</a:t>
            </a:r>
            <a:r>
              <a:rPr lang="en-US" dirty="0" smtClean="0"/>
              <a:t> que saber </a:t>
            </a:r>
            <a:r>
              <a:rPr lang="en-US" dirty="0" err="1" smtClean="0"/>
              <a:t>atualizar</a:t>
            </a:r>
            <a:r>
              <a:rPr lang="en-US" dirty="0" smtClean="0"/>
              <a:t> </a:t>
            </a:r>
            <a:r>
              <a:rPr lang="en-US" dirty="0" err="1" smtClean="0"/>
              <a:t>nossas</a:t>
            </a:r>
            <a:r>
              <a:rPr lang="en-US" dirty="0" smtClean="0"/>
              <a:t> </a:t>
            </a:r>
            <a:r>
              <a:rPr lang="en-US" dirty="0" err="1" smtClean="0"/>
              <a:t>visualizações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9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Seleções 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s3.amazonaws.com/assets-paperboy/adunkman/techtime-understanding-d3-selection-operations-ve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89" y="1825625"/>
            <a:ext cx="7398221" cy="497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48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Geral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Bind data</a:t>
            </a:r>
          </a:p>
          <a:p>
            <a:r>
              <a:rPr lang="pt-BR" dirty="0" smtClean="0"/>
              <a:t>enter() -&gt; adiciona elementos necessários</a:t>
            </a:r>
          </a:p>
          <a:p>
            <a:r>
              <a:rPr lang="pt-BR" dirty="0"/>
              <a:t>e</a:t>
            </a:r>
            <a:r>
              <a:rPr lang="pt-BR" dirty="0" smtClean="0"/>
              <a:t>xit() -&gt; remove elementos excedentes</a:t>
            </a:r>
          </a:p>
          <a:p>
            <a:r>
              <a:rPr lang="pt-BR" dirty="0" smtClean="0"/>
              <a:t>Update -&gt; set valores dos parâmetros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3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Geral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uma página HTML com um elemento svg e um botão</a:t>
            </a:r>
          </a:p>
          <a:p>
            <a:r>
              <a:rPr lang="pt-BR" dirty="0" smtClean="0"/>
              <a:t>Cade vez que o botão é clicado uma lista aleatória de arrays deve ser criada</a:t>
            </a:r>
          </a:p>
          <a:p>
            <a:r>
              <a:rPr lang="pt-BR" dirty="0" smtClean="0"/>
              <a:t>O svg deve ser atualizado para mostrar a lista como um histograma (barras), como feito na última aula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8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recurso poderoso de D3 são transições</a:t>
            </a:r>
          </a:p>
          <a:p>
            <a:r>
              <a:rPr lang="pt-BR" dirty="0" smtClean="0"/>
              <a:t>Esses são elementos importantes em visualizações (mas devem ser usados com cautela)</a:t>
            </a:r>
          </a:p>
          <a:p>
            <a:endParaRPr lang="pt-BR" dirty="0"/>
          </a:p>
          <a:p>
            <a:r>
              <a:rPr lang="pt-BR" dirty="0" smtClean="0"/>
              <a:t>Leia detalhes https://bost.ocks.org/mike/transition/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5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Transições - Padrão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uma página html que contenha o elemento body</a:t>
            </a:r>
          </a:p>
          <a:p>
            <a:r>
              <a:rPr lang="pt-BR" dirty="0" smtClean="0"/>
              <a:t>Execute </a:t>
            </a:r>
            <a:br>
              <a:rPr lang="pt-BR" dirty="0" smtClean="0"/>
            </a:br>
            <a:r>
              <a:rPr lang="pt-BR" dirty="0" smtClean="0"/>
              <a:t>      </a:t>
            </a:r>
            <a:r>
              <a:rPr lang="en-US" dirty="0" smtClean="0"/>
              <a:t>d3.select("body").style("color", "red");</a:t>
            </a:r>
          </a:p>
          <a:p>
            <a:r>
              <a:rPr lang="pt-BR" dirty="0" smtClean="0"/>
              <a:t>Agora Execute</a:t>
            </a:r>
            <a:br>
              <a:rPr lang="pt-BR" dirty="0" smtClean="0"/>
            </a:br>
            <a:r>
              <a:rPr lang="pt-BR" dirty="0" smtClean="0"/>
              <a:t>       </a:t>
            </a:r>
            <a:r>
              <a:rPr lang="en-US" dirty="0" smtClean="0"/>
              <a:t>d3.select("body").transition().style("color", "red");</a:t>
            </a:r>
            <a:endParaRPr lang="pt-BR" dirty="0" smtClean="0"/>
          </a:p>
          <a:p>
            <a:r>
              <a:rPr lang="pt-BR" dirty="0" smtClean="0"/>
              <a:t>Padrão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Seleção.estadoInicial.transition().estadoFinal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5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Utilidades para criar funções de escala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	var xScale = d3.scaleLinear()</a:t>
            </a:r>
          </a:p>
          <a:p>
            <a:pPr marL="0" indent="0">
              <a:buNone/>
            </a:pPr>
            <a:r>
              <a:rPr lang="pt-BR" dirty="0" smtClean="0"/>
              <a:t>                .domain([min, max])</a:t>
            </a:r>
          </a:p>
          <a:p>
            <a:pPr marL="0" indent="0">
              <a:buNone/>
            </a:pPr>
            <a:r>
              <a:rPr lang="pt-BR" dirty="0" smtClean="0"/>
              <a:t>                .range([0, 800]);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var color = d3.scaleLinear()</a:t>
            </a:r>
          </a:p>
          <a:p>
            <a:pPr marL="0" indent="0">
              <a:buNone/>
            </a:pPr>
            <a:r>
              <a:rPr lang="pt-BR" dirty="0" smtClean="0"/>
              <a:t>                .domain([min, 0, max])</a:t>
            </a:r>
          </a:p>
          <a:p>
            <a:pPr marL="0" indent="0">
              <a:buNone/>
            </a:pPr>
            <a:r>
              <a:rPr lang="pt-BR" dirty="0" smtClean="0"/>
              <a:t>                .range(["darkred", "lightgray", "steelblue"]);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0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Visualização de Dados</vt:lpstr>
      <vt:lpstr>O que vimos até agora</vt:lpstr>
      <vt:lpstr>Seleções e Dados</vt:lpstr>
      <vt:lpstr>Padrão Geral</vt:lpstr>
      <vt:lpstr>Padrão Geral</vt:lpstr>
      <vt:lpstr>Transições</vt:lpstr>
      <vt:lpstr>Transições - Padrão</vt:lpstr>
      <vt:lpstr>Escalas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</dc:title>
  <dc:creator>Nivan Ferreira</dc:creator>
  <cp:lastModifiedBy>Nivan Ferreira</cp:lastModifiedBy>
  <cp:revision>6</cp:revision>
  <dcterms:created xsi:type="dcterms:W3CDTF">2016-08-23T10:15:50Z</dcterms:created>
  <dcterms:modified xsi:type="dcterms:W3CDTF">2016-08-23T10:44:31Z</dcterms:modified>
</cp:coreProperties>
</file>