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9CB8-B7BB-4B2F-B5DF-E51B63D3EAD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Vimos na lista de exercícios que desenhar eixos em visualizações é uma tarefa não trivial</a:t>
            </a:r>
          </a:p>
          <a:p>
            <a:r>
              <a:rPr lang="pt-BR" dirty="0" smtClean="0"/>
              <a:t>D3 possui funcionalidades para auxiliar nesta tarefa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xAxis = d3.axisBottom(xScale);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svg.append("g").call(xAxis);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Insira o eixo Y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yAxis = d3.axisLeft(yScale);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svg.append("g").call(yAxis);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Em aulas passadas vimos o papel das seleções enter() e exit() na atualização de visualizações</a:t>
            </a:r>
          </a:p>
          <a:p>
            <a:r>
              <a:rPr lang="pt-BR" dirty="0" smtClean="0"/>
              <a:t>Vamos falar um pouco mais sobre esse ponto considerando transições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Segunda</a:t>
            </a:r>
            <a:r>
              <a:rPr lang="en-US" dirty="0" smtClean="0"/>
              <a:t> 13-15</a:t>
            </a:r>
          </a:p>
          <a:p>
            <a:r>
              <a:rPr lang="en-US" dirty="0" err="1" smtClean="0"/>
              <a:t>Quarta</a:t>
            </a:r>
            <a:r>
              <a:rPr lang="en-US" smtClean="0"/>
              <a:t> 15-17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Modernizar o Nosso Scatterplot!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Pegue codigo</a:t>
            </a:r>
          </a:p>
          <a:p>
            <a:r>
              <a:rPr lang="pt-BR" dirty="0" smtClean="0"/>
              <a:t>Revisar codigo com alunos</a:t>
            </a:r>
          </a:p>
          <a:p>
            <a:r>
              <a:rPr lang="pt-BR" dirty="0" smtClean="0"/>
              <a:t>Descrever escalas/padding</a:t>
            </a:r>
          </a:p>
          <a:p>
            <a:r>
              <a:rPr lang="pt-BR" dirty="0" smtClean="0"/>
              <a:t>Descrever eixos</a:t>
            </a:r>
          </a:p>
          <a:p>
            <a:r>
              <a:rPr lang="pt-BR" dirty="0" smtClean="0"/>
              <a:t>Descrever Eventos</a:t>
            </a:r>
          </a:p>
          <a:p>
            <a:r>
              <a:rPr lang="pt-BR" dirty="0" smtClean="0"/>
              <a:t>Descrever Transicoes</a:t>
            </a:r>
          </a:p>
          <a:p>
            <a:r>
              <a:rPr lang="pt-BR" dirty="0" smtClean="0"/>
              <a:t>Descrever Brushes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os pontos e texto do nosso scatterplot estão fora do SVG</a:t>
            </a:r>
          </a:p>
          <a:p>
            <a:r>
              <a:rPr lang="pt-BR" dirty="0" smtClean="0"/>
              <a:t>Para corrigir isso definiremos “margens” para o desenho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797946"/>
            <a:ext cx="7723822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 (Mike Bostock)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Defina a margem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margin = {top: 3, right: 2, bottom: 5, left: 5};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e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width = 500- </a:t>
            </a:r>
            <a:r>
              <a:rPr lang="en-US" dirty="0" err="1" smtClean="0"/>
              <a:t>margin.left</a:t>
            </a:r>
            <a:r>
              <a:rPr lang="en-US" dirty="0" smtClean="0"/>
              <a:t> - </a:t>
            </a:r>
            <a:r>
              <a:rPr lang="en-US" dirty="0" err="1" smtClean="0"/>
              <a:t>margin.right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height = 300 - </a:t>
            </a:r>
            <a:r>
              <a:rPr lang="en-US" dirty="0" err="1" smtClean="0"/>
              <a:t>margin.top</a:t>
            </a:r>
            <a:r>
              <a:rPr lang="en-US" dirty="0" smtClean="0"/>
              <a:t> - </a:t>
            </a:r>
            <a:r>
              <a:rPr lang="en-US" dirty="0" err="1" smtClean="0"/>
              <a:t>margin.bottom</a:t>
            </a:r>
            <a:r>
              <a:rPr lang="en-US" dirty="0" smtClean="0"/>
              <a:t>;</a:t>
            </a:r>
            <a:endParaRPr lang="pt-BR" dirty="0" smtClean="0"/>
          </a:p>
          <a:p>
            <a:r>
              <a:rPr lang="pt-BR" dirty="0" smtClean="0"/>
              <a:t>Defina o SVG</a:t>
            </a:r>
          </a:p>
          <a:p>
            <a:pPr lvl="1"/>
            <a:r>
              <a:rPr lang="pt-BR" dirty="0" smtClean="0"/>
              <a:t>var svg = d3.select("body").append("svg") </a:t>
            </a:r>
            <a:br>
              <a:rPr lang="pt-BR" dirty="0" smtClean="0"/>
            </a:br>
            <a:r>
              <a:rPr lang="pt-BR" dirty="0" smtClean="0"/>
              <a:t>                   .attr("width", width + margin.left + margin.right) </a:t>
            </a:r>
            <a:br>
              <a:rPr lang="pt-BR" dirty="0" smtClean="0"/>
            </a:br>
            <a:r>
              <a:rPr lang="pt-BR" dirty="0" smtClean="0"/>
              <a:t>                   .attr("height", height + margin.top + margin.bottom) </a:t>
            </a:r>
            <a:br>
              <a:rPr lang="pt-BR" dirty="0" smtClean="0"/>
            </a:br>
            <a:r>
              <a:rPr lang="pt-BR" dirty="0" smtClean="0"/>
              <a:t>                   .append("g")</a:t>
            </a:r>
            <a:br>
              <a:rPr lang="pt-BR" dirty="0" smtClean="0"/>
            </a:br>
            <a:r>
              <a:rPr lang="pt-BR" dirty="0" smtClean="0"/>
              <a:t>                   .attr("transform", "translate(" + margin.left + "," + margin.top + ")");</a:t>
            </a:r>
          </a:p>
        </p:txBody>
      </p:sp>
      <p:sp>
        <p:nvSpPr>
          <p:cNvPr id="16" name="Oval 15"/>
          <p:cNvSpPr/>
          <p:nvPr/>
        </p:nvSpPr>
        <p:spPr>
          <a:xfrm>
            <a:off x="9363456" y="2212848"/>
            <a:ext cx="2304288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daqui, podemos ignorar as margens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85832" y="3822192"/>
            <a:ext cx="438912" cy="198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pt-BR" i="1" dirty="0" smtClean="0"/>
              <a:t>   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var x = d3.scaleLinear()  //cria a escala identidade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x(1) // retorna 1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263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9494520" y="4032504"/>
            <a:ext cx="0" cy="167116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i="1" dirty="0" smtClean="0"/>
              <a:t>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var x = d3.scaleLinear()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.domain([0,100])</a:t>
            </a:r>
          </a:p>
          <a:p>
            <a:pPr marL="0" indent="0">
              <a:buNone/>
            </a:pPr>
            <a:r>
              <a:rPr lang="pt-BR" i="1" dirty="0" smtClean="0"/>
              <a:t>                     .range([30,500])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x(0) //retorna 30</a:t>
            </a:r>
          </a:p>
          <a:p>
            <a:pPr marL="0" indent="0">
              <a:buNone/>
            </a:pPr>
            <a:r>
              <a:rPr lang="pt-BR" i="1" dirty="0" smtClean="0"/>
              <a:t>       x(50) //retorna 265</a:t>
            </a:r>
          </a:p>
          <a:p>
            <a:endParaRPr lang="pt-B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343042" y="3895344"/>
            <a:ext cx="2757774" cy="2178845"/>
            <a:chOff x="6377082" y="3950208"/>
            <a:chExt cx="2757774" cy="217884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711696" y="3950208"/>
              <a:ext cx="0" cy="1856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562344" y="5684520"/>
              <a:ext cx="1932432" cy="213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91856" y="5758530"/>
              <a:ext cx="1143000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Domain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170151" y="4636532"/>
              <a:ext cx="784385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Range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8677656" y="4032504"/>
            <a:ext cx="816864" cy="1389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07133" y="519285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4549" y="384876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0302" y="5653937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604313" y="4032504"/>
            <a:ext cx="890207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var xScale = d3.scale.linear() </a:t>
            </a:r>
          </a:p>
          <a:p>
            <a:pPr marL="0" indent="0">
              <a:buNone/>
            </a:pPr>
            <a:r>
              <a:rPr lang="pt-BR" dirty="0" smtClean="0"/>
              <a:t>                   .domain([0, d3.max(dataset, function(d) { return d[0]; })])</a:t>
            </a:r>
          </a:p>
          <a:p>
            <a:pPr marL="0" indent="0">
              <a:buNone/>
            </a:pPr>
            <a:r>
              <a:rPr lang="pt-BR" dirty="0" smtClean="0"/>
              <a:t>                   .range([0, w]);</a:t>
            </a:r>
          </a:p>
          <a:p>
            <a:r>
              <a:rPr lang="pt-BR" dirty="0" smtClean="0"/>
              <a:t>var yScale = d3.scale.linear()</a:t>
            </a:r>
          </a:p>
          <a:p>
            <a:pPr marL="0" indent="0">
              <a:buNone/>
            </a:pPr>
            <a:r>
              <a:rPr lang="pt-BR" dirty="0" smtClean="0"/>
              <a:t>                  .domain([0, d3.max(dataset, function(d) { return d[1]; })])</a:t>
            </a:r>
            <a:br>
              <a:rPr lang="pt-BR" dirty="0" smtClean="0"/>
            </a:br>
            <a:r>
              <a:rPr lang="pt-BR" dirty="0" smtClean="0"/>
              <a:t>                  .range([0, h]);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Essas escalas permitem transformar um retângulo contendo os dados no viewport desejado. 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Use as escalas para definir as coordenadas dos pontos e do texto.</a:t>
            </a:r>
          </a:p>
        </p:txBody>
      </p:sp>
    </p:spTree>
    <p:extLst>
      <p:ext uri="{BB962C8B-B14F-4D97-AF65-F5344CB8AC3E}">
        <p14:creationId xmlns:p14="http://schemas.microsoft.com/office/powerpoint/2010/main" val="2644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O plot está “invertido”, como usar escalas para resolver isso?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                                      .range([h, 0]);</a:t>
            </a:r>
          </a:p>
        </p:txBody>
      </p:sp>
    </p:spTree>
    <p:extLst>
      <p:ext uri="{BB962C8B-B14F-4D97-AF65-F5344CB8AC3E}">
        <p14:creationId xmlns:p14="http://schemas.microsoft.com/office/powerpoint/2010/main" val="27532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Use escalas para definir o raio dos pontos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rScale = d3.scale.linear()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.domain([0, d3.max(dataset, function(d) { return d[1]; })])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.range([2, 5]);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Use escalas para colorir pontos de acordo com a coordenada y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676503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var cScale </a:t>
            </a:r>
            <a:r>
              <a:rPr lang="pt-BR" sz="2800" dirty="0"/>
              <a:t>= d3.scale.linear() </a:t>
            </a:r>
          </a:p>
          <a:p>
            <a:r>
              <a:rPr lang="pt-BR" sz="2800" dirty="0"/>
              <a:t>                     .domain([0, d3.max(dataset, function(d) { return d[1]; })]) </a:t>
            </a:r>
          </a:p>
          <a:p>
            <a:r>
              <a:rPr lang="pt-BR" sz="2800" dirty="0"/>
              <a:t>                     .range([“gray”, “red”]);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406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Visualização de Dados</vt:lpstr>
      <vt:lpstr>Vamos Modernizar o Nosso Scatterplot!</vt:lpstr>
      <vt:lpstr>Margens</vt:lpstr>
      <vt:lpstr>Conversão de Margens (Mike Bostock)</vt:lpstr>
      <vt:lpstr>Escalas em D3</vt:lpstr>
      <vt:lpstr>Escalas em D3</vt:lpstr>
      <vt:lpstr>Escalas em D3</vt:lpstr>
      <vt:lpstr>Escalas em D3</vt:lpstr>
      <vt:lpstr>Escalas em D3</vt:lpstr>
      <vt:lpstr>Eixos</vt:lpstr>
      <vt:lpstr>Eixos</vt:lpstr>
      <vt:lpstr>Atualização das Visualizações</vt:lpstr>
      <vt:lpstr>Segundo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20</cp:revision>
  <dcterms:created xsi:type="dcterms:W3CDTF">2016-08-28T21:47:10Z</dcterms:created>
  <dcterms:modified xsi:type="dcterms:W3CDTF">2016-08-29T19:01:05Z</dcterms:modified>
</cp:coreProperties>
</file>