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947120"/>
            <a:ext cx="911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93c47d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67EF872-391F-46F7-92F8-6A03892AFF4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4947120"/>
            <a:ext cx="911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93c47d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0E2F0A2-F692-4993-85C7-B00D86171F1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93c47d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Visualização de Dados</a:t>
            </a:r>
            <a:r>
              <a:rPr b="0" lang="en-US" sz="2200" spc="-1" strike="noStrike">
                <a:solidFill>
                  <a:srgbClr val="93c47d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
</a:t>
            </a: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Proposta de projeto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311760" y="2834280"/>
            <a:ext cx="8520120" cy="1005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Alana Laryssa Seabra </a:t>
            </a:r>
            <a:r>
              <a:rPr b="0" lang="en-US" sz="1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(</a:t>
            </a:r>
            <a:r>
              <a:rPr b="0" i="1" lang="en-US" sz="1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alsas</a:t>
            </a:r>
            <a:r>
              <a:rPr b="0" lang="en-US" sz="1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Brunno Rafael </a:t>
            </a:r>
            <a:r>
              <a:rPr b="0" lang="en-US" sz="1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(</a:t>
            </a:r>
            <a:r>
              <a:rPr b="0" i="1" lang="en-US" sz="1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brbc</a:t>
            </a:r>
            <a:r>
              <a:rPr b="0" lang="en-US" sz="1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Gabriela Mota </a:t>
            </a:r>
            <a:r>
              <a:rPr b="0" lang="en-US" sz="1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(</a:t>
            </a:r>
            <a:r>
              <a:rPr b="0" i="1" lang="en-US" sz="1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gml</a:t>
            </a:r>
            <a:r>
              <a:rPr b="0" lang="en-US" sz="1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Problema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4565520" y="1152360"/>
            <a:ext cx="426636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No ENEM, Matemática divide o último lugar com Física no ranking de taxa de acertos, com apenas 25%*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Alunos, em geral, apresentam dificuldade maior em Matemática do que em outras disciplinas, principalmente nas áreas de Geometria e Álgebra Linear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Alguns conceitos dessas áreas citadas são muito abstratos e os alunos têm dificuldade de desenvolver o entendimento completo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243800" y="1686600"/>
            <a:ext cx="2347920" cy="23479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Shape 109" descr=""/>
          <p:cNvPicPr/>
          <p:nvPr/>
        </p:nvPicPr>
        <p:blipFill>
          <a:blip r:embed="rId1"/>
          <a:stretch/>
        </p:blipFill>
        <p:spPr>
          <a:xfrm>
            <a:off x="1593000" y="2036160"/>
            <a:ext cx="1648800" cy="1648800"/>
          </a:xfrm>
          <a:prstGeom prst="rect">
            <a:avLst/>
          </a:prstGeom>
          <a:ln>
            <a:noFill/>
          </a:ln>
        </p:spPr>
      </p:pic>
      <p:sp>
        <p:nvSpPr>
          <p:cNvPr id="82" name="CustomShape 4"/>
          <p:cNvSpPr/>
          <p:nvPr/>
        </p:nvSpPr>
        <p:spPr>
          <a:xfrm>
            <a:off x="4565520" y="4641840"/>
            <a:ext cx="408312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* Dados da plataforma AppProva do ENEM 2014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Persona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8480" y="1152360"/>
            <a:ext cx="425376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Ana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19 anos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Estudante do primeiro período de um curso de Computação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Está cursando a disciplina de Álgebra Linear e está encontrando dificuldades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243800" y="1686600"/>
            <a:ext cx="2347920" cy="23479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Shape 118" descr=""/>
          <p:cNvPicPr/>
          <p:nvPr/>
        </p:nvPicPr>
        <p:blipFill>
          <a:blip r:embed="rId1"/>
          <a:srcRect l="-10542" t="-21084" r="-8209" b="0"/>
          <a:stretch/>
        </p:blipFill>
        <p:spPr>
          <a:xfrm>
            <a:off x="1266480" y="1686600"/>
            <a:ext cx="2302560" cy="234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243800" y="1686600"/>
            <a:ext cx="2347920" cy="23479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Caso de uso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4565520" y="1152360"/>
            <a:ext cx="414108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Ana tendo dificuldades em aprender os conceitos trabalhados na aula de Álgebra Linear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Assim como alguns de seus amigos, Ana não consegue desenhar no seu caderno o que o professor desenha no quadro durante a aula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Ana procura a nossa plataforma e consegue visualizar melhor os conceitos mais abstratos que aprendeu em aula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Shape 126" descr=""/>
          <p:cNvPicPr/>
          <p:nvPr/>
        </p:nvPicPr>
        <p:blipFill>
          <a:blip r:embed="rId1"/>
          <a:stretch/>
        </p:blipFill>
        <p:spPr>
          <a:xfrm>
            <a:off x="1198440" y="1641600"/>
            <a:ext cx="2437920" cy="243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243800" y="1686600"/>
            <a:ext cx="2347920" cy="23479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Proposta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4578480" y="1152360"/>
            <a:ext cx="425376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Desenvolver uma ferramenta de autoria para alunos e professores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A ferramenta irá auxiliar a compreensão de assuntos de Geometria e Álgebra Linear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A ferramenta será interativa e abordará temas considerados mais abstratos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Shape 142" descr=""/>
          <p:cNvPicPr/>
          <p:nvPr/>
        </p:nvPicPr>
        <p:blipFill>
          <a:blip r:embed="rId1"/>
          <a:stretch/>
        </p:blipFill>
        <p:spPr>
          <a:xfrm>
            <a:off x="1476720" y="1919880"/>
            <a:ext cx="1881720" cy="188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Bree Serif"/>
                <a:ea typeface="Bree Serif"/>
              </a:rPr>
              <a:t>TODO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65520" y="1607040"/>
            <a:ext cx="4266360" cy="3344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Conversar com professores e alunos para conhecer suas dificuldades de forma mais pontual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Elaborar uma lista mínima de funções que teremos que entregar ao fim dessa disciplina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243800" y="1686600"/>
            <a:ext cx="2347920" cy="23479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Shape 150" descr=""/>
          <p:cNvPicPr/>
          <p:nvPr/>
        </p:nvPicPr>
        <p:blipFill>
          <a:blip r:embed="rId1"/>
          <a:stretch/>
        </p:blipFill>
        <p:spPr>
          <a:xfrm>
            <a:off x="1679760" y="2122560"/>
            <a:ext cx="1475640" cy="147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3745800"/>
            <a:ext cx="8520120" cy="1005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Alana Laryssa Seabra </a:t>
            </a:r>
            <a:r>
              <a:rPr b="0" lang="en-US" sz="12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(</a:t>
            </a:r>
            <a:r>
              <a:rPr b="0" i="1" lang="en-US" sz="12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alsas</a:t>
            </a:r>
            <a:r>
              <a:rPr b="0" lang="en-US" sz="12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Brunno Rafael </a:t>
            </a:r>
            <a:r>
              <a:rPr b="0" lang="en-US" sz="12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(</a:t>
            </a:r>
            <a:r>
              <a:rPr b="0" i="1" lang="en-US" sz="12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brbc</a:t>
            </a:r>
            <a:r>
              <a:rPr b="0" lang="en-US" sz="12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Gabriela Mota </a:t>
            </a:r>
            <a:r>
              <a:rPr b="0" lang="en-US" sz="12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(</a:t>
            </a:r>
            <a:r>
              <a:rPr b="0" i="1" lang="en-US" sz="12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gml</a:t>
            </a:r>
            <a:r>
              <a:rPr b="0" lang="en-US" sz="12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roid Serif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398040" y="1245240"/>
            <a:ext cx="2347920" cy="23479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Shape 157" descr=""/>
          <p:cNvPicPr/>
          <p:nvPr/>
        </p:nvPicPr>
        <p:blipFill>
          <a:blip r:embed="rId1"/>
          <a:stretch/>
        </p:blipFill>
        <p:spPr>
          <a:xfrm>
            <a:off x="3831120" y="1515600"/>
            <a:ext cx="1644120" cy="164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2016-10-13T08:49:19Z</dcterms:modified>
  <cp:revision>1</cp:revision>
  <dc:subject/>
  <dc:title/>
</cp:coreProperties>
</file>