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7D69-7155-44A1-ACC2-27493576B28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6E5-743B-4779-80D2-D69C2AF2B8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7D69-7155-44A1-ACC2-27493576B28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6E5-743B-4779-80D2-D69C2AF2B8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7D69-7155-44A1-ACC2-27493576B28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6E5-743B-4779-80D2-D69C2AF2B8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7D69-7155-44A1-ACC2-27493576B28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6E5-743B-4779-80D2-D69C2AF2B8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7D69-7155-44A1-ACC2-27493576B28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6E5-743B-4779-80D2-D69C2AF2B8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7D69-7155-44A1-ACC2-27493576B28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6E5-743B-4779-80D2-D69C2AF2B8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7D69-7155-44A1-ACC2-27493576B28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6E5-743B-4779-80D2-D69C2AF2B8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7D69-7155-44A1-ACC2-27493576B28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6E5-743B-4779-80D2-D69C2AF2B8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7D69-7155-44A1-ACC2-27493576B28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6E5-743B-4779-80D2-D69C2AF2B8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7D69-7155-44A1-ACC2-27493576B28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6E5-743B-4779-80D2-D69C2AF2B8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7D69-7155-44A1-ACC2-27493576B28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E6E5-743B-4779-80D2-D69C2AF2B8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7D69-7155-44A1-ACC2-27493576B289}" type="datetimeFigureOut">
              <a:rPr lang="ko-KR" altLang="en-US" smtClean="0"/>
              <a:t>2015-12-04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E6E5-743B-4779-80D2-D69C2AF2B8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28794" y="1357298"/>
            <a:ext cx="3571900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14942" y="4572008"/>
            <a:ext cx="919170" cy="100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  <a:p>
            <a:pPr algn="ctr"/>
            <a:r>
              <a:rPr lang="en-US" altLang="ko-KR" dirty="0" smtClean="0"/>
              <a:t>3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57290" y="4572008"/>
            <a:ext cx="919170" cy="100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</a:p>
          <a:p>
            <a:pPr algn="ctr"/>
            <a:r>
              <a:rPr lang="en-US" altLang="ko-KR" dirty="0" smtClean="0"/>
              <a:t>6</a:t>
            </a:r>
          </a:p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14942" y="1142984"/>
            <a:ext cx="919170" cy="100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</a:p>
          <a:p>
            <a:pPr algn="ctr"/>
            <a:r>
              <a:rPr lang="en-US" altLang="ko-KR" dirty="0" smtClean="0"/>
              <a:t>12</a:t>
            </a:r>
          </a:p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57290" y="1142984"/>
            <a:ext cx="919170" cy="100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12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khh</dc:creator>
  <cp:lastModifiedBy>khh</cp:lastModifiedBy>
  <cp:revision>21</cp:revision>
  <dcterms:created xsi:type="dcterms:W3CDTF">2015-12-04T04:17:22Z</dcterms:created>
  <dcterms:modified xsi:type="dcterms:W3CDTF">2015-12-04T07:42:11Z</dcterms:modified>
</cp:coreProperties>
</file>