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05" autoAdjust="0"/>
  </p:normalViewPr>
  <p:slideViewPr>
    <p:cSldViewPr>
      <p:cViewPr varScale="1">
        <p:scale>
          <a:sx n="88" d="100"/>
          <a:sy n="88" d="100"/>
        </p:scale>
        <p:origin x="-1032" y="-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96D50-321D-480C-9679-4C5A897F259F}" type="datetimeFigureOut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305AE-5E64-4AD4-A45A-487B4AA58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6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curl -XPUT localhost:9200/books/book/1 -d '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"title" : "Elasticsearch Guide ",</a:t>
            </a:r>
          </a:p>
          <a:p>
            <a:r>
              <a:rPr lang="en-US" altLang="ko-KR" dirty="0" smtClean="0"/>
              <a:t>"author" : "Kim",</a:t>
            </a:r>
          </a:p>
          <a:p>
            <a:r>
              <a:rPr lang="en-US" altLang="ko-KR" dirty="0" smtClean="0"/>
              <a:t>"started" : "2014-03-14",</a:t>
            </a:r>
          </a:p>
          <a:p>
            <a:r>
              <a:rPr lang="en-US" altLang="ko-KR" dirty="0" smtClean="0"/>
              <a:t>"pages" : 250</a:t>
            </a:r>
          </a:p>
          <a:p>
            <a:r>
              <a:rPr lang="en-US" altLang="ko-KR" dirty="0" smtClean="0"/>
              <a:t>}</a:t>
            </a:r>
            <a:r>
              <a:rPr lang="en-US" altLang="ko-KR" dirty="0" smtClean="0"/>
              <a:t>'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curl -XPUT localhost:9200/books/book/2 -d '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"title" : "Elasticsearch Easy Guide 2",</a:t>
            </a:r>
          </a:p>
          <a:p>
            <a:r>
              <a:rPr lang="en-US" altLang="ko-KR" dirty="0" smtClean="0"/>
              <a:t>"author" : ["</a:t>
            </a:r>
            <a:r>
              <a:rPr lang="en-US" altLang="ko-KR" dirty="0" err="1" smtClean="0"/>
              <a:t>Kim","Lee</a:t>
            </a:r>
            <a:r>
              <a:rPr lang="en-US" altLang="ko-KR" dirty="0" smtClean="0"/>
              <a:t>"],</a:t>
            </a:r>
          </a:p>
          <a:p>
            <a:r>
              <a:rPr lang="en-US" altLang="ko-KR" dirty="0" smtClean="0"/>
              <a:t>"started" : "2014-03-20",</a:t>
            </a:r>
          </a:p>
          <a:p>
            <a:r>
              <a:rPr lang="en-US" altLang="ko-KR" dirty="0" smtClean="0"/>
              <a:t>"pages" : 300</a:t>
            </a:r>
          </a:p>
          <a:p>
            <a:r>
              <a:rPr lang="en-US" altLang="ko-KR" dirty="0" smtClean="0"/>
              <a:t>}</a:t>
            </a:r>
            <a:r>
              <a:rPr lang="en-US" altLang="ko-KR" dirty="0" smtClean="0"/>
              <a:t>'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305AE-5E64-4AD4-A45A-487B4AA588E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12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curl -XGET localhost:9200/books/_search -d '</a:t>
            </a:r>
          </a:p>
          <a:p>
            <a:r>
              <a:rPr lang="en-US" altLang="ko-KR" dirty="0" smtClean="0"/>
              <a:t>{ "query" :</a:t>
            </a:r>
          </a:p>
          <a:p>
            <a:r>
              <a:rPr lang="en-US" altLang="ko-KR" dirty="0" smtClean="0"/>
              <a:t>  { "range" :</a:t>
            </a:r>
          </a:p>
          <a:p>
            <a:r>
              <a:rPr lang="en-US" altLang="ko-KR" dirty="0" smtClean="0"/>
              <a:t>    { "started" : </a:t>
            </a:r>
          </a:p>
          <a:p>
            <a:r>
              <a:rPr lang="en-US" altLang="ko-KR" dirty="0" smtClean="0"/>
              <a:t>      {</a:t>
            </a:r>
          </a:p>
          <a:p>
            <a:r>
              <a:rPr lang="en-US" altLang="ko-KR" dirty="0" smtClean="0"/>
              <a:t>        "from" : "2014-03-10",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"to" : "2014-03-15"</a:t>
            </a:r>
          </a:p>
          <a:p>
            <a:r>
              <a:rPr lang="en-US" altLang="ko-KR" dirty="0" smtClean="0"/>
              <a:t>      }</a:t>
            </a:r>
          </a:p>
          <a:p>
            <a:r>
              <a:rPr lang="en-US" altLang="ko-KR" dirty="0" smtClean="0"/>
              <a:t>    }</a:t>
            </a:r>
          </a:p>
          <a:p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}</a:t>
            </a:r>
            <a:r>
              <a:rPr lang="en-US" altLang="ko-KR" dirty="0" smtClean="0"/>
              <a:t>'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305AE-5E64-4AD4-A45A-487B4AA588E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0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305AE-5E64-4AD4-A45A-487B4AA588E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43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305AE-5E64-4AD4-A45A-487B4AA588E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43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305AE-5E64-4AD4-A45A-487B4AA588E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4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AAE0-AF26-43F3-8EE8-1AF34686FDA9}" type="datetimeFigureOut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65A0-7ACB-472F-870C-1586EB8079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AAE0-AF26-43F3-8EE8-1AF34686FDA9}" type="datetimeFigureOut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65A0-7ACB-472F-870C-1586EB80798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AAE0-AF26-43F3-8EE8-1AF34686FDA9}" type="datetimeFigureOut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65A0-7ACB-472F-870C-1586EB80798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AAE0-AF26-43F3-8EE8-1AF34686FDA9}" type="datetimeFigureOut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65A0-7ACB-472F-870C-1586EB80798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AAE0-AF26-43F3-8EE8-1AF34686FDA9}" type="datetimeFigureOut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65A0-7ACB-472F-870C-1586EB8079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AAE0-AF26-43F3-8EE8-1AF34686FDA9}" type="datetimeFigureOut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65A0-7ACB-472F-870C-1586EB80798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AAE0-AF26-43F3-8EE8-1AF34686FDA9}" type="datetimeFigureOut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65A0-7ACB-472F-870C-1586EB8079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AAE0-AF26-43F3-8EE8-1AF34686FDA9}" type="datetimeFigureOut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65A0-7ACB-472F-870C-1586EB80798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AAE0-AF26-43F3-8EE8-1AF34686FDA9}" type="datetimeFigureOut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65A0-7ACB-472F-870C-1586EB80798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AAE0-AF26-43F3-8EE8-1AF34686FDA9}" type="datetimeFigureOut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65A0-7ACB-472F-870C-1586EB8079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AAE0-AF26-43F3-8EE8-1AF34686FDA9}" type="datetimeFigureOut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65A0-7ACB-472F-870C-1586EB80798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7CAAE0-AF26-43F3-8EE8-1AF34686FDA9}" type="datetimeFigureOut">
              <a:rPr lang="ko-KR" altLang="en-US" smtClean="0"/>
              <a:t>2014-03-17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6E265A0-7ACB-472F-870C-1586EB80798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imjmin.net/" TargetMode="External"/><Relationship Id="rId2" Type="http://schemas.openxmlformats.org/officeDocument/2006/relationships/hyperlink" Target="mailto:kimjmi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elasticsearch.kr/" TargetMode="External"/><Relationship Id="rId2" Type="http://schemas.openxmlformats.org/officeDocument/2006/relationships/hyperlink" Target="http://elasticsearch.or.k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asticsearch.org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Elasticsearch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김종민</a:t>
            </a:r>
            <a:endParaRPr lang="en-US" altLang="ko-KR" dirty="0" smtClean="0"/>
          </a:p>
          <a:p>
            <a:r>
              <a:rPr lang="en-US" altLang="ko-KR" dirty="0" smtClean="0"/>
              <a:t>E-mail : </a:t>
            </a:r>
            <a:r>
              <a:rPr lang="en-US" altLang="ko-KR" dirty="0" smtClean="0">
                <a:hlinkClick r:id="rId2"/>
              </a:rPr>
              <a:t>kimjmin@gmail.com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Blog : </a:t>
            </a:r>
            <a:r>
              <a:rPr lang="en-US" altLang="ko-KR" dirty="0" smtClean="0">
                <a:hlinkClick r:id="rId3"/>
              </a:rPr>
              <a:t>http://kimjmin.net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Twitter : @</a:t>
            </a:r>
            <a:r>
              <a:rPr lang="en-US" altLang="ko-KR" dirty="0" err="1" smtClean="0"/>
              <a:t>kimjmin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URI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$ curl –XGET localhost:9200/books/book/_</a:t>
            </a:r>
            <a:r>
              <a:rPr lang="en-US" altLang="ko-KR" sz="1800" dirty="0" err="1" smtClean="0"/>
              <a:t>search?q</a:t>
            </a:r>
            <a:r>
              <a:rPr lang="en-US" altLang="ko-KR" sz="1800" dirty="0" smtClean="0"/>
              <a:t>=elasticsearch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$ curl </a:t>
            </a:r>
            <a:r>
              <a:rPr lang="en-US" altLang="ko-KR" sz="1800" dirty="0"/>
              <a:t>-XGET localhost:9200/books/book</a:t>
            </a:r>
            <a:r>
              <a:rPr lang="en-US" altLang="ko-KR" sz="1800" dirty="0" smtClean="0"/>
              <a:t>/_</a:t>
            </a:r>
            <a:r>
              <a:rPr lang="en-US" altLang="ko-KR" sz="1800" dirty="0" err="1" smtClean="0"/>
              <a:t>search?q</a:t>
            </a:r>
            <a:r>
              <a:rPr lang="en-US" altLang="ko-KR" sz="1800" dirty="0" smtClean="0"/>
              <a:t>=easy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</a:rPr>
              <a:t>{"took":3,"timed_out":false,"_shards":{"total":5,"successful":5,"failed":0},"hits":{"total":1,"max_score":0.095891505,"hits":[{"_index":"books","_type":"book","_id":"2","_score":0.095891505, "_source" :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</a:rPr>
              <a:t>"title" : "Elasticsearch Easy Guide 2",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</a:rPr>
              <a:t>"author" : ["</a:t>
            </a:r>
            <a:r>
              <a:rPr lang="en-US" altLang="ko-KR" sz="1800" dirty="0" err="1">
                <a:solidFill>
                  <a:srgbClr val="00B050"/>
                </a:solidFill>
              </a:rPr>
              <a:t>Kim","Lee</a:t>
            </a:r>
            <a:r>
              <a:rPr lang="en-US" altLang="ko-KR" sz="1800" dirty="0">
                <a:solidFill>
                  <a:srgbClr val="00B050"/>
                </a:solidFill>
              </a:rPr>
              <a:t>"],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</a:rPr>
              <a:t>"started" : "2014-03-20",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</a:rPr>
              <a:t>"pages" : 300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B050"/>
                </a:solidFill>
              </a:rPr>
              <a:t>}}]}}</a:t>
            </a:r>
          </a:p>
        </p:txBody>
      </p:sp>
    </p:spTree>
    <p:extLst>
      <p:ext uri="{BB962C8B-B14F-4D97-AF65-F5344CB8AC3E}">
        <p14:creationId xmlns:p14="http://schemas.microsoft.com/office/powerpoint/2010/main" val="10611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URI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$ curl –XGET localhost:9200/books/book/_</a:t>
            </a:r>
            <a:r>
              <a:rPr lang="en-US" altLang="ko-KR" sz="1800" dirty="0" err="1" smtClean="0"/>
              <a:t>search?q</a:t>
            </a:r>
            <a:r>
              <a:rPr lang="en-US" altLang="ko-KR" sz="1800" dirty="0" smtClean="0"/>
              <a:t>=</a:t>
            </a:r>
            <a:r>
              <a:rPr lang="en-US" altLang="ko-KR" sz="1800" dirty="0" err="1" smtClean="0"/>
              <a:t>title:elasticsearch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$ curl </a:t>
            </a:r>
            <a:r>
              <a:rPr lang="en-US" altLang="ko-KR" sz="1800" dirty="0"/>
              <a:t>-XGET localhost:9200/books/book</a:t>
            </a:r>
            <a:r>
              <a:rPr lang="en-US" altLang="ko-KR" sz="1800" dirty="0" smtClean="0"/>
              <a:t>/_</a:t>
            </a:r>
            <a:r>
              <a:rPr lang="en-US" altLang="ko-KR" sz="1800" dirty="0" err="1" smtClean="0"/>
              <a:t>search?q</a:t>
            </a:r>
            <a:r>
              <a:rPr lang="en-US" altLang="ko-KR" sz="1800" dirty="0" smtClean="0"/>
              <a:t>=</a:t>
            </a:r>
            <a:r>
              <a:rPr lang="en-US" altLang="ko-KR" sz="1800" dirty="0" err="1" smtClean="0"/>
              <a:t>author:elasticsearh</a:t>
            </a:r>
            <a:r>
              <a:rPr lang="en-US" altLang="ko-KR" sz="1800" dirty="0" smtClean="0"/>
              <a:t>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</a:rPr>
              <a:t>{"took":1,"timed_out":false,"_shards":{"total":5,"successful":5,"failed":0},"hits":{"total":0,"max_score":null,"hits":[]}}</a:t>
            </a:r>
            <a:endParaRPr lang="ko-KR" altLang="ko-KR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6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Body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$ curl localhost:9200/books/book/_search -d '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  "query" : {</a:t>
            </a:r>
          </a:p>
          <a:p>
            <a:pPr marL="0" indent="0">
              <a:buNone/>
            </a:pPr>
            <a:r>
              <a:rPr lang="en-US" altLang="ko-KR" sz="1800" dirty="0"/>
              <a:t>    "term" : { "title" : "elasticsearch" }</a:t>
            </a:r>
          </a:p>
          <a:p>
            <a:pPr marL="0" indent="0">
              <a:buNone/>
            </a:pPr>
            <a:r>
              <a:rPr lang="en-US" altLang="ko-KR" sz="1800" dirty="0"/>
              <a:t>  }</a:t>
            </a:r>
          </a:p>
          <a:p>
            <a:pPr marL="0" indent="0">
              <a:buNone/>
            </a:pPr>
            <a:r>
              <a:rPr lang="en-US" altLang="ko-KR" sz="1800" dirty="0"/>
              <a:t>}'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468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Shard &amp; Replicas (Head plugin)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800" dirty="0"/>
              <a:t>bin/plugin -install </a:t>
            </a:r>
            <a:r>
              <a:rPr lang="en-US" altLang="ko-KR" sz="1800" dirty="0" err="1" smtClean="0"/>
              <a:t>mobz</a:t>
            </a:r>
            <a:r>
              <a:rPr lang="en-US" altLang="ko-KR" sz="1800" dirty="0" smtClean="0"/>
              <a:t>/elasticsearch-head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$ curl -XPUT localhost:9200/books -d '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  "settings" : {</a:t>
            </a:r>
          </a:p>
          <a:p>
            <a:pPr marL="0" indent="0">
              <a:buNone/>
            </a:pPr>
            <a:r>
              <a:rPr lang="en-US" altLang="ko-KR" sz="1800" dirty="0"/>
              <a:t>    "</a:t>
            </a:r>
            <a:r>
              <a:rPr lang="en-US" altLang="ko-KR" sz="1800" dirty="0" err="1"/>
              <a:t>number_of_shards</a:t>
            </a:r>
            <a:r>
              <a:rPr lang="en-US" altLang="ko-KR" sz="1800" dirty="0"/>
              <a:t>" : 4,</a:t>
            </a:r>
          </a:p>
          <a:p>
            <a:pPr marL="0" indent="0">
              <a:buNone/>
            </a:pPr>
            <a:r>
              <a:rPr lang="en-US" altLang="ko-KR" sz="1800" dirty="0"/>
              <a:t>    "</a:t>
            </a:r>
            <a:r>
              <a:rPr lang="en-US" altLang="ko-KR" sz="1800" dirty="0" err="1"/>
              <a:t>number_of_replicas</a:t>
            </a:r>
            <a:r>
              <a:rPr lang="en-US" altLang="ko-KR" sz="1800" dirty="0"/>
              <a:t>" : 1</a:t>
            </a:r>
          </a:p>
          <a:p>
            <a:pPr marL="0" indent="0">
              <a:buNone/>
            </a:pPr>
            <a:r>
              <a:rPr lang="en-US" altLang="ko-KR" sz="1800" dirty="0"/>
              <a:t>  }</a:t>
            </a:r>
          </a:p>
          <a:p>
            <a:pPr marL="0" indent="0">
              <a:buNone/>
            </a:pPr>
            <a:r>
              <a:rPr lang="en-US" altLang="ko-KR" sz="1800" dirty="0"/>
              <a:t>}'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$ curl -XPUT localhost:9200/magazine -d '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  "settings" : {</a:t>
            </a:r>
          </a:p>
          <a:p>
            <a:pPr marL="0" indent="0">
              <a:buNone/>
            </a:pPr>
            <a:r>
              <a:rPr lang="en-US" altLang="ko-KR" sz="1800" dirty="0"/>
              <a:t>    "</a:t>
            </a:r>
            <a:r>
              <a:rPr lang="en-US" altLang="ko-KR" sz="1800" dirty="0" err="1"/>
              <a:t>number_of_shards</a:t>
            </a:r>
            <a:r>
              <a:rPr lang="en-US" altLang="ko-KR" sz="1800" dirty="0"/>
              <a:t>" : 2,</a:t>
            </a:r>
          </a:p>
          <a:p>
            <a:pPr marL="0" indent="0">
              <a:buNone/>
            </a:pPr>
            <a:r>
              <a:rPr lang="en-US" altLang="ko-KR" sz="1800" dirty="0"/>
              <a:t>    "</a:t>
            </a:r>
            <a:r>
              <a:rPr lang="en-US" altLang="ko-KR" sz="1800" dirty="0" err="1"/>
              <a:t>number_of_replicas</a:t>
            </a:r>
            <a:r>
              <a:rPr lang="en-US" altLang="ko-KR" sz="1800" dirty="0"/>
              <a:t>" : 0</a:t>
            </a:r>
          </a:p>
          <a:p>
            <a:pPr marL="0" indent="0">
              <a:buNone/>
            </a:pPr>
            <a:r>
              <a:rPr lang="en-US" altLang="ko-KR" sz="1800" dirty="0"/>
              <a:t>  }</a:t>
            </a:r>
          </a:p>
          <a:p>
            <a:pPr marL="0" indent="0">
              <a:buNone/>
            </a:pPr>
            <a:r>
              <a:rPr lang="en-US" altLang="ko-KR" sz="1800" dirty="0"/>
              <a:t>}'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956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Shard &amp; Replicas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1" y="1484784"/>
            <a:ext cx="7721997" cy="3772094"/>
          </a:xfrm>
        </p:spPr>
      </p:pic>
    </p:spTree>
    <p:extLst>
      <p:ext uri="{BB962C8B-B14F-4D97-AF65-F5344CB8AC3E}">
        <p14:creationId xmlns:p14="http://schemas.microsoft.com/office/powerpoint/2010/main" val="8206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Shard &amp; Replicas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48" y="1484784"/>
            <a:ext cx="7861704" cy="4457929"/>
          </a:xfrm>
        </p:spPr>
      </p:pic>
    </p:spTree>
    <p:extLst>
      <p:ext uri="{BB962C8B-B14F-4D97-AF65-F5344CB8AC3E}">
        <p14:creationId xmlns:p14="http://schemas.microsoft.com/office/powerpoint/2010/main" val="8862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설정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노드명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config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elasticsearch.yml</a:t>
            </a:r>
            <a:endParaRPr lang="en-US" altLang="ko-KR" dirty="0" smtClean="0"/>
          </a:p>
          <a:p>
            <a:pPr lvl="1"/>
            <a:r>
              <a:rPr lang="en-US" altLang="ko-KR" dirty="0"/>
              <a:t>cluster.name</a:t>
            </a:r>
            <a:r>
              <a:rPr lang="en-US" altLang="ko-KR" dirty="0" smtClean="0"/>
              <a:t>: elasticsearch</a:t>
            </a:r>
            <a:endParaRPr lang="en-US" altLang="ko-KR" dirty="0"/>
          </a:p>
          <a:p>
            <a:pPr lvl="1"/>
            <a:r>
              <a:rPr lang="en-US" altLang="ko-KR" dirty="0" smtClean="0"/>
              <a:t>node.name: “node1”</a:t>
            </a:r>
          </a:p>
          <a:p>
            <a:r>
              <a:rPr lang="en-US" altLang="ko-KR" dirty="0" smtClean="0"/>
              <a:t>bin/elasticsearch -Des.node.name=node1</a:t>
            </a:r>
          </a:p>
          <a:p>
            <a:r>
              <a:rPr lang="en-US" altLang="ko-KR" dirty="0" smtClean="0"/>
              <a:t>bin/elasticsearch --node.name=node1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19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노드 바인딩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 포트 </a:t>
            </a:r>
            <a:r>
              <a:rPr lang="en-US" altLang="ko-KR" dirty="0" smtClean="0"/>
              <a:t>: 9200~</a:t>
            </a:r>
          </a:p>
          <a:p>
            <a:r>
              <a:rPr lang="ko-KR" altLang="en-US" dirty="0" smtClean="0"/>
              <a:t>바인딩 포트 </a:t>
            </a:r>
            <a:r>
              <a:rPr lang="en-US" altLang="ko-KR" dirty="0" smtClean="0"/>
              <a:t>: 9300~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630" y="3722820"/>
            <a:ext cx="5077890" cy="22264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598" y="500524"/>
            <a:ext cx="5077890" cy="3078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7236296" y="2996952"/>
            <a:ext cx="136815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96136" y="5605510"/>
            <a:ext cx="136815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84168" y="2348880"/>
            <a:ext cx="1440160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마스터노드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데이터노드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config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elasticsearch.yml</a:t>
            </a:r>
            <a:endParaRPr lang="en-US" altLang="ko-KR" dirty="0" smtClean="0"/>
          </a:p>
          <a:p>
            <a:pPr lvl="1"/>
            <a:r>
              <a:rPr lang="en-US" altLang="ko-KR" dirty="0" err="1"/>
              <a:t>node.master</a:t>
            </a:r>
            <a:r>
              <a:rPr lang="en-US" altLang="ko-KR" dirty="0"/>
              <a:t>: </a:t>
            </a:r>
            <a:r>
              <a:rPr lang="en-US" altLang="ko-KR" dirty="0" smtClean="0"/>
              <a:t>false</a:t>
            </a:r>
          </a:p>
          <a:p>
            <a:pPr lvl="1"/>
            <a:r>
              <a:rPr lang="en-US" altLang="ko-KR" dirty="0" err="1"/>
              <a:t>node.data</a:t>
            </a:r>
            <a:r>
              <a:rPr lang="en-US" altLang="ko-KR" dirty="0"/>
              <a:t>: true</a:t>
            </a:r>
            <a:endParaRPr lang="en-US" altLang="ko-KR" dirty="0" smtClean="0"/>
          </a:p>
          <a:p>
            <a:r>
              <a:rPr lang="en-US" altLang="ko-KR" dirty="0" smtClean="0"/>
              <a:t>bin/elasticsearch -</a:t>
            </a:r>
            <a:r>
              <a:rPr lang="en-US" altLang="ko-KR" dirty="0" err="1" smtClean="0"/>
              <a:t>Des.node.data</a:t>
            </a:r>
            <a:r>
              <a:rPr lang="en-US" altLang="ko-KR" dirty="0" smtClean="0"/>
              <a:t>=true</a:t>
            </a:r>
          </a:p>
          <a:p>
            <a:r>
              <a:rPr lang="en-US" altLang="ko-KR" dirty="0" smtClean="0"/>
              <a:t>bin/elasticsearch --</a:t>
            </a:r>
            <a:r>
              <a:rPr lang="en-US" altLang="ko-KR" dirty="0" err="1" smtClean="0"/>
              <a:t>node.data</a:t>
            </a:r>
            <a:r>
              <a:rPr lang="en-US" altLang="ko-KR" dirty="0" smtClean="0"/>
              <a:t>=true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마스터노드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데이터노드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84784"/>
            <a:ext cx="6408712" cy="3968698"/>
          </a:xfrm>
        </p:spPr>
      </p:pic>
    </p:spTree>
    <p:extLst>
      <p:ext uri="{BB962C8B-B14F-4D97-AF65-F5344CB8AC3E}">
        <p14:creationId xmlns:p14="http://schemas.microsoft.com/office/powerpoint/2010/main" val="22963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Schema-free</a:t>
            </a:r>
          </a:p>
          <a:p>
            <a:r>
              <a:rPr lang="en-US" altLang="ko-KR" dirty="0" smtClean="0"/>
              <a:t>Distributed &amp; horizontally scalable</a:t>
            </a:r>
          </a:p>
          <a:p>
            <a:r>
              <a:rPr lang="en-US" altLang="ko-KR" dirty="0" smtClean="0"/>
              <a:t>Restful API</a:t>
            </a:r>
          </a:p>
          <a:p>
            <a:r>
              <a:rPr lang="en-US" altLang="ko-KR" dirty="0" smtClean="0"/>
              <a:t>JSON Document based</a:t>
            </a:r>
          </a:p>
          <a:p>
            <a:r>
              <a:rPr lang="en-US" altLang="ko-KR" dirty="0" smtClean="0"/>
              <a:t>Open Source : Apache License 2.0</a:t>
            </a:r>
          </a:p>
          <a:p>
            <a:r>
              <a:rPr lang="en-US" altLang="ko-KR" dirty="0" smtClean="0"/>
              <a:t>Written in Java</a:t>
            </a:r>
          </a:p>
          <a:p>
            <a:r>
              <a:rPr lang="en-US" altLang="ko-KR" dirty="0" smtClean="0"/>
              <a:t>Apache Lucene.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9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hlinkClick r:id="rId2"/>
              </a:rPr>
              <a:t>http://elasticsearch.or.kr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한국 </a:t>
            </a: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유저그룹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://www.facebook.com/groups/elasticsearch.kr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8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Elasticsearch 1</a:t>
            </a:r>
            <a:r>
              <a:rPr lang="ko-KR" altLang="en-US" dirty="0" smtClean="0"/>
              <a:t>분만에 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wget</a:t>
            </a:r>
            <a:r>
              <a:rPr lang="en-US" altLang="ko-KR" dirty="0"/>
              <a:t> https://</a:t>
            </a:r>
            <a:r>
              <a:rPr lang="en-US" altLang="ko-KR" dirty="0" smtClean="0"/>
              <a:t>download.elasticsearch.org/ ... /elasticsearch-1.0.1.tar.gz</a:t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://www.elasticsearch.org/download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 smtClean="0"/>
              <a:t>tar –</a:t>
            </a:r>
            <a:r>
              <a:rPr lang="en-US" altLang="ko-KR" dirty="0" err="1" smtClean="0"/>
              <a:t>xvfz</a:t>
            </a:r>
            <a:r>
              <a:rPr lang="en-US" altLang="ko-KR" dirty="0" smtClean="0"/>
              <a:t> elasticsearch-1.0.1.tar.gz</a:t>
            </a:r>
          </a:p>
          <a:p>
            <a:r>
              <a:rPr lang="en-US" altLang="ko-KR" dirty="0" smtClean="0"/>
              <a:t>cd elasticsearch-1.0.1</a:t>
            </a:r>
          </a:p>
          <a:p>
            <a:r>
              <a:rPr lang="en-US" altLang="ko-KR" dirty="0" smtClean="0"/>
              <a:t>bin/elasticsearch [-d]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34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살아있는지 체크 </a:t>
            </a:r>
            <a:r>
              <a:rPr lang="en-US" altLang="ko-KR" dirty="0" smtClean="0"/>
              <a:t>(curl &amp; </a:t>
            </a:r>
            <a:r>
              <a:rPr lang="ko-KR" altLang="en-US" dirty="0" smtClean="0"/>
              <a:t>브라우저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$ curl localhost:9200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66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6600"/>
                </a:solidFill>
              </a:rPr>
              <a:t>  "status" : 200,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6600"/>
                </a:solidFill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</a:rPr>
              <a:t>"name" : "Arcade",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6600"/>
                </a:solidFill>
              </a:rPr>
              <a:t>  "version" :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6600"/>
                </a:solidFill>
              </a:rPr>
              <a:t>    "number" : "1.0.1",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6600"/>
                </a:solidFill>
              </a:rPr>
              <a:t>    "</a:t>
            </a:r>
            <a:r>
              <a:rPr lang="en-US" altLang="ko-KR" sz="1800" dirty="0" err="1">
                <a:solidFill>
                  <a:srgbClr val="006600"/>
                </a:solidFill>
              </a:rPr>
              <a:t>build_hash</a:t>
            </a:r>
            <a:r>
              <a:rPr lang="en-US" altLang="ko-KR" sz="1800" dirty="0">
                <a:solidFill>
                  <a:srgbClr val="006600"/>
                </a:solidFill>
              </a:rPr>
              <a:t>" : "5c03844e1978e5cc924dab2a423dc63ce881c42b",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6600"/>
                </a:solidFill>
              </a:rPr>
              <a:t>    "</a:t>
            </a:r>
            <a:r>
              <a:rPr lang="en-US" altLang="ko-KR" sz="1800" dirty="0" err="1">
                <a:solidFill>
                  <a:srgbClr val="006600"/>
                </a:solidFill>
              </a:rPr>
              <a:t>build_timestamp</a:t>
            </a:r>
            <a:r>
              <a:rPr lang="en-US" altLang="ko-KR" sz="1800" dirty="0">
                <a:solidFill>
                  <a:srgbClr val="006600"/>
                </a:solidFill>
              </a:rPr>
              <a:t>" : "2014-02-25T15:52:53Z",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6600"/>
                </a:solidFill>
              </a:rPr>
              <a:t>    "</a:t>
            </a:r>
            <a:r>
              <a:rPr lang="en-US" altLang="ko-KR" sz="1800" dirty="0" err="1">
                <a:solidFill>
                  <a:srgbClr val="006600"/>
                </a:solidFill>
              </a:rPr>
              <a:t>build_snapshot</a:t>
            </a:r>
            <a:r>
              <a:rPr lang="en-US" altLang="ko-KR" sz="1800" dirty="0">
                <a:solidFill>
                  <a:srgbClr val="006600"/>
                </a:solidFill>
              </a:rPr>
              <a:t>" : false</a:t>
            </a:r>
            <a:r>
              <a:rPr lang="en-US" altLang="ko-KR" sz="1800" dirty="0" smtClean="0">
                <a:solidFill>
                  <a:srgbClr val="00660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6600"/>
                </a:solidFill>
              </a:rPr>
              <a:t>    "</a:t>
            </a:r>
            <a:r>
              <a:rPr lang="en-US" altLang="ko-KR" sz="1800" dirty="0" err="1" smtClean="0">
                <a:solidFill>
                  <a:srgbClr val="006600"/>
                </a:solidFill>
              </a:rPr>
              <a:t>lucene_version</a:t>
            </a:r>
            <a:r>
              <a:rPr lang="en-US" altLang="ko-KR" sz="1800" dirty="0" smtClean="0">
                <a:solidFill>
                  <a:srgbClr val="006600"/>
                </a:solidFill>
              </a:rPr>
              <a:t>" : "4.6"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6600"/>
                </a:solidFill>
              </a:rPr>
              <a:t>  },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6600"/>
                </a:solidFill>
              </a:rPr>
              <a:t>  "tagline" : "You Know, for Search"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66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392987"/>
              </p:ext>
            </p:extLst>
          </p:nvPr>
        </p:nvGraphicFramePr>
        <p:xfrm>
          <a:off x="457200" y="1600200"/>
          <a:ext cx="8229600" cy="3048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508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관계 </a:t>
                      </a:r>
                      <a:r>
                        <a:rPr lang="en-US" altLang="ko-KR" dirty="0" smtClean="0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Elasticsearch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081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Database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081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081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Document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081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Field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081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Schema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Mapping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0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curl -XPUT </a:t>
            </a:r>
            <a:r>
              <a:rPr lang="en-US" altLang="ko-KR" sz="1800" dirty="0" err="1" smtClean="0"/>
              <a:t>host:port</a:t>
            </a:r>
            <a:r>
              <a:rPr lang="en-US" altLang="ko-KR" sz="1800" dirty="0"/>
              <a:t>/&lt;</a:t>
            </a:r>
            <a:r>
              <a:rPr lang="ko-KR" altLang="ko-KR" sz="1800" dirty="0"/>
              <a:t>인덱스</a:t>
            </a:r>
            <a:r>
              <a:rPr lang="en-US" altLang="ko-KR" sz="1800" dirty="0"/>
              <a:t>&gt;/&lt;</a:t>
            </a:r>
            <a:r>
              <a:rPr lang="ko-KR" altLang="ko-KR" sz="1800" dirty="0"/>
              <a:t>타입</a:t>
            </a:r>
            <a:r>
              <a:rPr lang="en-US" altLang="ko-KR" sz="1800" dirty="0"/>
              <a:t>&gt;/[id] 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$ </a:t>
            </a:r>
            <a:r>
              <a:rPr lang="en-US" altLang="ko-KR" sz="1800" dirty="0"/>
              <a:t>curl -XPUT localhost:9200/books/book/1 -d </a:t>
            </a:r>
            <a:r>
              <a:rPr lang="en-US" altLang="ko-KR" sz="1800" dirty="0" smtClean="0"/>
              <a:t>'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"title" : "Elasticsearch Guide ",</a:t>
            </a:r>
          </a:p>
          <a:p>
            <a:pPr marL="0" indent="0">
              <a:buNone/>
            </a:pPr>
            <a:r>
              <a:rPr lang="en-US" altLang="ko-KR" sz="1800" dirty="0"/>
              <a:t>"author" : "Kim",</a:t>
            </a:r>
          </a:p>
          <a:p>
            <a:pPr marL="0" indent="0">
              <a:buNone/>
            </a:pPr>
            <a:r>
              <a:rPr lang="en-US" altLang="ko-KR" sz="1800" dirty="0" smtClean="0"/>
              <a:t>"started" </a:t>
            </a:r>
            <a:r>
              <a:rPr lang="en-US" altLang="ko-KR" sz="1800" dirty="0"/>
              <a:t>: "2014-03-14",</a:t>
            </a:r>
          </a:p>
          <a:p>
            <a:pPr marL="0" indent="0">
              <a:buNone/>
            </a:pPr>
            <a:r>
              <a:rPr lang="en-US" altLang="ko-KR" sz="1800" dirty="0"/>
              <a:t>"pages" : 250</a:t>
            </a:r>
          </a:p>
          <a:p>
            <a:pPr marL="0" indent="0">
              <a:buNone/>
            </a:pPr>
            <a:r>
              <a:rPr lang="en-US" altLang="ko-KR" sz="1800" dirty="0"/>
              <a:t>}'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</a:rPr>
              <a:t>{"_index":"books","_type":"book","_id":"1","_version":1,"created":true}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541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</a:t>
            </a:r>
            <a:r>
              <a:rPr lang="ko-KR" altLang="en-US" dirty="0"/>
              <a:t>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동일한 </a:t>
            </a:r>
            <a:r>
              <a:rPr lang="en-US" altLang="ko-KR" sz="1800" dirty="0" smtClean="0"/>
              <a:t>Index/Type/ID </a:t>
            </a:r>
            <a:r>
              <a:rPr lang="ko-KR" altLang="en-US" sz="1800" dirty="0" smtClean="0"/>
              <a:t>로 데이터 입력</a:t>
            </a:r>
            <a:endParaRPr lang="en-US" altLang="ko-KR" sz="1800" dirty="0"/>
          </a:p>
          <a:p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$ curl </a:t>
            </a:r>
            <a:r>
              <a:rPr lang="en-US" altLang="ko-KR" sz="1800" dirty="0"/>
              <a:t>-XPUT localhost:9200/books/book/1 -d '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"title" : "Elasticsearch Guide",</a:t>
            </a:r>
          </a:p>
          <a:p>
            <a:pPr marL="0" indent="0">
              <a:buNone/>
            </a:pPr>
            <a:r>
              <a:rPr lang="en-US" altLang="ko-KR" sz="1800" dirty="0"/>
              <a:t>"author" : ["Kim", "Lee"],</a:t>
            </a:r>
          </a:p>
          <a:p>
            <a:pPr marL="0" indent="0">
              <a:buNone/>
            </a:pPr>
            <a:r>
              <a:rPr lang="en-US" altLang="ko-KR" sz="1800" dirty="0"/>
              <a:t>"started" : "2014-03-14",</a:t>
            </a:r>
          </a:p>
          <a:p>
            <a:pPr marL="0" indent="0">
              <a:buNone/>
            </a:pPr>
            <a:r>
              <a:rPr lang="en-US" altLang="ko-KR" sz="1800" dirty="0"/>
              <a:t>"pages" : 250</a:t>
            </a:r>
          </a:p>
          <a:p>
            <a:pPr marL="0" indent="0">
              <a:buNone/>
            </a:pPr>
            <a:r>
              <a:rPr lang="en-US" altLang="ko-KR" sz="1800" dirty="0"/>
              <a:t>}'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</a:rPr>
              <a:t>{"_index":"books","_type":"book","_id":"1","_version":2,"created":false}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352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$ curl -XGET localhost:9200/books/book/1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</a:rPr>
              <a:t>{"_index":"books","_type":"book","_id":"1","_version":2,"found":true, "_source" :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B050"/>
                </a:solidFill>
              </a:rPr>
              <a:t>  {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B050"/>
                </a:solidFill>
              </a:rPr>
              <a:t>    "</a:t>
            </a:r>
            <a:r>
              <a:rPr lang="en-US" altLang="ko-KR" sz="1800" dirty="0">
                <a:solidFill>
                  <a:srgbClr val="00B050"/>
                </a:solidFill>
              </a:rPr>
              <a:t>title" : "Elasticsearch Guide",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B050"/>
                </a:solidFill>
              </a:rPr>
              <a:t>    "</a:t>
            </a:r>
            <a:r>
              <a:rPr lang="en-US" altLang="ko-KR" sz="1800" dirty="0">
                <a:solidFill>
                  <a:srgbClr val="00B050"/>
                </a:solidFill>
              </a:rPr>
              <a:t>author" : ["Kim", "Lee"],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B050"/>
                </a:solidFill>
              </a:rPr>
              <a:t>    "</a:t>
            </a:r>
            <a:r>
              <a:rPr lang="en-US" altLang="ko-KR" sz="1800" dirty="0">
                <a:solidFill>
                  <a:srgbClr val="00B050"/>
                </a:solidFill>
              </a:rPr>
              <a:t>started" : "2014-03-14",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B050"/>
                </a:solidFill>
              </a:rPr>
              <a:t>    "</a:t>
            </a:r>
            <a:r>
              <a:rPr lang="en-US" altLang="ko-KR" sz="1800" dirty="0">
                <a:solidFill>
                  <a:srgbClr val="00B050"/>
                </a:solidFill>
              </a:rPr>
              <a:t>pages" : 250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B050"/>
                </a:solidFill>
              </a:rPr>
              <a:t>  }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180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$ </a:t>
            </a:r>
            <a:r>
              <a:rPr lang="en-US" altLang="ko-KR" sz="1800" dirty="0"/>
              <a:t>curl -XDELETE localhost:9200/books/book/1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</a:rPr>
              <a:t>{"found":true,"_index":"books","_type":"book","_id":"1","_version":3}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483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576</TotalTime>
  <Words>858</Words>
  <Application>Microsoft Office PowerPoint</Application>
  <PresentationFormat>화면 슬라이드 쇼(4:3)</PresentationFormat>
  <Paragraphs>173</Paragraphs>
  <Slides>20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투명도</vt:lpstr>
      <vt:lpstr>Elasticsearch</vt:lpstr>
      <vt:lpstr>Elasticsearch</vt:lpstr>
      <vt:lpstr>Elasticsearch 1분만에 설치하기</vt:lpstr>
      <vt:lpstr>살아있는지 체크 (curl &amp; 브라우저)</vt:lpstr>
      <vt:lpstr>데이터 구조</vt:lpstr>
      <vt:lpstr>데이터 입력</vt:lpstr>
      <vt:lpstr>데이터 수정</vt:lpstr>
      <vt:lpstr>데이터 확인</vt:lpstr>
      <vt:lpstr>데이터 삭제</vt:lpstr>
      <vt:lpstr>URI 검색</vt:lpstr>
      <vt:lpstr>URI 검색 (계속)</vt:lpstr>
      <vt:lpstr>Request Body 검색</vt:lpstr>
      <vt:lpstr>Shard &amp; Replicas (Head plugin)</vt:lpstr>
      <vt:lpstr>Shard &amp; Replicas</vt:lpstr>
      <vt:lpstr>Shard &amp; Replicas</vt:lpstr>
      <vt:lpstr>환경 설정 - 노드명</vt:lpstr>
      <vt:lpstr>노드 바인딩</vt:lpstr>
      <vt:lpstr>환경 설정 – 마스터노드, 데이터노드</vt:lpstr>
      <vt:lpstr>환경 설정 – 마스터노드, 데이터노드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Windows 사용자</dc:creator>
  <cp:lastModifiedBy>Windows 사용자</cp:lastModifiedBy>
  <cp:revision>52</cp:revision>
  <dcterms:created xsi:type="dcterms:W3CDTF">2014-03-17T04:50:45Z</dcterms:created>
  <dcterms:modified xsi:type="dcterms:W3CDTF">2014-03-17T14:26:55Z</dcterms:modified>
</cp:coreProperties>
</file>