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FAFE4-6B85-4669-93C7-9E5EF133096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21636DE3-6DCC-439E-9BD0-CE963D15CA2C}" type="pres">
      <dgm:prSet presAssocID="{724FAFE4-6B85-4669-93C7-9E5EF1330964}" presName="cycle" presStyleCnt="0">
        <dgm:presLayoutVars>
          <dgm:dir/>
          <dgm:resizeHandles val="exact"/>
        </dgm:presLayoutVars>
      </dgm:prSet>
      <dgm:spPr/>
    </dgm:pt>
  </dgm:ptLst>
  <dgm:cxnLst>
    <dgm:cxn modelId="{879E9D48-6978-4825-A62C-F081648ED787}" type="presOf" srcId="{724FAFE4-6B85-4669-93C7-9E5EF1330964}" destId="{21636DE3-6DCC-439E-9BD0-CE963D15CA2C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BC38-BC5D-4739-B331-72B4B4089793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F51E-CFAF-4F48-BC95-16E11227BB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5AB98B-19BC-428C-AE5B-DE0C7C64D7B9}" type="datetimeFigureOut">
              <a:rPr lang="ko-KR" altLang="en-US" smtClean="0"/>
              <a:t>2009-02-02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714F0FB-F4AA-4237-A862-882C95448D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1142984"/>
            <a:ext cx="8351932" cy="1828800"/>
          </a:xfrm>
        </p:spPr>
        <p:txBody>
          <a:bodyPr>
            <a:noAutofit/>
          </a:bodyPr>
          <a:lstStyle/>
          <a:p>
            <a:r>
              <a:rPr lang="ko-KR" altLang="en-US" sz="7200" dirty="0" smtClean="0"/>
              <a:t>성적 관리 프로그램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6013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클래스 와 상속개념을 이용한 </a:t>
            </a:r>
            <a:endParaRPr lang="en-US" altLang="ko-KR" dirty="0" smtClean="0"/>
          </a:p>
          <a:p>
            <a:r>
              <a:rPr lang="ko-KR" altLang="en-US" dirty="0" smtClean="0"/>
              <a:t>성적관리 자바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김현하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3357554" y="3071810"/>
            <a:ext cx="5286412" cy="1071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Ordersort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ordersort</a:t>
            </a:r>
            <a:r>
              <a:rPr lang="en-US" altLang="ko-KR" dirty="0" smtClean="0">
                <a:solidFill>
                  <a:schemeClr val="tx1"/>
                </a:solidFill>
              </a:rPr>
              <a:t> =new </a:t>
            </a:r>
            <a:r>
              <a:rPr lang="en-US" altLang="ko-KR" dirty="0" err="1" smtClean="0">
                <a:solidFill>
                  <a:schemeClr val="tx1"/>
                </a:solidFill>
              </a:rPr>
              <a:t>Ordersort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클래스 상속 및 생성관계</a:t>
            </a:r>
            <a:endParaRPr lang="ko-KR" altLang="en-US" sz="4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57554" y="2357430"/>
            <a:ext cx="5286412" cy="1071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Student  </a:t>
            </a:r>
            <a:r>
              <a:rPr lang="en-US" altLang="ko-KR" dirty="0" err="1" smtClean="0">
                <a:solidFill>
                  <a:schemeClr val="tx1"/>
                </a:solidFill>
              </a:rPr>
              <a:t>student</a:t>
            </a:r>
            <a:r>
              <a:rPr lang="en-US" altLang="ko-KR" dirty="0" smtClean="0">
                <a:solidFill>
                  <a:schemeClr val="tx1"/>
                </a:solidFill>
              </a:rPr>
              <a:t> =new Input </a:t>
            </a:r>
            <a:r>
              <a:rPr lang="en-US" altLang="ko-KR" dirty="0" err="1" smtClean="0">
                <a:solidFill>
                  <a:schemeClr val="tx1"/>
                </a:solidFill>
              </a:rPr>
              <a:t>informaticon</a:t>
            </a:r>
            <a:r>
              <a:rPr lang="en-US" altLang="ko-KR" dirty="0" smtClean="0">
                <a:solidFill>
                  <a:schemeClr val="tx1"/>
                </a:solidFill>
              </a:rPr>
              <a:t> ()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57422" y="642918"/>
            <a:ext cx="1643074" cy="1285884"/>
            <a:chOff x="2568561" y="197611"/>
            <a:chExt cx="3240112" cy="742152"/>
          </a:xfrm>
        </p:grpSpPr>
        <p:sp>
          <p:nvSpPr>
            <p:cNvPr id="31" name="타원 30"/>
            <p:cNvSpPr/>
            <p:nvPr/>
          </p:nvSpPr>
          <p:spPr>
            <a:xfrm>
              <a:off x="2568561" y="197611"/>
              <a:ext cx="3240112" cy="7421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4"/>
            <p:cNvSpPr/>
            <p:nvPr/>
          </p:nvSpPr>
          <p:spPr>
            <a:xfrm>
              <a:off x="3043065" y="306297"/>
              <a:ext cx="2291104" cy="52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Student</a:t>
              </a:r>
              <a:endParaRPr lang="ko-KR" altLang="en-US" sz="2100" kern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15074" y="928670"/>
            <a:ext cx="1340617" cy="1357322"/>
            <a:chOff x="4844532" y="1423603"/>
            <a:chExt cx="1340617" cy="1340617"/>
          </a:xfrm>
        </p:grpSpPr>
        <p:sp>
          <p:nvSpPr>
            <p:cNvPr id="29" name="타원 28"/>
            <p:cNvSpPr/>
            <p:nvPr/>
          </p:nvSpPr>
          <p:spPr>
            <a:xfrm>
              <a:off x="4844532" y="1423603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6"/>
            <p:cNvSpPr/>
            <p:nvPr/>
          </p:nvSpPr>
          <p:spPr>
            <a:xfrm>
              <a:off x="5040861" y="1619932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Ordersort</a:t>
              </a:r>
              <a:endParaRPr lang="ko-KR" altLang="en-US" sz="21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43372" y="4000504"/>
            <a:ext cx="4071966" cy="1340617"/>
            <a:chOff x="3425815" y="2827332"/>
            <a:chExt cx="1340617" cy="1340617"/>
          </a:xfrm>
        </p:grpSpPr>
        <p:sp>
          <p:nvSpPr>
            <p:cNvPr id="27" name="타원 26"/>
            <p:cNvSpPr/>
            <p:nvPr/>
          </p:nvSpPr>
          <p:spPr>
            <a:xfrm>
              <a:off x="3425815" y="2827332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타원 8"/>
            <p:cNvSpPr/>
            <p:nvPr/>
          </p:nvSpPr>
          <p:spPr>
            <a:xfrm>
              <a:off x="3622144" y="3023661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StudentManager</a:t>
              </a:r>
              <a:endParaRPr lang="en-US" altLang="en-US" sz="2100" kern="1200" dirty="0" smtClean="0"/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/>
                <a:t>Main();</a:t>
              </a:r>
              <a:endParaRPr lang="ko-KR" altLang="en-US" sz="2100" kern="1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285852" y="2786058"/>
            <a:ext cx="2000264" cy="1714512"/>
            <a:chOff x="1068360" y="1398579"/>
            <a:chExt cx="1340617" cy="1340617"/>
          </a:xfrm>
        </p:grpSpPr>
        <p:sp>
          <p:nvSpPr>
            <p:cNvPr id="25" name="타원 24"/>
            <p:cNvSpPr/>
            <p:nvPr/>
          </p:nvSpPr>
          <p:spPr>
            <a:xfrm>
              <a:off x="1068360" y="1398579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타원 10"/>
            <p:cNvSpPr/>
            <p:nvPr/>
          </p:nvSpPr>
          <p:spPr>
            <a:xfrm>
              <a:off x="1220001" y="1594908"/>
              <a:ext cx="1099601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Input</a:t>
              </a:r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information</a:t>
              </a:r>
              <a:endParaRPr lang="ko-KR" altLang="en-US" sz="2100" kern="1200" dirty="0"/>
            </a:p>
          </p:txBody>
        </p:sp>
      </p:grpSp>
      <p:sp>
        <p:nvSpPr>
          <p:cNvPr id="39" name="아래쪽 화살표 38"/>
          <p:cNvSpPr/>
          <p:nvPr/>
        </p:nvSpPr>
        <p:spPr>
          <a:xfrm rot="12010926">
            <a:off x="2453594" y="1565027"/>
            <a:ext cx="642942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1643042" y="142852"/>
            <a:ext cx="3254658" cy="64294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학생의 실질적인 정보 포함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71472" y="2214554"/>
            <a:ext cx="1928826" cy="714380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성적합계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평균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삭제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출력등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데이터 </a:t>
            </a:r>
            <a:r>
              <a:rPr lang="ko-KR" altLang="en-US" sz="20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에대한</a:t>
            </a:r>
            <a:r>
              <a:rPr lang="ko-KR" altLang="en-US" sz="20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계산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5786446" y="357166"/>
            <a:ext cx="2786082" cy="642942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등수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검색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정렬등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데이터 출력</a:t>
            </a:r>
            <a:r>
              <a:rPr lang="en-US" altLang="ko-KR" sz="20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85984" y="714356"/>
            <a:ext cx="1643074" cy="1285884"/>
            <a:chOff x="2568561" y="197611"/>
            <a:chExt cx="3240112" cy="742152"/>
          </a:xfrm>
        </p:grpSpPr>
        <p:sp>
          <p:nvSpPr>
            <p:cNvPr id="18" name="타원 17"/>
            <p:cNvSpPr/>
            <p:nvPr/>
          </p:nvSpPr>
          <p:spPr>
            <a:xfrm>
              <a:off x="2568561" y="197611"/>
              <a:ext cx="3240112" cy="7421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타원 4"/>
            <p:cNvSpPr/>
            <p:nvPr/>
          </p:nvSpPr>
          <p:spPr>
            <a:xfrm>
              <a:off x="3043065" y="306297"/>
              <a:ext cx="2291104" cy="52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Student</a:t>
              </a:r>
              <a:endParaRPr lang="ko-KR" altLang="en-US" sz="2100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86512" y="571480"/>
            <a:ext cx="1340617" cy="1357322"/>
            <a:chOff x="4844532" y="1423603"/>
            <a:chExt cx="1340617" cy="1340617"/>
          </a:xfrm>
        </p:grpSpPr>
        <p:sp>
          <p:nvSpPr>
            <p:cNvPr id="21" name="타원 20"/>
            <p:cNvSpPr/>
            <p:nvPr/>
          </p:nvSpPr>
          <p:spPr>
            <a:xfrm>
              <a:off x="4844532" y="1423603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타원 6"/>
            <p:cNvSpPr/>
            <p:nvPr/>
          </p:nvSpPr>
          <p:spPr>
            <a:xfrm>
              <a:off x="5040861" y="1619932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Ordersort</a:t>
              </a:r>
              <a:endParaRPr lang="ko-KR" altLang="en-US" sz="21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500562" y="3786190"/>
            <a:ext cx="4071966" cy="1340617"/>
            <a:chOff x="3425815" y="2827332"/>
            <a:chExt cx="1340617" cy="1340617"/>
          </a:xfrm>
        </p:grpSpPr>
        <p:sp>
          <p:nvSpPr>
            <p:cNvPr id="24" name="타원 23"/>
            <p:cNvSpPr/>
            <p:nvPr/>
          </p:nvSpPr>
          <p:spPr>
            <a:xfrm>
              <a:off x="3425815" y="2827332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타원 8"/>
            <p:cNvSpPr/>
            <p:nvPr/>
          </p:nvSpPr>
          <p:spPr>
            <a:xfrm>
              <a:off x="3622144" y="3023661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StudentManager</a:t>
              </a:r>
              <a:endParaRPr lang="en-US" altLang="en-US" sz="2100" kern="1200" dirty="0" smtClean="0"/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/>
                <a:t>Main();</a:t>
              </a:r>
              <a:endParaRPr lang="ko-KR" altLang="en-US" sz="2100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8596" y="2857496"/>
            <a:ext cx="2000264" cy="1714512"/>
            <a:chOff x="1068360" y="1398579"/>
            <a:chExt cx="1340617" cy="1340617"/>
          </a:xfrm>
        </p:grpSpPr>
        <p:sp>
          <p:nvSpPr>
            <p:cNvPr id="27" name="타원 26"/>
            <p:cNvSpPr/>
            <p:nvPr/>
          </p:nvSpPr>
          <p:spPr>
            <a:xfrm>
              <a:off x="1068360" y="1398579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타원 10"/>
            <p:cNvSpPr/>
            <p:nvPr/>
          </p:nvSpPr>
          <p:spPr>
            <a:xfrm>
              <a:off x="1220001" y="1594908"/>
              <a:ext cx="1099601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Input</a:t>
              </a:r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information</a:t>
              </a:r>
              <a:endParaRPr lang="ko-KR" altLang="en-US" sz="2100" kern="1200" dirty="0"/>
            </a:p>
          </p:txBody>
        </p:sp>
      </p:grpSp>
      <p:sp>
        <p:nvSpPr>
          <p:cNvPr id="31" name="왼쪽 화살표 30"/>
          <p:cNvSpPr/>
          <p:nvPr/>
        </p:nvSpPr>
        <p:spPr>
          <a:xfrm>
            <a:off x="2214546" y="3286124"/>
            <a:ext cx="2714644" cy="185738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초기값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통해 전달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성적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등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굽은 화살표 31"/>
          <p:cNvSpPr/>
          <p:nvPr/>
        </p:nvSpPr>
        <p:spPr>
          <a:xfrm>
            <a:off x="928662" y="1000108"/>
            <a:ext cx="1428760" cy="1928826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초기값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넘겨줌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6000760" y="1500174"/>
            <a:ext cx="1857388" cy="2357454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ko-KR" altLang="en-US" dirty="0" err="1" smtClean="0"/>
              <a:t>요청및</a:t>
            </a:r>
            <a:r>
              <a:rPr lang="ko-KR" altLang="en-US" dirty="0" smtClean="0"/>
              <a:t> 인수전달 관계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 및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285984" y="714356"/>
            <a:ext cx="1643074" cy="1285884"/>
            <a:chOff x="2568561" y="197611"/>
            <a:chExt cx="3240112" cy="742152"/>
          </a:xfrm>
        </p:grpSpPr>
        <p:sp>
          <p:nvSpPr>
            <p:cNvPr id="5" name="타원 4"/>
            <p:cNvSpPr/>
            <p:nvPr/>
          </p:nvSpPr>
          <p:spPr>
            <a:xfrm>
              <a:off x="2568561" y="197611"/>
              <a:ext cx="3240112" cy="7421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타원 4"/>
            <p:cNvSpPr/>
            <p:nvPr/>
          </p:nvSpPr>
          <p:spPr>
            <a:xfrm>
              <a:off x="3043065" y="306297"/>
              <a:ext cx="2291104" cy="52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Student</a:t>
              </a:r>
              <a:endParaRPr lang="ko-KR" altLang="en-US" sz="2100" kern="12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86512" y="571480"/>
            <a:ext cx="1340617" cy="1357322"/>
            <a:chOff x="4844532" y="1423603"/>
            <a:chExt cx="1340617" cy="1340617"/>
          </a:xfrm>
        </p:grpSpPr>
        <p:sp>
          <p:nvSpPr>
            <p:cNvPr id="8" name="타원 7"/>
            <p:cNvSpPr/>
            <p:nvPr/>
          </p:nvSpPr>
          <p:spPr>
            <a:xfrm>
              <a:off x="4844532" y="1423603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타원 6"/>
            <p:cNvSpPr/>
            <p:nvPr/>
          </p:nvSpPr>
          <p:spPr>
            <a:xfrm>
              <a:off x="5040861" y="1619932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Ordersort</a:t>
              </a:r>
              <a:endParaRPr lang="ko-KR" altLang="en-US" sz="2100" kern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8596" y="2857496"/>
            <a:ext cx="2000264" cy="1714512"/>
            <a:chOff x="1068360" y="1398579"/>
            <a:chExt cx="1340617" cy="1340617"/>
          </a:xfrm>
        </p:grpSpPr>
        <p:sp>
          <p:nvSpPr>
            <p:cNvPr id="14" name="타원 13"/>
            <p:cNvSpPr/>
            <p:nvPr/>
          </p:nvSpPr>
          <p:spPr>
            <a:xfrm>
              <a:off x="1068360" y="1398579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타원 10"/>
            <p:cNvSpPr/>
            <p:nvPr/>
          </p:nvSpPr>
          <p:spPr>
            <a:xfrm>
              <a:off x="1220001" y="1594908"/>
              <a:ext cx="1099601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Input</a:t>
              </a:r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information</a:t>
              </a:r>
              <a:endParaRPr lang="ko-KR" altLang="en-US" sz="2100" kern="12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428596" y="928670"/>
            <a:ext cx="7858180" cy="3357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최대 인원수를 입력 받아  배열생성 </a:t>
            </a:r>
            <a:r>
              <a:rPr lang="en-US" altLang="ko-KR" dirty="0" smtClean="0">
                <a:solidFill>
                  <a:schemeClr val="tx1"/>
                </a:solidFill>
              </a:rPr>
              <a:t>Student[] </a:t>
            </a:r>
            <a:r>
              <a:rPr lang="ko-KR" altLang="en-US" dirty="0" smtClean="0">
                <a:solidFill>
                  <a:schemeClr val="tx1"/>
                </a:solidFill>
              </a:rPr>
              <a:t>클래스 배열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While(true)</a:t>
            </a:r>
            <a:r>
              <a:rPr lang="ko-KR" altLang="en-US" dirty="0" smtClean="0">
                <a:solidFill>
                  <a:schemeClr val="tx1"/>
                </a:solidFill>
              </a:rPr>
              <a:t>로 무한 반복하여 지속적인 프로그램 작동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if(</a:t>
            </a:r>
            <a:r>
              <a:rPr lang="en-US" altLang="ko-KR" b="1" dirty="0" err="1">
                <a:solidFill>
                  <a:schemeClr val="tx1"/>
                </a:solidFill>
              </a:rPr>
              <a:t>imenu</a:t>
            </a:r>
            <a:r>
              <a:rPr lang="en-US" altLang="ko-KR" b="1" dirty="0">
                <a:solidFill>
                  <a:schemeClr val="tx1"/>
                </a:solidFill>
              </a:rPr>
              <a:t>==1)//</a:t>
            </a:r>
            <a:r>
              <a:rPr lang="ko-KR" altLang="en-US" b="1" dirty="0" smtClean="0">
                <a:solidFill>
                  <a:schemeClr val="tx1"/>
                </a:solidFill>
              </a:rPr>
              <a:t>성적입력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  <a:r>
              <a:rPr lang="en-US" altLang="ko-KR" b="1" dirty="0">
                <a:solidFill>
                  <a:schemeClr val="tx1"/>
                </a:solidFill>
              </a:rPr>
              <a:t>else if(</a:t>
            </a:r>
            <a:r>
              <a:rPr lang="en-US" altLang="ko-KR" b="1" dirty="0" err="1">
                <a:solidFill>
                  <a:schemeClr val="tx1"/>
                </a:solidFill>
              </a:rPr>
              <a:t>imenu</a:t>
            </a:r>
            <a:r>
              <a:rPr lang="en-US" altLang="ko-KR" b="1" dirty="0">
                <a:solidFill>
                  <a:schemeClr val="tx1"/>
                </a:solidFill>
              </a:rPr>
              <a:t>==2)//</a:t>
            </a:r>
            <a:r>
              <a:rPr lang="ko-KR" altLang="en-US" b="1" dirty="0" err="1">
                <a:solidFill>
                  <a:schemeClr val="tx1"/>
                </a:solidFill>
              </a:rPr>
              <a:t>모든성적조회</a:t>
            </a:r>
            <a:endParaRPr lang="ko-KR" altLang="en-US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  <a:r>
              <a:rPr lang="en-US" altLang="ko-KR" b="1" dirty="0">
                <a:solidFill>
                  <a:schemeClr val="tx1"/>
                </a:solidFill>
              </a:rPr>
              <a:t>else if(</a:t>
            </a:r>
            <a:r>
              <a:rPr lang="en-US" altLang="ko-KR" b="1" dirty="0" err="1">
                <a:solidFill>
                  <a:schemeClr val="tx1"/>
                </a:solidFill>
              </a:rPr>
              <a:t>imenu</a:t>
            </a:r>
            <a:r>
              <a:rPr lang="en-US" altLang="ko-KR" b="1" dirty="0">
                <a:solidFill>
                  <a:schemeClr val="tx1"/>
                </a:solidFill>
              </a:rPr>
              <a:t>==3)//</a:t>
            </a:r>
            <a:r>
              <a:rPr lang="ko-KR" altLang="en-US" b="1" dirty="0">
                <a:solidFill>
                  <a:schemeClr val="tx1"/>
                </a:solidFill>
              </a:rPr>
              <a:t>성적검색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  <a:r>
              <a:rPr lang="en-US" altLang="ko-KR" b="1" dirty="0">
                <a:solidFill>
                  <a:schemeClr val="tx1"/>
                </a:solidFill>
              </a:rPr>
              <a:t>else if(</a:t>
            </a:r>
            <a:r>
              <a:rPr lang="en-US" altLang="ko-KR" b="1" dirty="0" err="1">
                <a:solidFill>
                  <a:schemeClr val="tx1"/>
                </a:solidFill>
              </a:rPr>
              <a:t>imenu</a:t>
            </a:r>
            <a:r>
              <a:rPr lang="en-US" altLang="ko-KR" b="1" dirty="0">
                <a:solidFill>
                  <a:schemeClr val="tx1"/>
                </a:solidFill>
              </a:rPr>
              <a:t>==4)//</a:t>
            </a:r>
            <a:r>
              <a:rPr lang="ko-KR" altLang="en-US" b="1" dirty="0">
                <a:solidFill>
                  <a:schemeClr val="tx1"/>
                </a:solidFill>
              </a:rPr>
              <a:t>성적삭제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  <a:r>
              <a:rPr lang="en-US" altLang="ko-KR" b="1" dirty="0">
                <a:solidFill>
                  <a:schemeClr val="tx1"/>
                </a:solidFill>
              </a:rPr>
              <a:t>else if(</a:t>
            </a:r>
            <a:r>
              <a:rPr lang="en-US" altLang="ko-KR" b="1" dirty="0" err="1">
                <a:solidFill>
                  <a:schemeClr val="tx1"/>
                </a:solidFill>
              </a:rPr>
              <a:t>imenu</a:t>
            </a:r>
            <a:r>
              <a:rPr lang="en-US" altLang="ko-KR" b="1" dirty="0">
                <a:solidFill>
                  <a:schemeClr val="tx1"/>
                </a:solidFill>
              </a:rPr>
              <a:t>==0)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  <a:r>
              <a:rPr lang="en-US" altLang="ko-KR" b="1" dirty="0" smtClean="0">
                <a:solidFill>
                  <a:schemeClr val="tx1"/>
                </a:solidFill>
              </a:rPr>
              <a:t>else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{}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If</a:t>
            </a:r>
            <a:r>
              <a:rPr lang="ko-KR" altLang="en-US" b="1" dirty="0" smtClean="0">
                <a:solidFill>
                  <a:schemeClr val="tx1"/>
                </a:solidFill>
              </a:rPr>
              <a:t>문으로 프로그램 제어</a:t>
            </a:r>
            <a:endParaRPr lang="ko-KR" altLang="en-US" b="1" dirty="0">
              <a:solidFill>
                <a:schemeClr val="tx1"/>
              </a:solidFill>
            </a:endParaRPr>
          </a:p>
          <a:p>
            <a:r>
              <a:rPr lang="ko-KR" altLang="en-US" dirty="0"/>
              <a:t>  </a:t>
            </a:r>
            <a:r>
              <a:rPr lang="en-US" altLang="ko-KR" dirty="0"/>
              <a:t>{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00562" y="3786190"/>
            <a:ext cx="4071966" cy="1340617"/>
            <a:chOff x="3425815" y="2827332"/>
            <a:chExt cx="1340617" cy="1340617"/>
          </a:xfrm>
        </p:grpSpPr>
        <p:sp>
          <p:nvSpPr>
            <p:cNvPr id="11" name="타원 10"/>
            <p:cNvSpPr/>
            <p:nvPr/>
          </p:nvSpPr>
          <p:spPr>
            <a:xfrm>
              <a:off x="3425815" y="2827332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타원 8"/>
            <p:cNvSpPr/>
            <p:nvPr/>
          </p:nvSpPr>
          <p:spPr>
            <a:xfrm>
              <a:off x="3622144" y="3023661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StudentManager</a:t>
              </a:r>
              <a:endParaRPr lang="en-US" altLang="en-US" sz="2100" kern="1200" dirty="0" smtClean="0"/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/>
                <a:t>Main();</a:t>
              </a:r>
              <a:endParaRPr lang="ko-KR" altLang="en-US" sz="21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500562" y="3786190"/>
            <a:ext cx="4071966" cy="1340617"/>
            <a:chOff x="3425815" y="2827332"/>
            <a:chExt cx="1340617" cy="1340617"/>
          </a:xfrm>
        </p:grpSpPr>
        <p:sp>
          <p:nvSpPr>
            <p:cNvPr id="11" name="타원 10"/>
            <p:cNvSpPr/>
            <p:nvPr/>
          </p:nvSpPr>
          <p:spPr>
            <a:xfrm>
              <a:off x="3425815" y="2827332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타원 8"/>
            <p:cNvSpPr/>
            <p:nvPr/>
          </p:nvSpPr>
          <p:spPr>
            <a:xfrm>
              <a:off x="3622144" y="3023661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StudentManager</a:t>
              </a:r>
              <a:endParaRPr lang="en-US" altLang="en-US" sz="2100" kern="1200" dirty="0" smtClean="0"/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/>
                <a:t>Main();</a:t>
              </a:r>
              <a:endParaRPr lang="ko-KR" altLang="en-US" sz="21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 및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grpSp>
        <p:nvGrpSpPr>
          <p:cNvPr id="3" name="그룹 3"/>
          <p:cNvGrpSpPr/>
          <p:nvPr/>
        </p:nvGrpSpPr>
        <p:grpSpPr>
          <a:xfrm>
            <a:off x="2285984" y="714356"/>
            <a:ext cx="1643074" cy="1285884"/>
            <a:chOff x="2568561" y="197611"/>
            <a:chExt cx="3240112" cy="742152"/>
          </a:xfrm>
        </p:grpSpPr>
        <p:sp>
          <p:nvSpPr>
            <p:cNvPr id="5" name="타원 4"/>
            <p:cNvSpPr/>
            <p:nvPr/>
          </p:nvSpPr>
          <p:spPr>
            <a:xfrm>
              <a:off x="2568561" y="197611"/>
              <a:ext cx="3240112" cy="7421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타원 4"/>
            <p:cNvSpPr/>
            <p:nvPr/>
          </p:nvSpPr>
          <p:spPr>
            <a:xfrm>
              <a:off x="3043065" y="306297"/>
              <a:ext cx="2291104" cy="52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Student</a:t>
              </a:r>
              <a:endParaRPr lang="ko-KR" altLang="en-US" sz="2100" kern="1200" dirty="0"/>
            </a:p>
          </p:txBody>
        </p:sp>
      </p:grpSp>
      <p:grpSp>
        <p:nvGrpSpPr>
          <p:cNvPr id="4" name="그룹 6"/>
          <p:cNvGrpSpPr/>
          <p:nvPr/>
        </p:nvGrpSpPr>
        <p:grpSpPr>
          <a:xfrm>
            <a:off x="6286512" y="571480"/>
            <a:ext cx="1340617" cy="1357322"/>
            <a:chOff x="4844532" y="1423603"/>
            <a:chExt cx="1340617" cy="1340617"/>
          </a:xfrm>
        </p:grpSpPr>
        <p:sp>
          <p:nvSpPr>
            <p:cNvPr id="8" name="타원 7"/>
            <p:cNvSpPr/>
            <p:nvPr/>
          </p:nvSpPr>
          <p:spPr>
            <a:xfrm>
              <a:off x="4844532" y="1423603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타원 6"/>
            <p:cNvSpPr/>
            <p:nvPr/>
          </p:nvSpPr>
          <p:spPr>
            <a:xfrm>
              <a:off x="5040861" y="1619932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Ordersort</a:t>
              </a:r>
              <a:endParaRPr lang="ko-KR" altLang="en-US" sz="2100" kern="12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428596" y="928670"/>
            <a:ext cx="7858180" cy="3357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b="1" dirty="0" smtClean="0">
                <a:solidFill>
                  <a:schemeClr val="tx1"/>
                </a:solidFill>
              </a:rPr>
              <a:t> 통하여 상위클래스로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실변수값</a:t>
            </a:r>
            <a:r>
              <a:rPr lang="ko-KR" altLang="en-US" b="1" dirty="0" smtClean="0">
                <a:solidFill>
                  <a:schemeClr val="tx1"/>
                </a:solidFill>
              </a:rPr>
              <a:t> 전달 </a:t>
            </a:r>
            <a:r>
              <a:rPr lang="en-US" altLang="ko-KR" b="1" dirty="0" smtClean="0">
                <a:solidFill>
                  <a:schemeClr val="tx1"/>
                </a:solidFill>
              </a:rPr>
              <a:t>super(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…,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str</a:t>
            </a:r>
            <a:r>
              <a:rPr lang="en-US" altLang="ko-KR" b="1" dirty="0" smtClean="0">
                <a:solidFill>
                  <a:schemeClr val="tx1"/>
                </a:solidFill>
              </a:rPr>
              <a:t>…);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오버라이드</a:t>
            </a:r>
            <a:r>
              <a:rPr lang="en-US" altLang="ko-KR" b="1" dirty="0" smtClean="0">
                <a:solidFill>
                  <a:schemeClr val="tx1"/>
                </a:solidFill>
              </a:rPr>
              <a:t>	void print() </a:t>
            </a:r>
            <a:r>
              <a:rPr lang="ko-KR" altLang="en-US" b="1" dirty="0" smtClean="0">
                <a:solidFill>
                  <a:schemeClr val="tx1"/>
                </a:solidFill>
              </a:rPr>
              <a:t>출력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오버라이드</a:t>
            </a:r>
            <a:r>
              <a:rPr lang="en-US" altLang="ko-KR" b="1" dirty="0" smtClean="0">
                <a:solidFill>
                  <a:schemeClr val="tx1"/>
                </a:solidFill>
              </a:rPr>
              <a:t>	void delete () </a:t>
            </a:r>
            <a:r>
              <a:rPr lang="ko-KR" altLang="en-US" b="1" dirty="0" smtClean="0">
                <a:solidFill>
                  <a:schemeClr val="tx1"/>
                </a:solidFill>
              </a:rPr>
              <a:t>변수 초기화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삭제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오버라이드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double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avg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평균 구</a:t>
            </a:r>
            <a:r>
              <a:rPr lang="ko-KR" altLang="en-US" b="1" dirty="0">
                <a:solidFill>
                  <a:schemeClr val="tx1"/>
                </a:solidFill>
              </a:rPr>
              <a:t>함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과목수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오버라이드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sum ()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합계구하는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/>
              <a:t>  </a:t>
            </a:r>
            <a:r>
              <a:rPr lang="en-US" altLang="ko-KR" dirty="0"/>
              <a:t>{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12"/>
          <p:cNvGrpSpPr/>
          <p:nvPr/>
        </p:nvGrpSpPr>
        <p:grpSpPr>
          <a:xfrm>
            <a:off x="428596" y="3714752"/>
            <a:ext cx="2000264" cy="1714512"/>
            <a:chOff x="1068360" y="1398579"/>
            <a:chExt cx="1340617" cy="1340617"/>
          </a:xfrm>
        </p:grpSpPr>
        <p:sp>
          <p:nvSpPr>
            <p:cNvPr id="14" name="타원 13"/>
            <p:cNvSpPr/>
            <p:nvPr/>
          </p:nvSpPr>
          <p:spPr>
            <a:xfrm>
              <a:off x="1068360" y="1398579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타원 10"/>
            <p:cNvSpPr/>
            <p:nvPr/>
          </p:nvSpPr>
          <p:spPr>
            <a:xfrm>
              <a:off x="1220001" y="1594908"/>
              <a:ext cx="1099601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Input</a:t>
              </a:r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information</a:t>
              </a:r>
              <a:endParaRPr lang="ko-KR" altLang="en-US" sz="21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2"/>
          <p:cNvGrpSpPr/>
          <p:nvPr/>
        </p:nvGrpSpPr>
        <p:grpSpPr>
          <a:xfrm>
            <a:off x="428596" y="3714752"/>
            <a:ext cx="2000264" cy="1714512"/>
            <a:chOff x="1068360" y="1398579"/>
            <a:chExt cx="1340617" cy="1340617"/>
          </a:xfrm>
        </p:grpSpPr>
        <p:sp>
          <p:nvSpPr>
            <p:cNvPr id="14" name="타원 13"/>
            <p:cNvSpPr/>
            <p:nvPr/>
          </p:nvSpPr>
          <p:spPr>
            <a:xfrm>
              <a:off x="1068360" y="1398579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타원 10"/>
            <p:cNvSpPr/>
            <p:nvPr/>
          </p:nvSpPr>
          <p:spPr>
            <a:xfrm>
              <a:off x="1220001" y="1594908"/>
              <a:ext cx="1099601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Input</a:t>
              </a:r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information</a:t>
              </a:r>
              <a:endParaRPr lang="ko-KR" altLang="en-US" sz="2100" kern="1200" dirty="0"/>
            </a:p>
          </p:txBody>
        </p:sp>
      </p:grpSp>
      <p:grpSp>
        <p:nvGrpSpPr>
          <p:cNvPr id="3" name="그룹 9"/>
          <p:cNvGrpSpPr/>
          <p:nvPr/>
        </p:nvGrpSpPr>
        <p:grpSpPr>
          <a:xfrm>
            <a:off x="4500562" y="3786190"/>
            <a:ext cx="4071966" cy="1340617"/>
            <a:chOff x="3425815" y="2827332"/>
            <a:chExt cx="1340617" cy="1340617"/>
          </a:xfrm>
        </p:grpSpPr>
        <p:sp>
          <p:nvSpPr>
            <p:cNvPr id="11" name="타원 10"/>
            <p:cNvSpPr/>
            <p:nvPr/>
          </p:nvSpPr>
          <p:spPr>
            <a:xfrm>
              <a:off x="3425815" y="2827332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타원 8"/>
            <p:cNvSpPr/>
            <p:nvPr/>
          </p:nvSpPr>
          <p:spPr>
            <a:xfrm>
              <a:off x="3622144" y="3023661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StudentManager</a:t>
              </a:r>
              <a:endParaRPr lang="en-US" altLang="en-US" sz="2100" kern="1200" dirty="0" smtClean="0"/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/>
                <a:t>Main();</a:t>
              </a:r>
              <a:endParaRPr lang="ko-KR" altLang="en-US" sz="21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 및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357950" y="928670"/>
            <a:ext cx="1340617" cy="1357322"/>
            <a:chOff x="4844532" y="1423603"/>
            <a:chExt cx="1340617" cy="1340617"/>
          </a:xfrm>
        </p:grpSpPr>
        <p:sp>
          <p:nvSpPr>
            <p:cNvPr id="8" name="타원 7"/>
            <p:cNvSpPr/>
            <p:nvPr/>
          </p:nvSpPr>
          <p:spPr>
            <a:xfrm>
              <a:off x="4844532" y="1423603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타원 6"/>
            <p:cNvSpPr/>
            <p:nvPr/>
          </p:nvSpPr>
          <p:spPr>
            <a:xfrm>
              <a:off x="5040861" y="1619932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Ordersort</a:t>
              </a:r>
              <a:endParaRPr lang="ko-KR" altLang="en-US" sz="2100" kern="12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642910" y="1428736"/>
            <a:ext cx="7858180" cy="3500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number;	String name;	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kor</a:t>
            </a:r>
            <a:r>
              <a:rPr lang="en-US" altLang="ko-KR" b="1" dirty="0" smtClean="0">
                <a:solidFill>
                  <a:schemeClr val="tx1"/>
                </a:solidFill>
              </a:rPr>
              <a:t>;	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eng;	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mat;	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sum;	double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avg</a:t>
            </a:r>
            <a:r>
              <a:rPr lang="en-US" altLang="ko-KR" b="1" dirty="0" smtClean="0">
                <a:solidFill>
                  <a:schemeClr val="tx1"/>
                </a:solidFill>
              </a:rPr>
              <a:t>;	char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charpoint</a:t>
            </a:r>
            <a:r>
              <a:rPr lang="en-US" altLang="ko-KR" b="1" dirty="0" smtClean="0">
                <a:solidFill>
                  <a:schemeClr val="tx1"/>
                </a:solidFill>
              </a:rPr>
              <a:t>;	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order; </a:t>
            </a:r>
            <a:r>
              <a:rPr lang="ko-KR" altLang="en-US" b="1" dirty="0" smtClean="0">
                <a:solidFill>
                  <a:schemeClr val="tx1"/>
                </a:solidFill>
              </a:rPr>
              <a:t>등 실질적인  변수들이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생성자로</a:t>
            </a:r>
            <a:r>
              <a:rPr lang="ko-KR" altLang="en-US" b="1" dirty="0" smtClean="0">
                <a:solidFill>
                  <a:schemeClr val="tx1"/>
                </a:solidFill>
              </a:rPr>
              <a:t> 초기화 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abstract void print</a:t>
            </a:r>
            <a:r>
              <a:rPr lang="en-US" altLang="ko-KR" b="1" dirty="0" smtClean="0">
                <a:solidFill>
                  <a:schemeClr val="tx1"/>
                </a:solidFill>
              </a:rPr>
              <a:t>();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추상메서드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 출력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abstract 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 sum</a:t>
            </a:r>
            <a:r>
              <a:rPr lang="en-US" altLang="ko-KR" b="1" dirty="0" smtClean="0">
                <a:solidFill>
                  <a:schemeClr val="tx1"/>
                </a:solidFill>
              </a:rPr>
              <a:t>();</a:t>
            </a:r>
            <a:r>
              <a:rPr lang="en-US" altLang="ko-KR" b="1" dirty="0" smtClean="0">
                <a:solidFill>
                  <a:schemeClr val="tx1"/>
                </a:solidFill>
              </a:rPr>
              <a:t> 		//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추상메서드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 합계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abstract </a:t>
            </a:r>
            <a:r>
              <a:rPr lang="en-US" altLang="ko-KR" b="1" dirty="0">
                <a:solidFill>
                  <a:schemeClr val="tx1"/>
                </a:solidFill>
              </a:rPr>
              <a:t>double </a:t>
            </a:r>
            <a:r>
              <a:rPr lang="en-US" altLang="ko-KR" b="1" dirty="0" err="1">
                <a:solidFill>
                  <a:schemeClr val="tx1"/>
                </a:solidFill>
              </a:rPr>
              <a:t>avg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);	</a:t>
            </a:r>
            <a:r>
              <a:rPr lang="en-US" altLang="ko-KR" b="1" dirty="0" smtClean="0">
                <a:solidFill>
                  <a:schemeClr val="tx1"/>
                </a:solidFill>
              </a:rPr>
              <a:t> //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추상메서드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 평균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abstract void delete</a:t>
            </a:r>
            <a:r>
              <a:rPr lang="en-US" altLang="ko-KR" b="1" dirty="0" smtClean="0">
                <a:solidFill>
                  <a:schemeClr val="tx1"/>
                </a:solidFill>
              </a:rPr>
              <a:t>();	</a:t>
            </a:r>
            <a:r>
              <a:rPr lang="en-US" altLang="ko-KR" b="1" dirty="0" smtClean="0">
                <a:solidFill>
                  <a:schemeClr val="tx1"/>
                </a:solidFill>
              </a:rPr>
              <a:t> //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추상메서드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삭제메서드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28794" y="428604"/>
            <a:ext cx="1643074" cy="1285884"/>
            <a:chOff x="2568561" y="197611"/>
            <a:chExt cx="3240112" cy="742152"/>
          </a:xfrm>
        </p:grpSpPr>
        <p:sp>
          <p:nvSpPr>
            <p:cNvPr id="5" name="타원 4"/>
            <p:cNvSpPr/>
            <p:nvPr/>
          </p:nvSpPr>
          <p:spPr>
            <a:xfrm>
              <a:off x="2568561" y="197611"/>
              <a:ext cx="3240112" cy="7421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타원 4"/>
            <p:cNvSpPr/>
            <p:nvPr/>
          </p:nvSpPr>
          <p:spPr>
            <a:xfrm>
              <a:off x="3043065" y="306297"/>
              <a:ext cx="2291104" cy="52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Student</a:t>
              </a:r>
              <a:endParaRPr lang="ko-KR" altLang="en-US" sz="21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3"/>
          <p:cNvGrpSpPr/>
          <p:nvPr/>
        </p:nvGrpSpPr>
        <p:grpSpPr>
          <a:xfrm>
            <a:off x="2000232" y="857232"/>
            <a:ext cx="1643074" cy="1285884"/>
            <a:chOff x="2568561" y="197611"/>
            <a:chExt cx="3240112" cy="742152"/>
          </a:xfrm>
        </p:grpSpPr>
        <p:sp>
          <p:nvSpPr>
            <p:cNvPr id="5" name="타원 4"/>
            <p:cNvSpPr/>
            <p:nvPr/>
          </p:nvSpPr>
          <p:spPr>
            <a:xfrm>
              <a:off x="2568561" y="197611"/>
              <a:ext cx="3240112" cy="74215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타원 4"/>
            <p:cNvSpPr/>
            <p:nvPr/>
          </p:nvSpPr>
          <p:spPr>
            <a:xfrm>
              <a:off x="3043065" y="306297"/>
              <a:ext cx="2291104" cy="52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Student</a:t>
              </a:r>
              <a:endParaRPr lang="ko-KR" altLang="en-US" sz="2100" kern="1200" dirty="0"/>
            </a:p>
          </p:txBody>
        </p:sp>
      </p:grpSp>
      <p:grpSp>
        <p:nvGrpSpPr>
          <p:cNvPr id="3" name="그룹 12"/>
          <p:cNvGrpSpPr/>
          <p:nvPr/>
        </p:nvGrpSpPr>
        <p:grpSpPr>
          <a:xfrm>
            <a:off x="428596" y="3714752"/>
            <a:ext cx="2000264" cy="1714512"/>
            <a:chOff x="1068360" y="1398579"/>
            <a:chExt cx="1340617" cy="1340617"/>
          </a:xfrm>
        </p:grpSpPr>
        <p:sp>
          <p:nvSpPr>
            <p:cNvPr id="14" name="타원 13"/>
            <p:cNvSpPr/>
            <p:nvPr/>
          </p:nvSpPr>
          <p:spPr>
            <a:xfrm>
              <a:off x="1068360" y="1398579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타원 10"/>
            <p:cNvSpPr/>
            <p:nvPr/>
          </p:nvSpPr>
          <p:spPr>
            <a:xfrm>
              <a:off x="1220001" y="1594908"/>
              <a:ext cx="1099601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Input</a:t>
              </a:r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smtClean="0"/>
                <a:t>information</a:t>
              </a:r>
              <a:endParaRPr lang="ko-KR" altLang="en-US" sz="2100" kern="1200" dirty="0"/>
            </a:p>
          </p:txBody>
        </p:sp>
      </p:grpSp>
      <p:grpSp>
        <p:nvGrpSpPr>
          <p:cNvPr id="4" name="그룹 9"/>
          <p:cNvGrpSpPr/>
          <p:nvPr/>
        </p:nvGrpSpPr>
        <p:grpSpPr>
          <a:xfrm>
            <a:off x="4500562" y="3786190"/>
            <a:ext cx="4071966" cy="1340617"/>
            <a:chOff x="3425815" y="2827332"/>
            <a:chExt cx="1340617" cy="1340617"/>
          </a:xfrm>
        </p:grpSpPr>
        <p:sp>
          <p:nvSpPr>
            <p:cNvPr id="11" name="타원 10"/>
            <p:cNvSpPr/>
            <p:nvPr/>
          </p:nvSpPr>
          <p:spPr>
            <a:xfrm>
              <a:off x="3425815" y="2827332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타원 8"/>
            <p:cNvSpPr/>
            <p:nvPr/>
          </p:nvSpPr>
          <p:spPr>
            <a:xfrm>
              <a:off x="3622144" y="3023661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StudentManager</a:t>
              </a:r>
              <a:endParaRPr lang="en-US" altLang="en-US" sz="2100" kern="1200" dirty="0" smtClean="0"/>
            </a:p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/>
                <a:t>Main();</a:t>
              </a:r>
              <a:endParaRPr lang="ko-KR" altLang="en-US" sz="21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 및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5786" y="1142984"/>
            <a:ext cx="7715304" cy="40005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rankingsort</a:t>
            </a:r>
            <a:r>
              <a:rPr lang="en-US" altLang="ko-KR" b="1" dirty="0" smtClean="0">
                <a:solidFill>
                  <a:schemeClr val="tx1"/>
                </a:solidFill>
              </a:rPr>
              <a:t>(Student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student</a:t>
            </a:r>
            <a:r>
              <a:rPr lang="en-US" altLang="ko-KR" b="1" dirty="0" smtClean="0">
                <a:solidFill>
                  <a:schemeClr val="tx1"/>
                </a:solidFill>
              </a:rPr>
              <a:t>[]){..}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등수 정의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!  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메인클래스서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배열 그대로 받음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sortprint</a:t>
            </a:r>
            <a:r>
              <a:rPr lang="en-US" altLang="ko-KR" b="1" dirty="0" smtClean="0">
                <a:solidFill>
                  <a:schemeClr val="tx1"/>
                </a:solidFill>
              </a:rPr>
              <a:t>(Student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student</a:t>
            </a:r>
            <a:r>
              <a:rPr lang="en-US" altLang="ko-KR" b="1" dirty="0" smtClean="0">
                <a:solidFill>
                  <a:schemeClr val="tx1"/>
                </a:solidFill>
              </a:rPr>
              <a:t>[]) 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정렬출력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v</a:t>
            </a:r>
            <a:r>
              <a:rPr lang="en-US" altLang="ko-KR" b="1" dirty="0" smtClean="0">
                <a:solidFill>
                  <a:schemeClr val="tx1"/>
                </a:solidFill>
              </a:rPr>
              <a:t>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searchprint</a:t>
            </a:r>
            <a:r>
              <a:rPr lang="en-US" altLang="ko-KR" b="1" dirty="0" smtClean="0">
                <a:solidFill>
                  <a:schemeClr val="tx1"/>
                </a:solidFill>
              </a:rPr>
              <a:t>(Student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student</a:t>
            </a:r>
            <a:r>
              <a:rPr lang="en-US" altLang="ko-KR" b="1" dirty="0" smtClean="0">
                <a:solidFill>
                  <a:schemeClr val="tx1"/>
                </a:solidFill>
              </a:rPr>
              <a:t>[],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input) 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검색 출력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smtClean="0">
                <a:solidFill>
                  <a:schemeClr val="tx1"/>
                </a:solidFill>
              </a:rPr>
              <a:t>input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smtClean="0">
                <a:solidFill>
                  <a:schemeClr val="tx1"/>
                </a:solidFill>
              </a:rPr>
              <a:t>검색 하고자 하는 학번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void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deletestudent</a:t>
            </a:r>
            <a:r>
              <a:rPr lang="en-US" altLang="ko-KR" b="1" dirty="0" smtClean="0">
                <a:solidFill>
                  <a:schemeClr val="tx1"/>
                </a:solidFill>
              </a:rPr>
              <a:t>(Student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student</a:t>
            </a:r>
            <a:r>
              <a:rPr lang="en-US" altLang="ko-KR" b="1" dirty="0" smtClean="0">
                <a:solidFill>
                  <a:schemeClr val="tx1"/>
                </a:solidFill>
              </a:rPr>
              <a:t>[],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input)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input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smtClean="0">
                <a:solidFill>
                  <a:schemeClr val="tx1"/>
                </a:solidFill>
              </a:rPr>
              <a:t>삭제 하고자 하는 학번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9388" y="285728"/>
            <a:ext cx="1340617" cy="1357322"/>
            <a:chOff x="4915970" y="1353044"/>
            <a:chExt cx="1340617" cy="1340617"/>
          </a:xfrm>
        </p:grpSpPr>
        <p:sp>
          <p:nvSpPr>
            <p:cNvPr id="8" name="타원 7"/>
            <p:cNvSpPr/>
            <p:nvPr/>
          </p:nvSpPr>
          <p:spPr>
            <a:xfrm>
              <a:off x="4915970" y="1353044"/>
              <a:ext cx="1340617" cy="134061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타원 6"/>
            <p:cNvSpPr/>
            <p:nvPr/>
          </p:nvSpPr>
          <p:spPr>
            <a:xfrm>
              <a:off x="5040861" y="1619932"/>
              <a:ext cx="947959" cy="947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kern="1200" dirty="0" err="1" smtClean="0"/>
                <a:t>Ordersort</a:t>
              </a:r>
              <a:endParaRPr lang="ko-KR" altLang="en-US" sz="21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13160"/>
          </a:xfrm>
        </p:spPr>
        <p:txBody>
          <a:bodyPr>
            <a:normAutofit fontScale="85000" lnSpcReduction="20000"/>
          </a:bodyPr>
          <a:lstStyle/>
          <a:p>
            <a:r>
              <a:rPr lang="nn-NO" altLang="ko-KR" b="1" dirty="0" smtClean="0"/>
              <a:t>for(int </a:t>
            </a:r>
            <a:r>
              <a:rPr lang="nn-NO" altLang="ko-KR" b="1" dirty="0" smtClean="0"/>
              <a:t>i =0,y=1 ;i&lt;student.length; i++)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temp=student[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].order;</a:t>
            </a:r>
          </a:p>
          <a:p>
            <a:r>
              <a:rPr lang="ko-KR" altLang="en-US" dirty="0" smtClean="0"/>
              <a:t>  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if(temp</a:t>
            </a:r>
            <a:r>
              <a:rPr lang="en-US" altLang="ko-KR" b="1" dirty="0" smtClean="0"/>
              <a:t>==y )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	{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		</a:t>
            </a:r>
            <a:r>
              <a:rPr lang="en-US" altLang="ko-KR" sz="1900" dirty="0" err="1" smtClean="0"/>
              <a:t>System.</a:t>
            </a:r>
            <a:r>
              <a:rPr lang="en-US" altLang="ko-KR" sz="1900" i="1" dirty="0" err="1" smtClean="0"/>
              <a:t>out.println</a:t>
            </a:r>
            <a:r>
              <a:rPr lang="en-US" altLang="ko-KR" sz="1900" i="1" dirty="0" smtClean="0"/>
              <a:t>(student[</a:t>
            </a:r>
            <a:r>
              <a:rPr lang="en-US" altLang="ko-KR" sz="1900" i="1" dirty="0" err="1" smtClean="0"/>
              <a:t>i</a:t>
            </a:r>
            <a:r>
              <a:rPr lang="en-US" altLang="ko-KR" sz="1900" i="1" dirty="0" smtClean="0"/>
              <a:t>].number</a:t>
            </a:r>
            <a:r>
              <a:rPr lang="en-US" altLang="ko-KR" sz="1900" i="1" dirty="0" smtClean="0"/>
              <a:t>+“…"+</a:t>
            </a:r>
            <a:r>
              <a:rPr lang="en-US" altLang="ko-KR" sz="1900" i="1" dirty="0" smtClean="0"/>
              <a:t>student[</a:t>
            </a:r>
            <a:r>
              <a:rPr lang="en-US" altLang="ko-KR" sz="1900" i="1" dirty="0" err="1" smtClean="0"/>
              <a:t>i</a:t>
            </a:r>
            <a:r>
              <a:rPr lang="en-US" altLang="ko-KR" sz="1900" i="1" dirty="0" smtClean="0"/>
              <a:t>].order);</a:t>
            </a:r>
            <a:endParaRPr lang="en-US" altLang="ko-KR" i="1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 </a:t>
            </a:r>
            <a:endParaRPr lang="ko-KR" altLang="en-US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		y</a:t>
            </a:r>
            <a:r>
              <a:rPr lang="en-US" altLang="ko-KR" dirty="0" smtClean="0"/>
              <a:t>++;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=-1;  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} //for end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67</TotalTime>
  <Words>286</Words>
  <Application>Microsoft Office PowerPoint</Application>
  <PresentationFormat>화면 슬라이드 쇼(4:3)</PresentationFormat>
  <Paragraphs>121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모양</vt:lpstr>
      <vt:lpstr>성적 관리 프로그램</vt:lpstr>
      <vt:lpstr>클래스 상속 및 생성관계</vt:lpstr>
      <vt:lpstr>요청및 인수전달 관계</vt:lpstr>
      <vt:lpstr>제어 및 메서드 설명</vt:lpstr>
      <vt:lpstr>제어 및 메서드 설명</vt:lpstr>
      <vt:lpstr>제어 및 메서드 설명</vt:lpstr>
      <vt:lpstr>제어 및 메서드 설명</vt:lpstr>
      <vt:lpstr>사용된 알고리즘(정렬출력)</vt:lpstr>
    </vt:vector>
  </TitlesOfParts>
  <Company>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성적 관리 프로그램</dc:title>
  <dc:creator>블랙에디션</dc:creator>
  <cp:lastModifiedBy>블랙에디션</cp:lastModifiedBy>
  <cp:revision>11</cp:revision>
  <dcterms:created xsi:type="dcterms:W3CDTF">2009-02-01T20:00:07Z</dcterms:created>
  <dcterms:modified xsi:type="dcterms:W3CDTF">2009-02-01T21:08:01Z</dcterms:modified>
</cp:coreProperties>
</file>