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2804-08C8-4E40-A283-D7733737D2F9}" type="datetimeFigureOut">
              <a:rPr lang="ko-KR" altLang="en-US" smtClean="0"/>
              <a:pPr/>
              <a:t>2009-04-01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9D8E-7E78-4177-8BEB-AB5826A90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irectwebremoting.org/dwr/getstar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oss-site_request_forg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en-US" altLang="ko-KR" dirty="0" err="1" smtClean="0"/>
              <a:t>dwr</a:t>
            </a:r>
            <a:r>
              <a:rPr lang="en-US" altLang="ko-KR" dirty="0" smtClean="0"/>
              <a:t> 2.0x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35716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- dwr.xml </a:t>
            </a:r>
            <a:r>
              <a:rPr lang="ko-KR" altLang="en-US" sz="1100" dirty="0" smtClean="0"/>
              <a:t>선언</a:t>
            </a:r>
          </a:p>
          <a:p>
            <a:r>
              <a:rPr lang="en-US" altLang="ko-KR" sz="1100" dirty="0" smtClean="0"/>
              <a:t>&lt;</a:t>
            </a:r>
            <a:r>
              <a:rPr lang="en-US" sz="1100" dirty="0" err="1" smtClean="0"/>
              <a:t>dwr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&lt;allow&gt;</a:t>
            </a:r>
            <a:br>
              <a:rPr lang="en-US" sz="1100" dirty="0" smtClean="0"/>
            </a:br>
            <a:r>
              <a:rPr lang="en-US" sz="1100" dirty="0" smtClean="0"/>
              <a:t>    &lt;create creator="new" 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="Chat"&gt;</a:t>
            </a:r>
            <a:br>
              <a:rPr lang="en-US" sz="1100" dirty="0" smtClean="0"/>
            </a:br>
            <a:r>
              <a:rPr lang="en-US" sz="1100" dirty="0" smtClean="0"/>
              <a:t>     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name="class" value</a:t>
            </a:r>
            <a:r>
              <a:rPr lang="en-US" sz="1100" dirty="0" smtClean="0"/>
              <a:t>=“</a:t>
            </a:r>
            <a:r>
              <a:rPr lang="ko-KR" altLang="en-US" sz="1100" dirty="0" smtClean="0">
                <a:solidFill>
                  <a:srgbClr val="FF0000"/>
                </a:solidFill>
              </a:rPr>
              <a:t>패키지</a:t>
            </a:r>
            <a:r>
              <a:rPr lang="en-US" sz="1100" dirty="0" smtClean="0"/>
              <a:t>.Chat</a:t>
            </a:r>
            <a:r>
              <a:rPr lang="en-US" sz="1100" dirty="0" smtClean="0"/>
              <a:t>"/&gt;</a:t>
            </a:r>
            <a:br>
              <a:rPr lang="en-US" sz="1100" dirty="0" smtClean="0"/>
            </a:br>
            <a:r>
              <a:rPr lang="en-US" sz="1100" dirty="0" smtClean="0"/>
              <a:t>    &lt;/create&gt;</a:t>
            </a:r>
            <a:br>
              <a:rPr lang="en-US" sz="1100" dirty="0" smtClean="0"/>
            </a:br>
            <a:r>
              <a:rPr lang="en-US" sz="1100" dirty="0" smtClean="0"/>
              <a:t>    &lt;convert converter="bean" match</a:t>
            </a:r>
            <a:r>
              <a:rPr lang="en-US" sz="1100" dirty="0" smtClean="0"/>
              <a:t>=“</a:t>
            </a:r>
            <a:r>
              <a:rPr lang="ko-KR" altLang="en-US" sz="1100" dirty="0" smtClean="0">
                <a:solidFill>
                  <a:srgbClr val="FF0000"/>
                </a:solidFill>
              </a:rPr>
              <a:t>패키지</a:t>
            </a:r>
            <a:r>
              <a:rPr lang="en-US" sz="1100" dirty="0" smtClean="0"/>
              <a:t>.Message</a:t>
            </a:r>
            <a:r>
              <a:rPr lang="en-US" sz="1100" dirty="0" smtClean="0"/>
              <a:t>"/&gt;</a:t>
            </a:r>
            <a:br>
              <a:rPr lang="en-US" sz="1100" dirty="0" smtClean="0"/>
            </a:br>
            <a:r>
              <a:rPr lang="en-US" sz="1100" dirty="0" smtClean="0"/>
              <a:t>  &lt;/allow&gt;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 err="1" smtClean="0"/>
              <a:t>dwr</a:t>
            </a:r>
            <a:r>
              <a:rPr lang="en-US" sz="1100" dirty="0" smtClean="0"/>
              <a:t>&gt;</a:t>
            </a:r>
          </a:p>
          <a:p>
            <a:r>
              <a:rPr lang="en-US" altLang="ko-KR" sz="1100" dirty="0" smtClean="0"/>
              <a:t># </a:t>
            </a:r>
            <a:r>
              <a:rPr lang="en-US" sz="1100" dirty="0" smtClean="0"/>
              <a:t>Chat </a:t>
            </a:r>
            <a:r>
              <a:rPr lang="ko-KR" altLang="en-US" sz="1100" dirty="0" smtClean="0"/>
              <a:t>클래스를 생성하고</a:t>
            </a:r>
            <a:r>
              <a:rPr lang="en-US" altLang="ko-KR" sz="1100" dirty="0" smtClean="0"/>
              <a:t>, </a:t>
            </a:r>
            <a:r>
              <a:rPr lang="en-US" sz="1100" dirty="0" smtClean="0"/>
              <a:t>Message </a:t>
            </a:r>
            <a:r>
              <a:rPr lang="ko-KR" altLang="en-US" sz="1100" dirty="0" smtClean="0"/>
              <a:t>빈을 공유합니다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720" y="357166"/>
            <a:ext cx="3714776" cy="185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4282" y="2643182"/>
            <a:ext cx="4071966" cy="185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20" y="2714620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여기서 </a:t>
            </a:r>
            <a:r>
              <a:rPr lang="en-US" altLang="ko-KR" sz="1100" dirty="0" smtClean="0">
                <a:solidFill>
                  <a:srgbClr val="FF0000"/>
                </a:solidFill>
              </a:rPr>
              <a:t>Message.java</a:t>
            </a:r>
            <a:r>
              <a:rPr lang="ko-KR" altLang="en-US" sz="1100" dirty="0" smtClean="0">
                <a:solidFill>
                  <a:srgbClr val="FF0000"/>
                </a:solidFill>
              </a:rPr>
              <a:t>는 인터페이스로 공유한다는 뜻이다</a:t>
            </a:r>
          </a:p>
          <a:p>
            <a:r>
              <a:rPr lang="en-US" altLang="ko-KR" sz="1100" dirty="0" smtClean="0"/>
              <a:t>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'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/dwr2/engine.js'&gt;&lt;/script&gt;</a:t>
            </a:r>
          </a:p>
          <a:p>
            <a:r>
              <a:rPr lang="en-US" altLang="ko-KR" sz="1100" dirty="0" smtClean="0"/>
              <a:t>  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'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/dwr2/interface/Chat.js'&gt;&lt;/script&gt;</a:t>
            </a:r>
          </a:p>
          <a:p>
            <a:r>
              <a:rPr lang="en-US" altLang="ko-KR" sz="1100" dirty="0" smtClean="0"/>
              <a:t>  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'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/dwr2/util.js'&gt;&lt;/script&gt;</a:t>
            </a: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채팅 핸들링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928794" y="24288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42844" y="5000612"/>
            <a:ext cx="4071966" cy="185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4282" y="507205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100" dirty="0" smtClean="0"/>
              <a:t>Chat</a:t>
            </a:r>
            <a:r>
              <a:rPr lang="ko-KR" altLang="en-US" sz="1100" dirty="0" smtClean="0"/>
              <a:t>에 </a:t>
            </a:r>
            <a:r>
              <a:rPr lang="en-US" altLang="ko-KR" sz="1100" dirty="0" err="1" smtClean="0"/>
              <a:t>addMessage</a:t>
            </a:r>
            <a:r>
              <a:rPr lang="ko-KR" altLang="en-US" sz="1100" dirty="0" smtClean="0"/>
              <a:t>에 입력한데이터를 </a:t>
            </a:r>
            <a:r>
              <a:rPr lang="en-US" altLang="ko-KR" sz="1100" dirty="0" smtClean="0"/>
              <a:t>add</a:t>
            </a:r>
            <a:r>
              <a:rPr lang="ko-KR" altLang="en-US" sz="1100" dirty="0" smtClean="0"/>
              <a:t>하지만 </a:t>
            </a:r>
            <a:endParaRPr lang="en-US" altLang="ko-KR" sz="1100" dirty="0" smtClean="0"/>
          </a:p>
          <a:p>
            <a:r>
              <a:rPr lang="ko-KR" altLang="en-US" sz="1100" dirty="0" smtClean="0"/>
              <a:t>이건 </a:t>
            </a:r>
            <a:r>
              <a:rPr lang="en-US" altLang="ko-KR" sz="1100" dirty="0" smtClean="0">
                <a:solidFill>
                  <a:srgbClr val="FF0000"/>
                </a:solidFill>
              </a:rPr>
              <a:t>Message.java</a:t>
            </a:r>
            <a:r>
              <a:rPr lang="ko-KR" altLang="en-US" sz="1100" dirty="0" smtClean="0"/>
              <a:t>가 있기때문에 </a:t>
            </a:r>
            <a:r>
              <a:rPr lang="ko-KR" altLang="en-US" sz="1100" dirty="0" err="1" smtClean="0"/>
              <a:t>가능한일이다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err="1" smtClean="0">
                <a:solidFill>
                  <a:schemeClr val="tx2"/>
                </a:solidFill>
              </a:rPr>
              <a:t>gotMessages</a:t>
            </a:r>
            <a:r>
              <a:rPr lang="en-US" altLang="ko-KR" sz="1100" dirty="0" smtClean="0">
                <a:solidFill>
                  <a:schemeClr val="tx2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Chat.addMessage</a:t>
            </a:r>
            <a:r>
              <a:rPr lang="en-US" altLang="ko-KR" sz="1100" dirty="0" smtClean="0">
                <a:solidFill>
                  <a:schemeClr val="tx2"/>
                </a:solidFill>
              </a:rPr>
              <a:t>(text));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마찬가지로 </a:t>
            </a:r>
            <a:r>
              <a:rPr lang="en-US" altLang="ko-KR" sz="1100" dirty="0" smtClean="0"/>
              <a:t>Chat</a:t>
            </a:r>
            <a:r>
              <a:rPr lang="ko-KR" altLang="en-US" sz="1100" dirty="0" smtClean="0"/>
              <a:t>에 있는 함수지만 이모든것이 </a:t>
            </a:r>
            <a:r>
              <a:rPr lang="en-US" altLang="ko-KR" sz="1100" dirty="0" smtClean="0"/>
              <a:t>Message.java</a:t>
            </a:r>
            <a:r>
              <a:rPr lang="ko-KR" altLang="en-US" sz="1100" dirty="0" smtClean="0"/>
              <a:t>인터페이스로 </a:t>
            </a:r>
            <a:r>
              <a:rPr lang="ko-KR" altLang="en-US" sz="1100" dirty="0" err="1" smtClean="0"/>
              <a:t>존재하기때문에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ajax</a:t>
            </a:r>
            <a:r>
              <a:rPr lang="ko-KR" altLang="en-US" sz="1100" dirty="0" smtClean="0">
                <a:solidFill>
                  <a:srgbClr val="FF0000"/>
                </a:solidFill>
              </a:rPr>
              <a:t>접근코드이다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Chat.getMessages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gotMessages</a:t>
            </a:r>
            <a:r>
              <a:rPr lang="en-US" altLang="ko-KR" sz="1100" dirty="0" smtClean="0"/>
              <a:t>);</a:t>
            </a:r>
            <a:endParaRPr lang="en-US" altLang="ko-KR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1857356" y="47862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643050"/>
            <a:ext cx="2686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꺾인 연결선 15"/>
          <p:cNvCxnSpPr>
            <a:endCxn id="1026" idx="1"/>
          </p:cNvCxnSpPr>
          <p:nvPr/>
        </p:nvCxnSpPr>
        <p:spPr>
          <a:xfrm flipV="1">
            <a:off x="1214414" y="2452675"/>
            <a:ext cx="4214842" cy="41910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28" y="642918"/>
            <a:ext cx="53578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dwr.util.getText</a:t>
            </a:r>
            <a:r>
              <a:rPr lang="en-US" altLang="ko-KR" sz="1100" b="1" dirty="0" smtClean="0"/>
              <a:t>(id)</a:t>
            </a:r>
            <a:br>
              <a:rPr lang="en-US" altLang="ko-KR" sz="1100" b="1" dirty="0" smtClean="0"/>
            </a:br>
            <a:r>
              <a:rPr lang="ko-KR" altLang="en-US" sz="1100" dirty="0" smtClean="0"/>
              <a:t>    </a:t>
            </a:r>
            <a:r>
              <a:rPr lang="en-US" altLang="ko-KR" sz="1100" dirty="0" smtClean="0"/>
              <a:t>- &lt;select&gt; </a:t>
            </a:r>
            <a:r>
              <a:rPr lang="ko-KR" altLang="en-US" sz="1100" dirty="0" smtClean="0"/>
              <a:t>태그에서 선택한 </a:t>
            </a:r>
            <a:r>
              <a:rPr lang="en-US" altLang="ko-KR" sz="1100" dirty="0" smtClean="0"/>
              <a:t>option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text</a:t>
            </a:r>
            <a:r>
              <a:rPr lang="ko-KR" altLang="en-US" sz="1100" dirty="0" smtClean="0"/>
              <a:t>값을 돌려준다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    - 'text'</a:t>
            </a:r>
            <a:r>
              <a:rPr lang="ko-KR" altLang="en-US" sz="1100" dirty="0" smtClean="0"/>
              <a:t>속성을 가지고 있지 않는 그 이외의 </a:t>
            </a:r>
            <a:r>
              <a:rPr lang="ko-KR" altLang="en-US" sz="1100" dirty="0" smtClean="0"/>
              <a:t>폼 태그에서는 </a:t>
            </a:r>
            <a:r>
              <a:rPr lang="ko-KR" altLang="en-US" sz="1100" dirty="0" smtClean="0"/>
              <a:t>적용이 되지 않음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  </a:t>
            </a:r>
            <a:r>
              <a:rPr lang="en-US" altLang="ko-KR" sz="1100" b="1" dirty="0" err="1" smtClean="0"/>
              <a:t>dwr.util.getValue</a:t>
            </a:r>
            <a:r>
              <a:rPr lang="en-US" altLang="ko-KR" sz="1100" b="1" dirty="0" smtClean="0"/>
              <a:t>(id)</a:t>
            </a:r>
            <a:br>
              <a:rPr lang="en-US" altLang="ko-KR" sz="1100" b="1" dirty="0" smtClean="0"/>
            </a:br>
            <a:r>
              <a:rPr lang="ko-KR" altLang="en-US" sz="1100" dirty="0" smtClean="0"/>
              <a:t>    </a:t>
            </a:r>
            <a:r>
              <a:rPr lang="en-US" altLang="ko-KR" sz="1100" dirty="0" smtClean="0"/>
              <a:t>- 'value' </a:t>
            </a:r>
            <a:r>
              <a:rPr lang="ko-KR" altLang="en-US" sz="1100" dirty="0" smtClean="0"/>
              <a:t>속성을 폼 태그에 대해서 적용</a:t>
            </a:r>
            <a:r>
              <a:rPr lang="en-US" altLang="ko-KR" sz="1100" dirty="0" smtClean="0"/>
              <a:t>. value</a:t>
            </a:r>
            <a:r>
              <a:rPr lang="ko-KR" altLang="en-US" sz="1100" dirty="0" smtClean="0"/>
              <a:t>값을 돌려줌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  </a:t>
            </a:r>
            <a:r>
              <a:rPr lang="en-US" altLang="ko-KR" sz="1100" b="1" dirty="0" err="1" smtClean="0"/>
              <a:t>dwr.util.getValues</a:t>
            </a:r>
            <a:r>
              <a:rPr lang="en-US" altLang="ko-KR" sz="1100" b="1" dirty="0" smtClean="0"/>
              <a:t>(map)</a:t>
            </a:r>
            <a:br>
              <a:rPr lang="en-US" altLang="ko-KR" sz="1100" b="1" dirty="0" smtClean="0"/>
            </a:br>
            <a:r>
              <a:rPr lang="ko-KR" altLang="en-US" sz="1100" dirty="0" smtClean="0"/>
              <a:t>    </a:t>
            </a:r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C00000"/>
                </a:solidFill>
              </a:rPr>
              <a:t>Util.js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에 함수를 가져다 쓸수있다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100" dirty="0" smtClean="0">
                <a:hlinkClick r:id="rId2"/>
              </a:rPr>
              <a:t>http://directwebremoting.org/dwr/getstarted</a:t>
            </a:r>
            <a:r>
              <a:rPr lang="ko-KR" altLang="en-US" sz="1100" dirty="0" smtClean="0"/>
              <a:t>를 참조해서 </a:t>
            </a:r>
            <a:r>
              <a:rPr lang="ko-KR" altLang="en-US" sz="1100" dirty="0" smtClean="0"/>
              <a:t>쓰면 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75000"/>
                  </a:schemeClr>
                </a:solidFill>
              </a:rPr>
              <a:t>Dwr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함수 사용법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1604" y="3786190"/>
            <a:ext cx="535783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b="1" dirty="0" smtClean="0"/>
              <a:t>web.xml</a:t>
            </a:r>
            <a:r>
              <a:rPr lang="ko-KR" altLang="en-US" sz="1100" b="1" dirty="0" smtClean="0"/>
              <a:t>에서 </a:t>
            </a:r>
            <a:r>
              <a:rPr lang="en-US" altLang="ko-KR" sz="1100" b="1" dirty="0" err="1" smtClean="0"/>
              <a:t>dwr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경로 자체에 이름을 알 수 없는 이름으로 바꾼 후 </a:t>
            </a:r>
            <a:r>
              <a:rPr lang="en-US" altLang="ko-KR" sz="1100" b="1" dirty="0" err="1" smtClean="0"/>
              <a:t>js</a:t>
            </a:r>
            <a:r>
              <a:rPr lang="ko-KR" altLang="en-US" sz="1100" b="1" dirty="0" smtClean="0"/>
              <a:t>경로를 변수로 받아와서 알 수 없게 한다</a:t>
            </a:r>
            <a:r>
              <a:rPr lang="en-US" altLang="ko-KR" sz="1100" b="1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페이지 자체를 </a:t>
            </a:r>
            <a:r>
              <a:rPr lang="en-US" altLang="ko-KR" sz="1100" dirty="0" err="1" smtClean="0"/>
              <a:t>hiddenframe</a:t>
            </a:r>
            <a:r>
              <a:rPr lang="ko-KR" altLang="en-US" sz="1100" dirty="0" smtClean="0"/>
              <a:t>으로 감싸서 경로를 숨긴다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/>
              <a:t>Java </a:t>
            </a:r>
            <a:r>
              <a:rPr lang="ko-KR" altLang="en-US" sz="1100" dirty="0" smtClean="0"/>
              <a:t>함수 안에 내용은 볼 수 없다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75000"/>
                  </a:schemeClr>
                </a:solidFill>
              </a:rPr>
              <a:t>Dwr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함수 </a:t>
            </a:r>
            <a:r>
              <a:rPr lang="ko-KR" alt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숨기는법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28" y="928670"/>
            <a:ext cx="45720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1) </a:t>
            </a:r>
            <a:r>
              <a:rPr lang="ko-KR" altLang="en-US" sz="1100" dirty="0" smtClean="0"/>
              <a:t>서버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한 번 호출하고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dwr.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engine.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setActiveReverseAjax</a:t>
            </a:r>
            <a:r>
              <a:rPr lang="en-US" altLang="ko-KR" sz="1100" dirty="0" smtClean="0">
                <a:solidFill>
                  <a:srgbClr val="FF0000"/>
                </a:solidFill>
              </a:rPr>
              <a:t>(true) </a:t>
            </a:r>
            <a:r>
              <a:rPr lang="ko-KR" altLang="en-US" sz="1100" dirty="0" smtClean="0"/>
              <a:t>라는 명령으로 </a:t>
            </a:r>
            <a:r>
              <a:rPr lang="en-US" altLang="ko-KR" sz="1100" dirty="0" smtClean="0"/>
              <a:t>reverse AJAX </a:t>
            </a:r>
          </a:p>
          <a:p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활성화하는데 이제부터 계속 화면의 값들이 바뀌기 시작한다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서버에서 클라이언트를 제어하기 시작한 것이다</a:t>
            </a:r>
            <a:r>
              <a:rPr lang="en-US" altLang="ko-KR" sz="1100" dirty="0" smtClean="0"/>
              <a:t>. 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2)</a:t>
            </a:r>
            <a:r>
              <a:rPr lang="en-US" sz="1100" dirty="0" smtClean="0"/>
              <a:t> - dwr.xml </a:t>
            </a:r>
            <a:r>
              <a:rPr lang="ko-KR" altLang="en-US" sz="1100" dirty="0" smtClean="0"/>
              <a:t>선언</a:t>
            </a:r>
          </a:p>
          <a:p>
            <a:r>
              <a:rPr lang="en-US" altLang="ko-KR" sz="1100" dirty="0" smtClean="0"/>
              <a:t>&lt;</a:t>
            </a:r>
            <a:r>
              <a:rPr lang="en-US" sz="1100" dirty="0" err="1" smtClean="0"/>
              <a:t>dwr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&lt;allow&gt;</a:t>
            </a:r>
            <a:br>
              <a:rPr lang="en-US" sz="1100" dirty="0" smtClean="0"/>
            </a:br>
            <a:r>
              <a:rPr lang="en-US" sz="1100" dirty="0" smtClean="0"/>
              <a:t>    &lt;create creator="new" 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="Chat"&gt;</a:t>
            </a:r>
            <a:br>
              <a:rPr lang="en-US" sz="1100" dirty="0" smtClean="0"/>
            </a:br>
            <a:r>
              <a:rPr lang="en-US" sz="1100" dirty="0" smtClean="0"/>
              <a:t>     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name="class" value=“</a:t>
            </a:r>
            <a:r>
              <a:rPr lang="ko-KR" altLang="en-US" sz="1100" dirty="0" smtClean="0">
                <a:solidFill>
                  <a:srgbClr val="FF0000"/>
                </a:solidFill>
              </a:rPr>
              <a:t>패키지</a:t>
            </a:r>
            <a:r>
              <a:rPr lang="en-US" sz="1100" dirty="0" smtClean="0"/>
              <a:t>.Chat"/&gt;</a:t>
            </a:r>
            <a:br>
              <a:rPr lang="en-US" sz="1100" dirty="0" smtClean="0"/>
            </a:br>
            <a:r>
              <a:rPr lang="en-US" sz="1100" dirty="0" smtClean="0"/>
              <a:t>    &lt;/create&gt;</a:t>
            </a:r>
            <a:br>
              <a:rPr lang="en-US" sz="1100" dirty="0" smtClean="0"/>
            </a:br>
            <a:r>
              <a:rPr lang="en-US" sz="1100" dirty="0" smtClean="0"/>
              <a:t>    &lt;convert converter="bean" match=“</a:t>
            </a:r>
            <a:r>
              <a:rPr lang="ko-KR" altLang="en-US" sz="1100" dirty="0" smtClean="0">
                <a:solidFill>
                  <a:srgbClr val="FF0000"/>
                </a:solidFill>
              </a:rPr>
              <a:t>패키지</a:t>
            </a:r>
            <a:r>
              <a:rPr lang="en-US" sz="1100" dirty="0" smtClean="0"/>
              <a:t>.Message"/&gt;</a:t>
            </a:r>
            <a:br>
              <a:rPr lang="en-US" sz="1100" dirty="0" smtClean="0"/>
            </a:br>
            <a:r>
              <a:rPr lang="en-US" sz="1100" dirty="0" smtClean="0"/>
              <a:t>  &lt;/allow&gt;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 err="1" smtClean="0"/>
              <a:t>dwr</a:t>
            </a:r>
            <a:r>
              <a:rPr lang="en-US" sz="1100" dirty="0" smtClean="0"/>
              <a:t>&gt;</a:t>
            </a:r>
          </a:p>
          <a:p>
            <a:r>
              <a:rPr lang="en-US" altLang="ko-KR" sz="1100" dirty="0" smtClean="0"/>
              <a:t># </a:t>
            </a:r>
            <a:r>
              <a:rPr lang="en-US" sz="1100" dirty="0" smtClean="0"/>
              <a:t>Chat </a:t>
            </a:r>
            <a:r>
              <a:rPr lang="ko-KR" altLang="en-US" sz="1100" dirty="0" smtClean="0"/>
              <a:t>클래스를 생성하고</a:t>
            </a:r>
            <a:r>
              <a:rPr lang="en-US" altLang="ko-KR" sz="1100" dirty="0" smtClean="0"/>
              <a:t>, </a:t>
            </a:r>
            <a:r>
              <a:rPr lang="en-US" sz="1100" dirty="0" smtClean="0"/>
              <a:t>Message </a:t>
            </a:r>
            <a:r>
              <a:rPr lang="ko-KR" altLang="en-US" sz="1100" dirty="0" smtClean="0"/>
              <a:t>빈을 공유합니다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Html</a:t>
            </a:r>
          </a:p>
          <a:p>
            <a:r>
              <a:rPr lang="en-US" altLang="ko-KR" sz="1100" dirty="0" err="1" smtClean="0"/>
              <a:t>Chat.addMessage</a:t>
            </a:r>
            <a:r>
              <a:rPr lang="en-US" altLang="ko-KR" sz="1100" dirty="0" smtClean="0"/>
              <a:t>(text);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Chat.getMessages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gotMessages</a:t>
            </a:r>
            <a:r>
              <a:rPr lang="en-US" altLang="ko-KR" sz="1100" dirty="0" smtClean="0"/>
              <a:t>);</a:t>
            </a:r>
          </a:p>
          <a:p>
            <a:r>
              <a:rPr lang="ko-KR" altLang="en-US" sz="1100" dirty="0" smtClean="0"/>
              <a:t>여기서 </a:t>
            </a:r>
            <a:r>
              <a:rPr lang="en-US" altLang="ko-KR" sz="1100" dirty="0" smtClean="0"/>
              <a:t>add get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chat</a:t>
            </a:r>
            <a:r>
              <a:rPr lang="ko-KR" altLang="en-US" sz="1100" dirty="0" smtClean="0"/>
              <a:t>에 존재하는 함수이지만 </a:t>
            </a:r>
            <a:r>
              <a:rPr lang="en-US" altLang="ko-KR" sz="1100" dirty="0" smtClean="0"/>
              <a:t>interface</a:t>
            </a:r>
            <a:r>
              <a:rPr lang="ko-KR" altLang="en-US" sz="1100" dirty="0" smtClean="0"/>
              <a:t>를 거칠 수 있게 하는 역할을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이는 즉 항시 </a:t>
            </a:r>
            <a:r>
              <a:rPr lang="en-US" altLang="ko-KR" sz="1100" dirty="0" smtClean="0"/>
              <a:t>engine</a:t>
            </a:r>
            <a:r>
              <a:rPr lang="ko-KR" altLang="en-US" sz="1100" dirty="0" smtClean="0"/>
              <a:t>이 돌고 있다는 뜻이다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설명</a:t>
            </a:r>
            <a:r>
              <a:rPr lang="en-US" altLang="ko-KR" sz="1100" dirty="0" smtClean="0"/>
              <a:t>) combo </a:t>
            </a:r>
            <a:r>
              <a:rPr lang="en-US" altLang="ko-KR" sz="1100" dirty="0" smtClean="0"/>
              <a:t>box</a:t>
            </a:r>
            <a:r>
              <a:rPr lang="ko-KR" altLang="en-US" sz="1100" dirty="0" smtClean="0"/>
              <a:t>에서 어떠한 값을 선택</a:t>
            </a:r>
            <a:r>
              <a:rPr lang="en-US" altLang="ko-KR" sz="1100" dirty="0" smtClean="0"/>
              <a:t>(click event</a:t>
            </a:r>
            <a:r>
              <a:rPr lang="ko-KR" altLang="en-US" sz="1100" dirty="0" smtClean="0"/>
              <a:t>발생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했을 때 </a:t>
            </a:r>
            <a:r>
              <a:rPr lang="en-US" altLang="ko-KR" sz="1100" dirty="0" smtClean="0"/>
              <a:t>Ajax Engine</a:t>
            </a:r>
            <a:r>
              <a:rPr lang="ko-KR" altLang="en-US" sz="1100" dirty="0" smtClean="0"/>
              <a:t>이 서버의 어떠한 정보를 가져오도록한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서버 측 에서는 </a:t>
            </a:r>
            <a:r>
              <a:rPr lang="ko-KR" altLang="en-US" sz="1100" dirty="0" smtClean="0"/>
              <a:t>결과를 추출해내기 위해 무언가 작업을 하고 </a:t>
            </a:r>
            <a:r>
              <a:rPr lang="ko-KR" altLang="en-US" sz="1100" dirty="0" smtClean="0"/>
              <a:t>있을 것이다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이때</a:t>
            </a:r>
            <a:r>
              <a:rPr lang="en-US" altLang="ko-KR" sz="1100" dirty="0" smtClean="0"/>
              <a:t>, combo box</a:t>
            </a:r>
            <a:r>
              <a:rPr lang="ko-KR" altLang="en-US" sz="1100" dirty="0" smtClean="0"/>
              <a:t>옆에 </a:t>
            </a:r>
            <a:r>
              <a:rPr lang="en-US" altLang="ko-KR" sz="1100" dirty="0" smtClean="0"/>
              <a:t>input text field</a:t>
            </a:r>
            <a:r>
              <a:rPr lang="ko-KR" altLang="en-US" sz="1100" dirty="0" smtClean="0"/>
              <a:t>를 나타나게 </a:t>
            </a:r>
            <a:r>
              <a:rPr lang="ko-KR" altLang="en-US" sz="1100" dirty="0" smtClean="0"/>
              <a:t>하는 것도 </a:t>
            </a:r>
            <a:r>
              <a:rPr lang="ko-KR" altLang="en-US" sz="1100" dirty="0" smtClean="0"/>
              <a:t>같이 작업하게 했다면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서버에서 데이터가 오기 전에 </a:t>
            </a:r>
            <a:r>
              <a:rPr lang="en-US" altLang="ko-KR" sz="1100" dirty="0" smtClean="0"/>
              <a:t>input text field</a:t>
            </a:r>
            <a:r>
              <a:rPr lang="ko-KR" altLang="en-US" sz="1100" dirty="0" smtClean="0"/>
              <a:t>는 이미 화면에 </a:t>
            </a:r>
            <a:r>
              <a:rPr lang="en-US" altLang="ko-KR" sz="1100" dirty="0" smtClean="0"/>
              <a:t>display</a:t>
            </a:r>
            <a:r>
              <a:rPr lang="ko-KR" altLang="en-US" sz="1100" dirty="0" smtClean="0"/>
              <a:t>되어 </a:t>
            </a:r>
            <a:r>
              <a:rPr lang="ko-KR" altLang="en-US" sz="1100" dirty="0" smtClean="0"/>
              <a:t>있는 것이다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4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엔진이 하는 역할에 대해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seogu\바탕 화면\web.xm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93308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4071942"/>
            <a:ext cx="67866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buAutoNum type="arabicParenR"/>
            </a:pPr>
            <a:r>
              <a:rPr lang="en-US" altLang="ko-KR" sz="1100" dirty="0" smtClean="0"/>
              <a:t>http</a:t>
            </a:r>
            <a:r>
              <a:rPr lang="en-US" altLang="ko-KR" sz="1100" dirty="0"/>
              <a:t>://getahead.org</a:t>
            </a:r>
            <a:r>
              <a:rPr lang="ko-KR" altLang="en-US" sz="1100" dirty="0"/>
              <a:t>에 접속</a:t>
            </a:r>
            <a:br>
              <a:rPr lang="ko-KR" altLang="en-US" sz="1100" dirty="0"/>
            </a:br>
            <a:r>
              <a:rPr lang="ko-KR" altLang="en-US" sz="1100" dirty="0"/>
              <a:t>   </a:t>
            </a:r>
            <a:r>
              <a:rPr lang="en-US" altLang="ko-KR" sz="1100" dirty="0"/>
              <a:t>DWR</a:t>
            </a:r>
            <a:r>
              <a:rPr lang="ko-KR" altLang="en-US" sz="1100" dirty="0"/>
              <a:t>로고 이미지 클릭</a:t>
            </a:r>
            <a:r>
              <a:rPr lang="en-US" altLang="ko-KR" sz="1100" dirty="0"/>
              <a:t>!</a:t>
            </a:r>
            <a:br>
              <a:rPr lang="en-US" altLang="ko-KR" sz="1100" dirty="0"/>
            </a:br>
            <a:r>
              <a:rPr lang="en-US" altLang="ko-KR" sz="1100" dirty="0"/>
              <a:t>   [</a:t>
            </a:r>
            <a:r>
              <a:rPr lang="en-US" altLang="ko-KR" sz="1100" dirty="0" err="1"/>
              <a:t>DownLoad</a:t>
            </a:r>
            <a:r>
              <a:rPr lang="en-US" altLang="ko-KR" sz="1100" dirty="0"/>
              <a:t> DWR]</a:t>
            </a:r>
            <a:r>
              <a:rPr lang="ko-KR" altLang="en-US" sz="1100" dirty="0"/>
              <a:t>이미지 클릭 후</a:t>
            </a:r>
            <a:br>
              <a:rPr lang="ko-KR" altLang="en-US" sz="1100" dirty="0"/>
            </a:br>
            <a:r>
              <a:rPr lang="ko-KR" altLang="en-US" sz="1100" dirty="0"/>
              <a:t>   원하는 버전의 </a:t>
            </a:r>
            <a:r>
              <a:rPr lang="en-US" altLang="ko-KR" sz="1100" dirty="0"/>
              <a:t>dwr.jar</a:t>
            </a:r>
            <a:r>
              <a:rPr lang="ko-KR" altLang="en-US" sz="1100" dirty="0"/>
              <a:t>파일 다운로드 하기</a:t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/>
              <a:t>2) </a:t>
            </a:r>
            <a:r>
              <a:rPr lang="ko-KR" altLang="en-US" sz="1100" dirty="0"/>
              <a:t>원하는 프로젝트의 </a:t>
            </a:r>
            <a:r>
              <a:rPr lang="ko-KR" altLang="en-US" sz="1100" dirty="0" err="1"/>
              <a:t>톰캣설치폴더</a:t>
            </a:r>
            <a:r>
              <a:rPr lang="en-US" altLang="ko-KR" sz="1100" dirty="0"/>
              <a:t>/lib</a:t>
            </a:r>
            <a:r>
              <a:rPr lang="ko-KR" altLang="en-US" sz="1100" dirty="0"/>
              <a:t>에 </a:t>
            </a:r>
            <a:r>
              <a:rPr lang="en-US" altLang="ko-KR" sz="1100" dirty="0"/>
              <a:t>1)</a:t>
            </a:r>
            <a:r>
              <a:rPr lang="ko-KR" altLang="en-US" sz="1100" dirty="0"/>
              <a:t>에서</a:t>
            </a:r>
            <a:br>
              <a:rPr lang="ko-KR" altLang="en-US" sz="1100" dirty="0"/>
            </a:br>
            <a:r>
              <a:rPr lang="ko-KR" altLang="en-US" sz="1100" dirty="0"/>
              <a:t>   다운로드한 </a:t>
            </a:r>
            <a:r>
              <a:rPr lang="en-US" altLang="ko-KR" sz="1100" dirty="0"/>
              <a:t>dwr.jar</a:t>
            </a:r>
            <a:r>
              <a:rPr lang="ko-KR" altLang="en-US" sz="1100" dirty="0"/>
              <a:t>파일 복사해서 </a:t>
            </a:r>
            <a:r>
              <a:rPr lang="ko-KR" altLang="en-US" sz="1100" dirty="0" err="1"/>
              <a:t>붙여넣기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>   </a:t>
            </a:r>
            <a:r>
              <a:rPr lang="en-US" altLang="ko-KR" sz="1100" dirty="0"/>
              <a:t>:: </a:t>
            </a:r>
            <a:r>
              <a:rPr lang="en-US" altLang="ko-KR" sz="1100" dirty="0" err="1"/>
              <a:t>dwr</a:t>
            </a:r>
            <a:r>
              <a:rPr lang="ko-KR" altLang="en-US" sz="1100" dirty="0"/>
              <a:t>버전이 </a:t>
            </a:r>
            <a:r>
              <a:rPr lang="en-US" altLang="ko-KR" sz="1100" dirty="0"/>
              <a:t>2.0</a:t>
            </a:r>
            <a:r>
              <a:rPr lang="ko-KR" altLang="en-US" sz="1100" dirty="0"/>
              <a:t>일 경우에는 </a:t>
            </a:r>
            <a:r>
              <a:rPr lang="en-US" altLang="ko-KR" sz="1100" dirty="0"/>
              <a:t>commons-logging</a:t>
            </a:r>
            <a:r>
              <a:rPr lang="ko-KR" altLang="en-US" sz="1100" dirty="0"/>
              <a:t>이</a:t>
            </a:r>
            <a:br>
              <a:rPr lang="ko-KR" altLang="en-US" sz="1100" dirty="0"/>
            </a:br>
            <a:r>
              <a:rPr lang="ko-KR" altLang="en-US" sz="1100" dirty="0"/>
              <a:t>      필요하다</a:t>
            </a:r>
            <a:r>
              <a:rPr lang="en-US" altLang="ko-KR" sz="1100" dirty="0"/>
              <a:t>. http://commons.apache.org/logging/</a:t>
            </a:r>
            <a:r>
              <a:rPr lang="ko-KR" altLang="en-US" sz="1100" dirty="0"/>
              <a:t>로</a:t>
            </a:r>
            <a:br>
              <a:rPr lang="ko-KR" altLang="en-US" sz="1100" dirty="0"/>
            </a:br>
            <a:r>
              <a:rPr lang="ko-KR" altLang="en-US" sz="1100" dirty="0"/>
              <a:t>      접속하여 </a:t>
            </a:r>
            <a:r>
              <a:rPr lang="en-US" altLang="ko-KR" sz="1100" dirty="0"/>
              <a:t>logging </a:t>
            </a:r>
            <a:r>
              <a:rPr lang="ko-KR" altLang="en-US" sz="1100" dirty="0"/>
              <a:t>라이브러리를 다운 받아</a:t>
            </a:r>
            <a:br>
              <a:rPr lang="ko-KR" altLang="en-US" sz="1100" dirty="0"/>
            </a:br>
            <a:r>
              <a:rPr lang="ko-KR" altLang="en-US" sz="1100" dirty="0"/>
              <a:t>      </a:t>
            </a:r>
            <a:r>
              <a:rPr lang="ko-KR" altLang="en-US" sz="1100" dirty="0" err="1"/>
              <a:t>톰캣설치폴더</a:t>
            </a:r>
            <a:r>
              <a:rPr lang="en-US" altLang="ko-KR" sz="1100" dirty="0"/>
              <a:t>/lib</a:t>
            </a:r>
            <a:r>
              <a:rPr lang="ko-KR" altLang="en-US" sz="1100" dirty="0"/>
              <a:t>에 </a:t>
            </a:r>
            <a:r>
              <a:rPr lang="en-US" altLang="ko-KR" sz="1100" dirty="0"/>
              <a:t>[commons-logging-1.1.1.jar] </a:t>
            </a:r>
            <a:r>
              <a:rPr lang="ko-KR" altLang="en-US" sz="1100" dirty="0"/>
              <a:t>파일을 </a:t>
            </a:r>
            <a:br>
              <a:rPr lang="ko-KR" altLang="en-US" sz="1100" dirty="0"/>
            </a:br>
            <a:r>
              <a:rPr lang="ko-KR" altLang="en-US" sz="1100" dirty="0"/>
              <a:t>      복사해 </a:t>
            </a:r>
            <a:r>
              <a:rPr lang="ko-KR" altLang="en-US" sz="1100" dirty="0" smtClean="0"/>
              <a:t>둔다</a:t>
            </a:r>
            <a:endParaRPr lang="en-US" altLang="ko-KR" sz="1100" dirty="0" smtClean="0"/>
          </a:p>
          <a:p>
            <a:pPr marL="228600" indent="-228600" fontAlgn="ctr">
              <a:buAutoNum type="arabicParenR"/>
            </a:pPr>
            <a:r>
              <a:rPr lang="en-US" altLang="ko-KR" sz="1100" dirty="0" smtClean="0"/>
              <a:t>D:\project\tool\apache-tomcat-5.5.27\bin/commons-logging-1.1.1.jar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seogu\바탕 화면\dwr.xm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630027" cy="285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14546" y="3214686"/>
            <a:ext cx="41434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dwrEx.Test</a:t>
            </a:r>
            <a:r>
              <a:rPr lang="ko-KR" altLang="en-US" sz="1100" dirty="0" smtClean="0"/>
              <a:t>는 패키지와 파일이름이다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3) dwr.xml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경로와 함수 이름을 기재한다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286256"/>
            <a:ext cx="521497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웹 페이지에서 </a:t>
            </a:r>
            <a:endParaRPr lang="en-US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Include</a:t>
            </a:r>
            <a:r>
              <a:rPr lang="ko-KR" altLang="en-US" sz="1100" dirty="0" smtClean="0"/>
              <a:t>를 사용하지 않으면 </a:t>
            </a:r>
            <a:r>
              <a:rPr lang="en-US" altLang="ko-KR" sz="1100" dirty="0" err="1" smtClean="0"/>
              <a:t>dwr</a:t>
            </a:r>
            <a:r>
              <a:rPr lang="en-US" altLang="ko-KR" sz="1100" dirty="0" smtClean="0"/>
              <a:t>/interface/test</a:t>
            </a:r>
            <a:r>
              <a:rPr lang="ko-KR" altLang="en-US" sz="1100" dirty="0" smtClean="0"/>
              <a:t>가 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예를 들어 설명하자면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/>
              <a:t>만약 </a:t>
            </a:r>
            <a:r>
              <a:rPr lang="ko-KR" altLang="en-US" sz="1100" dirty="0" err="1" smtClean="0"/>
              <a:t>둘다</a:t>
            </a:r>
            <a:r>
              <a:rPr lang="ko-KR" altLang="en-US" sz="1100" dirty="0" smtClean="0"/>
              <a:t> 입력해 놓는다</a:t>
            </a:r>
            <a:r>
              <a:rPr lang="ko-KR" altLang="en-US" sz="1100" dirty="0" smtClean="0"/>
              <a:t>면 </a:t>
            </a:r>
            <a:r>
              <a:rPr lang="en-US" altLang="ko-KR" sz="1100" dirty="0" smtClean="0"/>
              <a:t>interface</a:t>
            </a:r>
            <a:r>
              <a:rPr lang="ko-KR" altLang="en-US" sz="1100" dirty="0" smtClean="0"/>
              <a:t>먼저 실행 후 지정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실행한다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Dwr.xml</a:t>
            </a:r>
          </a:p>
          <a:p>
            <a:r>
              <a:rPr lang="en-US" altLang="ko-KR" sz="1100" dirty="0" smtClean="0"/>
              <a:t>&lt;create creator="new"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="Chat"&gt;</a:t>
            </a:r>
          </a:p>
          <a:p>
            <a:r>
              <a:rPr lang="en-US" altLang="ko-KR" sz="1100" dirty="0" smtClean="0"/>
              <a:t>      &lt;</a:t>
            </a:r>
            <a:r>
              <a:rPr lang="en-US" altLang="ko-KR" sz="1100" dirty="0" err="1" smtClean="0"/>
              <a:t>param</a:t>
            </a:r>
            <a:r>
              <a:rPr lang="en-US" altLang="ko-KR" sz="1100" dirty="0" smtClean="0"/>
              <a:t> name="class" value="</a:t>
            </a:r>
            <a:r>
              <a:rPr lang="en-US" altLang="ko-KR" sz="1100" dirty="0" err="1" smtClean="0"/>
              <a:t>dwrEx.Chat</a:t>
            </a:r>
            <a:r>
              <a:rPr lang="en-US" altLang="ko-KR" sz="1100" dirty="0" smtClean="0"/>
              <a:t>"/&gt;//</a:t>
            </a:r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    &lt;/create&gt;</a:t>
            </a:r>
          </a:p>
          <a:p>
            <a:r>
              <a:rPr lang="en-US" altLang="ko-KR" sz="1100" dirty="0" smtClean="0"/>
              <a:t>    &lt;convert converter="bean" match="</a:t>
            </a:r>
            <a:r>
              <a:rPr lang="en-US" altLang="ko-KR" sz="1100" dirty="0" err="1" smtClean="0"/>
              <a:t>dwrEx.Message</a:t>
            </a:r>
            <a:r>
              <a:rPr lang="en-US" altLang="ko-KR" sz="1100" dirty="0" smtClean="0"/>
              <a:t>"/&gt;//</a:t>
            </a: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html</a:t>
            </a: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Chat.</a:t>
            </a:r>
            <a:r>
              <a:rPr lang="en-US" altLang="ko-KR" sz="1100" dirty="0" err="1" smtClean="0"/>
              <a:t>addMessage</a:t>
            </a:r>
            <a:r>
              <a:rPr lang="en-US" altLang="ko-KR" sz="1100" dirty="0" smtClean="0"/>
              <a:t>(text</a:t>
            </a:r>
            <a:r>
              <a:rPr lang="en-US" altLang="ko-KR" sz="1100" dirty="0" smtClean="0"/>
              <a:t>); </a:t>
            </a:r>
            <a:r>
              <a:rPr lang="en-US" altLang="ko-KR" sz="1100" dirty="0" smtClean="0">
                <a:solidFill>
                  <a:srgbClr val="FF0000"/>
                </a:solidFill>
              </a:rPr>
              <a:t>&lt;!—chat</a:t>
            </a:r>
            <a:r>
              <a:rPr lang="ko-KR" altLang="en-US" sz="1100" dirty="0" smtClean="0">
                <a:solidFill>
                  <a:srgbClr val="FF0000"/>
                </a:solidFill>
              </a:rPr>
              <a:t>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소드를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실행하기전에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message</a:t>
            </a:r>
            <a:r>
              <a:rPr lang="ko-KR" altLang="en-US" sz="1100" dirty="0" smtClean="0">
                <a:solidFill>
                  <a:srgbClr val="FF0000"/>
                </a:solidFill>
              </a:rPr>
              <a:t>부터 실행하고 포맷을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맞춘후</a:t>
            </a:r>
            <a:r>
              <a:rPr lang="ko-KR" altLang="en-US" sz="1100" dirty="0" smtClean="0">
                <a:solidFill>
                  <a:srgbClr val="FF0000"/>
                </a:solidFill>
              </a:rPr>
              <a:t> 그 값을 가지고 </a:t>
            </a:r>
            <a:r>
              <a:rPr lang="en-US" altLang="ko-KR" sz="1100" dirty="0" smtClean="0">
                <a:solidFill>
                  <a:srgbClr val="FF0000"/>
                </a:solidFill>
              </a:rPr>
              <a:t>chat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r>
              <a:rPr lang="en-US" altLang="ko-KR" sz="1100" dirty="0" smtClean="0">
                <a:solidFill>
                  <a:srgbClr val="FF0000"/>
                </a:solidFill>
              </a:rPr>
              <a:t>add</a:t>
            </a:r>
            <a:r>
              <a:rPr lang="ko-KR" altLang="en-US" sz="1100" dirty="0" smtClean="0">
                <a:solidFill>
                  <a:srgbClr val="FF0000"/>
                </a:solidFill>
              </a:rPr>
              <a:t>시킨다</a:t>
            </a:r>
            <a:r>
              <a:rPr lang="en-US" altLang="ko-KR" sz="1100" dirty="0" smtClean="0">
                <a:solidFill>
                  <a:srgbClr val="FF0000"/>
                </a:solidFill>
              </a:rPr>
              <a:t>.--&gt;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57356" y="4286256"/>
            <a:ext cx="5715040" cy="2571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3214678" y="2500306"/>
            <a:ext cx="42148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071670" y="5143512"/>
            <a:ext cx="407196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seogu\바탕 화면\Test.java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11693" cy="200024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28794" y="2643182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4) dwr.xml</a:t>
            </a:r>
            <a:r>
              <a:rPr lang="ko-KR" altLang="en-US" sz="1100" dirty="0" smtClean="0"/>
              <a:t>에 기재했던 패키지 안에 그리고 해당 파일에 해당 함수를 작성한다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571876"/>
            <a:ext cx="585788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100" dirty="0"/>
              <a:t>5) HTML</a:t>
            </a:r>
            <a:r>
              <a:rPr lang="ko-KR" altLang="en-US" sz="1100" dirty="0"/>
              <a:t>문서를 작성한다</a:t>
            </a:r>
            <a:r>
              <a:rPr lang="en-US" altLang="ko-KR" sz="1100" dirty="0" smtClean="0"/>
              <a:t>.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javaScript</a:t>
            </a:r>
            <a:r>
              <a:rPr lang="ko-KR" altLang="en-US" sz="1100" dirty="0"/>
              <a:t>에서 서버에 있는 메서드를 호출하는 </a:t>
            </a:r>
            <a:r>
              <a:rPr lang="ko-KR" altLang="en-US" sz="1100" dirty="0" smtClean="0"/>
              <a:t>문장</a:t>
            </a:r>
            <a:endParaRPr lang="en-US" altLang="ko-KR" sz="1100" dirty="0" smtClean="0"/>
          </a:p>
          <a:p>
            <a:pPr fontAlgn="ctr"/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을 </a:t>
            </a:r>
            <a:r>
              <a:rPr lang="ko-KR" altLang="en-US" sz="1100" dirty="0"/>
              <a:t>기입한다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     </a:t>
            </a:r>
            <a:br>
              <a:rPr lang="en-US" altLang="ko-KR" sz="1100" dirty="0"/>
            </a:br>
            <a:r>
              <a:rPr lang="en-US" altLang="ko-KR" sz="1100" dirty="0"/>
              <a:t>     </a:t>
            </a:r>
            <a:r>
              <a:rPr lang="en-US" altLang="ko-KR" sz="1100" dirty="0" err="1"/>
              <a:t>Test.getMessage</a:t>
            </a:r>
            <a:r>
              <a:rPr lang="en-US" altLang="ko-KR" sz="1100" dirty="0"/>
              <a:t>(</a:t>
            </a:r>
            <a:r>
              <a:rPr lang="ko-KR" altLang="en-US" sz="1100" dirty="0"/>
              <a:t>인자</a:t>
            </a:r>
            <a:r>
              <a:rPr lang="en-US" altLang="ko-KR" sz="1100" dirty="0"/>
              <a:t>1,</a:t>
            </a:r>
            <a:r>
              <a:rPr lang="ko-KR" altLang="en-US" sz="1100" dirty="0"/>
              <a:t>인자</a:t>
            </a:r>
            <a:r>
              <a:rPr lang="en-US" altLang="ko-KR" sz="1100" dirty="0"/>
              <a:t>2,...</a:t>
            </a:r>
            <a:r>
              <a:rPr lang="ko-KR" altLang="en-US" sz="1100" dirty="0"/>
              <a:t>인자</a:t>
            </a:r>
            <a:r>
              <a:rPr lang="en-US" altLang="ko-KR" sz="1100" dirty="0"/>
              <a:t>n,</a:t>
            </a:r>
            <a:r>
              <a:rPr lang="ko-KR" altLang="en-US" sz="1100" dirty="0" err="1"/>
              <a:t>콜백함수</a:t>
            </a:r>
            <a:r>
              <a:rPr lang="en-US" altLang="ko-KR" sz="1100" dirty="0"/>
              <a:t>);</a:t>
            </a:r>
            <a:br>
              <a:rPr lang="en-US" altLang="ko-KR" sz="1100" dirty="0"/>
            </a:br>
            <a:r>
              <a:rPr lang="en-US" altLang="ko-KR" sz="1100" dirty="0"/>
              <a:t>     </a:t>
            </a:r>
            <a:r>
              <a:rPr lang="en-US" altLang="ko-KR" sz="1100" dirty="0" err="1"/>
              <a:t>Test.getMessage</a:t>
            </a:r>
            <a:r>
              <a:rPr lang="en-US" altLang="ko-KR" sz="1100" dirty="0"/>
              <a:t>(n, view);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 </a:t>
            </a:r>
            <a:r>
              <a:rPr lang="ko-KR" altLang="en-US" sz="1100" dirty="0"/>
              <a:t>그리고 반드시 </a:t>
            </a:r>
            <a:r>
              <a:rPr lang="ko-KR" altLang="en-US" sz="1100" dirty="0" err="1"/>
              <a:t>콜백함수를</a:t>
            </a:r>
            <a:r>
              <a:rPr lang="ko-KR" altLang="en-US" sz="1100" dirty="0"/>
              <a:t> 정의해 둬야 한다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   </a:t>
            </a:r>
            <a:r>
              <a:rPr lang="ko-KR" altLang="en-US" sz="1100" dirty="0" err="1"/>
              <a:t>예를들어</a:t>
            </a:r>
            <a:r>
              <a:rPr lang="en-US" altLang="ko-KR" sz="1100" dirty="0"/>
              <a:t>...</a:t>
            </a:r>
            <a:br>
              <a:rPr lang="en-US" altLang="ko-KR" sz="1100" dirty="0"/>
            </a:br>
            <a:r>
              <a:rPr lang="en-US" altLang="ko-KR" sz="1100" dirty="0"/>
              <a:t>    function view(</a:t>
            </a:r>
            <a:r>
              <a:rPr lang="ko-KR" altLang="en-US" sz="1100" dirty="0"/>
              <a:t>서버로부터 전달되는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담을 변수</a:t>
            </a:r>
            <a:r>
              <a:rPr lang="en-US" altLang="ko-KR" sz="1100" dirty="0"/>
              <a:t>){</a:t>
            </a:r>
            <a:br>
              <a:rPr lang="en-US" altLang="ko-KR" sz="1100" dirty="0"/>
            </a:br>
            <a:r>
              <a:rPr lang="en-US" altLang="ko-KR" sz="1100" dirty="0"/>
              <a:t>        </a:t>
            </a:r>
            <a:r>
              <a:rPr lang="ko-KR" altLang="en-US" sz="1100" dirty="0"/>
              <a:t>전달된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처리</a:t>
            </a:r>
            <a:br>
              <a:rPr lang="ko-KR" altLang="en-US" sz="1100" dirty="0"/>
            </a:br>
            <a:r>
              <a:rPr lang="ko-KR" altLang="en-US" sz="1100" dirty="0"/>
              <a:t>    </a:t>
            </a:r>
            <a:r>
              <a:rPr lang="en-US" altLang="ko-KR" sz="1100" dirty="0"/>
              <a:t>}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function view(data){</a:t>
            </a:r>
            <a:br>
              <a:rPr lang="en-US" altLang="ko-KR" sz="1100" dirty="0"/>
            </a:br>
            <a:r>
              <a:rPr lang="en-US" altLang="ko-KR" sz="1100" dirty="0"/>
              <a:t>        </a:t>
            </a:r>
            <a:r>
              <a:rPr lang="en-US" altLang="ko-KR" sz="1100" dirty="0" err="1"/>
              <a:t>viewData.innerHTML</a:t>
            </a:r>
            <a:r>
              <a:rPr lang="en-US" altLang="ko-KR" sz="1100" dirty="0"/>
              <a:t> = data;</a:t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2050" name="Picture 2" descr="C:\Documents and Settings\seogu\바탕 화면\d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29322" cy="3575470"/>
          </a:xfrm>
          <a:prstGeom prst="rect">
            <a:avLst/>
          </a:prstGeom>
          <a:noFill/>
        </p:spPr>
      </p:pic>
      <p:pic>
        <p:nvPicPr>
          <p:cNvPr id="2051" name="Picture 3" descr="C:\Documents and Settings\seogu\바탕 화면\d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3850" y="4114800"/>
            <a:ext cx="5010150" cy="27432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85720" y="2143116"/>
            <a:ext cx="5072098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rot="5400000">
            <a:off x="2857488" y="4143380"/>
            <a:ext cx="4286280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Documents and Settings\seogu\바탕 화면\dd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9" y="285728"/>
            <a:ext cx="4195205" cy="1571636"/>
          </a:xfrm>
          <a:prstGeom prst="rect">
            <a:avLst/>
          </a:prstGeom>
          <a:noFill/>
        </p:spPr>
      </p:pic>
      <p:cxnSp>
        <p:nvCxnSpPr>
          <p:cNvPr id="12" name="꺾인 연결선 11"/>
          <p:cNvCxnSpPr/>
          <p:nvPr/>
        </p:nvCxnSpPr>
        <p:spPr>
          <a:xfrm rot="5400000" flipH="1" flipV="1">
            <a:off x="3679025" y="3036091"/>
            <a:ext cx="4714908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670" y="2786058"/>
            <a:ext cx="607223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100" dirty="0" smtClean="0"/>
              <a:t>6) Ajax</a:t>
            </a:r>
            <a:r>
              <a:rPr lang="ko-KR" altLang="en-US" sz="1100" dirty="0" smtClean="0"/>
              <a:t>문법을 우리가 만드는 것이 아니라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DwrServlet</a:t>
            </a:r>
            <a:r>
              <a:rPr lang="ko-KR" altLang="en-US" sz="1100" dirty="0" smtClean="0"/>
              <a:t>이 생성해 주므로</a:t>
            </a:r>
            <a:br>
              <a:rPr lang="ko-KR" altLang="en-US" sz="1100" dirty="0" smtClean="0"/>
            </a:br>
            <a:r>
              <a:rPr lang="ko-KR" altLang="en-US" sz="1100" dirty="0" smtClean="0"/>
              <a:t>   우리는 그것을 가져다 쓰기만 하면된다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   </a:t>
            </a:r>
            <a:r>
              <a:rPr lang="ko-KR" altLang="en-US" sz="1100" dirty="0" smtClean="0"/>
              <a:t>그렇게 하기 위해</a:t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      </a:t>
            </a:r>
            <a:r>
              <a:rPr lang="en-US" altLang="ko-KR" sz="1100" dirty="0" smtClean="0"/>
              <a:t>http://localhost:</a:t>
            </a:r>
            <a:r>
              <a:rPr lang="ko-KR" altLang="en-US" sz="1100" dirty="0" smtClean="0"/>
              <a:t>포트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웹컨텍스트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dwr</a:t>
            </a:r>
            <a:r>
              <a:rPr lang="en-US" altLang="ko-KR" sz="1100" dirty="0" smtClean="0"/>
              <a:t>/</a:t>
            </a:r>
            <a:br>
              <a:rPr lang="en-US" altLang="ko-KR" sz="1100" dirty="0" smtClean="0"/>
            </a:br>
            <a:r>
              <a:rPr lang="en-US" altLang="ko-KR" sz="1100" dirty="0" smtClean="0"/>
              <a:t>      http://localhost:8080/gimcheonLms/dwr/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    </a:t>
            </a:r>
            <a:r>
              <a:rPr lang="ko-KR" altLang="en-US" sz="1100" dirty="0" smtClean="0"/>
              <a:t>위와 같이 접근하면 사용하려는 자바 </a:t>
            </a:r>
            <a:r>
              <a:rPr lang="ko-KR" altLang="en-US" sz="1100" dirty="0" err="1" smtClean="0"/>
              <a:t>빈즈객체가</a:t>
            </a:r>
            <a:r>
              <a:rPr lang="ko-KR" altLang="en-US" sz="1100" dirty="0" smtClean="0"/>
              <a:t> 링크가</a:t>
            </a:r>
            <a:br>
              <a:rPr lang="ko-KR" altLang="en-US" sz="1100" dirty="0" smtClean="0"/>
            </a:br>
            <a:r>
              <a:rPr lang="ko-KR" altLang="en-US" sz="1100" dirty="0" smtClean="0"/>
              <a:t>    걸린 상태로 표현된다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이때 그 링크 부분을 클릭한다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    </a:t>
            </a:r>
            <a:r>
              <a:rPr lang="ko-KR" altLang="en-US" sz="1100" dirty="0" smtClean="0"/>
              <a:t>그러면 내부적으로 사용되는</a:t>
            </a:r>
            <a:br>
              <a:rPr lang="ko-KR" altLang="en-US" sz="1100" dirty="0" smtClean="0"/>
            </a:br>
            <a:r>
              <a:rPr lang="ko-KR" altLang="en-US" sz="1100" dirty="0" smtClean="0"/>
              <a:t>    </a:t>
            </a:r>
            <a:r>
              <a:rPr lang="en-US" altLang="ko-KR" sz="1100" dirty="0" smtClean="0"/>
              <a:t>JavaScript</a:t>
            </a:r>
            <a:r>
              <a:rPr lang="ko-KR" altLang="en-US" sz="1100" dirty="0" smtClean="0"/>
              <a:t>를 자동으로 생성해 준다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  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‘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dwr</a:t>
            </a:r>
            <a:r>
              <a:rPr lang="en-US" altLang="ko-KR" sz="1100" dirty="0" smtClean="0"/>
              <a:t>/interface/Test.js'&gt;&lt;/script&gt;</a:t>
            </a:r>
            <a:br>
              <a:rPr lang="en-US" altLang="ko-KR" sz="1100" dirty="0" smtClean="0"/>
            </a:br>
            <a:r>
              <a:rPr lang="en-US" altLang="ko-KR" sz="1100" dirty="0" smtClean="0"/>
              <a:t>  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'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dwr</a:t>
            </a:r>
            <a:r>
              <a:rPr lang="en-US" altLang="ko-KR" sz="1100" dirty="0" smtClean="0"/>
              <a:t>/engine.js'&gt;&lt;/script&gt;</a:t>
            </a:r>
            <a:br>
              <a:rPr lang="en-US" altLang="ko-KR" sz="1100" dirty="0" smtClean="0"/>
            </a:br>
            <a:r>
              <a:rPr lang="en-US" altLang="ko-KR" sz="1100" dirty="0" smtClean="0"/>
              <a:t>  &lt;script type='text/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'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='/</a:t>
            </a:r>
            <a:r>
              <a:rPr lang="en-US" altLang="ko-KR" sz="1100" dirty="0" err="1" smtClean="0"/>
              <a:t>gimcheonLms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dwr</a:t>
            </a:r>
            <a:r>
              <a:rPr lang="en-US" altLang="ko-KR" sz="1100" dirty="0" smtClean="0"/>
              <a:t>/util.js'&gt;&lt;/script&gt; </a:t>
            </a:r>
          </a:p>
        </p:txBody>
      </p:sp>
      <p:pic>
        <p:nvPicPr>
          <p:cNvPr id="1026" name="Picture 2" descr="C:\Documents and Settings\seogu\바탕 화면\s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7273945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0166" y="214290"/>
            <a:ext cx="700092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1. web.xml</a:t>
            </a:r>
            <a:br>
              <a:rPr lang="en-US" sz="1100" b="1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[DWR 1.x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기존설정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100" dirty="0" smtClean="0"/>
              <a:t>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r>
              <a:rPr lang="en-US" sz="1100" dirty="0" err="1" smtClean="0"/>
              <a:t>dwr</a:t>
            </a:r>
            <a:r>
              <a:rPr lang="en-US" sz="1100" dirty="0" smtClean="0"/>
              <a:t>-invoker&lt;/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-class&gt;</a:t>
            </a:r>
            <a:r>
              <a:rPr lang="en-US" sz="1100" dirty="0" err="1" smtClean="0"/>
              <a:t>uk.ltd.getahead.dwr.DWRServlet</a:t>
            </a:r>
            <a:r>
              <a:rPr lang="en-US" sz="1100" dirty="0" smtClean="0"/>
              <a:t>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-class&gt;</a:t>
            </a:r>
            <a:br>
              <a:rPr lang="en-US" sz="1100" dirty="0" smtClean="0"/>
            </a:br>
            <a:r>
              <a:rPr lang="en-US" sz="1100" dirty="0" smtClean="0"/>
              <a:t>    &lt;init-</a:t>
            </a:r>
            <a:r>
              <a:rPr lang="en-US" sz="1100" dirty="0" err="1" smtClean="0"/>
              <a:t>param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   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-name&gt;debug&lt;/</a:t>
            </a:r>
            <a:r>
              <a:rPr lang="en-US" sz="1100" dirty="0" err="1" smtClean="0"/>
              <a:t>param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   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-value&gt;true&lt;/</a:t>
            </a:r>
            <a:r>
              <a:rPr lang="en-US" sz="1100" dirty="0" err="1" smtClean="0"/>
              <a:t>param</a:t>
            </a:r>
            <a:r>
              <a:rPr lang="en-US" sz="1100" dirty="0" smtClean="0"/>
              <a:t>-value&gt;</a:t>
            </a:r>
            <a:br>
              <a:rPr lang="en-US" sz="1100" dirty="0" smtClean="0"/>
            </a:br>
            <a:r>
              <a:rPr lang="en-US" sz="1100" dirty="0" smtClean="0"/>
              <a:t>    &lt;/init-</a:t>
            </a:r>
            <a:r>
              <a:rPr lang="en-US" sz="1100" dirty="0" err="1" smtClean="0"/>
              <a:t>param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-mapping&gt;</a:t>
            </a:r>
            <a:br>
              <a:rPr lang="en-US" sz="1100" dirty="0" smtClean="0"/>
            </a:br>
            <a:r>
              <a:rPr lang="en-US" sz="1100" dirty="0" smtClean="0"/>
              <a:t>  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r>
              <a:rPr lang="en-US" sz="1100" dirty="0" err="1" smtClean="0"/>
              <a:t>dwr</a:t>
            </a:r>
            <a:r>
              <a:rPr lang="en-US" sz="1100" dirty="0" smtClean="0"/>
              <a:t>-invoker&lt;/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  &lt;</a:t>
            </a:r>
            <a:r>
              <a:rPr lang="en-US" sz="1100" dirty="0" err="1" smtClean="0"/>
              <a:t>url</a:t>
            </a:r>
            <a:r>
              <a:rPr lang="en-US" sz="1100" dirty="0" smtClean="0"/>
              <a:t>-pattern&gt;/</a:t>
            </a:r>
            <a:r>
              <a:rPr lang="en-US" sz="1100" dirty="0" err="1" smtClean="0"/>
              <a:t>dwr</a:t>
            </a:r>
            <a:r>
              <a:rPr lang="en-US" sz="1100" dirty="0" smtClean="0"/>
              <a:t>/*&lt;/</a:t>
            </a:r>
            <a:r>
              <a:rPr lang="en-US" sz="1100" dirty="0" err="1" smtClean="0"/>
              <a:t>url</a:t>
            </a:r>
            <a:r>
              <a:rPr lang="en-US" sz="1100" dirty="0" smtClean="0"/>
              <a:t>-pattern&gt;</a:t>
            </a:r>
            <a:br>
              <a:rPr lang="en-US" sz="1100" dirty="0" smtClean="0"/>
            </a:br>
            <a:r>
              <a:rPr lang="en-US" sz="1100" dirty="0" smtClean="0"/>
              <a:t>  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-mapping&gt;</a:t>
            </a:r>
          </a:p>
          <a:p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[DWR 2.x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신규설정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100" dirty="0" smtClean="0"/>
              <a:t> 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r>
              <a:rPr lang="en-US" sz="1100" dirty="0" err="1" smtClean="0"/>
              <a:t>dwr</a:t>
            </a:r>
            <a:r>
              <a:rPr lang="en-US" sz="1100" dirty="0" smtClean="0"/>
              <a:t>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-class&gt;</a:t>
            </a:r>
            <a:r>
              <a:rPr lang="en-US" sz="1100" dirty="0" err="1" smtClean="0"/>
              <a:t>org.directwebremoting.servlet.DwrServlet</a:t>
            </a:r>
            <a:r>
              <a:rPr lang="en-US" sz="1100" dirty="0" smtClean="0"/>
              <a:t>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-class&gt;</a:t>
            </a:r>
            <a:br>
              <a:rPr lang="en-US" sz="1100" dirty="0" smtClean="0"/>
            </a:br>
            <a:r>
              <a:rPr lang="en-US" sz="1100" dirty="0" smtClean="0"/>
              <a:t>  &lt;init-</a:t>
            </a:r>
            <a:r>
              <a:rPr lang="en-US" sz="1100" dirty="0" err="1" smtClean="0"/>
              <a:t>param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  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-name&gt;debug&lt;/</a:t>
            </a:r>
            <a:r>
              <a:rPr lang="en-US" sz="1100" dirty="0" err="1" smtClean="0"/>
              <a:t>param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 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-value&gt;true&lt;/</a:t>
            </a:r>
            <a:r>
              <a:rPr lang="en-US" sz="1100" dirty="0" err="1" smtClean="0"/>
              <a:t>param</a:t>
            </a:r>
            <a:r>
              <a:rPr lang="en-US" sz="1100" dirty="0" smtClean="0"/>
              <a:t>-value&gt;</a:t>
            </a:r>
            <a:br>
              <a:rPr lang="en-US" sz="1100" dirty="0" smtClean="0"/>
            </a:br>
            <a:r>
              <a:rPr lang="en-US" sz="1100" dirty="0" smtClean="0"/>
              <a:t>  &lt;/init-</a:t>
            </a:r>
            <a:r>
              <a:rPr lang="en-US" sz="1100" dirty="0" err="1" smtClean="0"/>
              <a:t>param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> 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-mapping&gt;</a:t>
            </a:r>
            <a:br>
              <a:rPr lang="en-US" sz="1100" dirty="0" smtClean="0"/>
            </a:br>
            <a:r>
              <a:rPr lang="en-US" sz="1100" dirty="0" smtClean="0"/>
              <a:t>  &lt;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r>
              <a:rPr lang="en-US" sz="1100" dirty="0" err="1" smtClean="0"/>
              <a:t>dwr</a:t>
            </a:r>
            <a:r>
              <a:rPr lang="en-US" sz="1100" dirty="0" smtClean="0"/>
              <a:t>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-name&gt;</a:t>
            </a:r>
            <a:br>
              <a:rPr lang="en-US" sz="1100" dirty="0" smtClean="0"/>
            </a:br>
            <a:r>
              <a:rPr lang="en-US" sz="1100" dirty="0" smtClean="0"/>
              <a:t>  &lt;</a:t>
            </a:r>
            <a:r>
              <a:rPr lang="en-US" sz="1100" dirty="0" err="1" smtClean="0"/>
              <a:t>url</a:t>
            </a:r>
            <a:r>
              <a:rPr lang="en-US" sz="1100" dirty="0" smtClean="0"/>
              <a:t>-pattern&gt;/</a:t>
            </a:r>
            <a:r>
              <a:rPr lang="en-US" sz="1100" dirty="0" err="1" smtClean="0"/>
              <a:t>dwr</a:t>
            </a:r>
            <a:r>
              <a:rPr lang="en-US" sz="1100" dirty="0" smtClean="0"/>
              <a:t>/*&lt;/</a:t>
            </a:r>
            <a:r>
              <a:rPr lang="en-US" sz="1100" dirty="0" err="1" smtClean="0"/>
              <a:t>url</a:t>
            </a:r>
            <a:r>
              <a:rPr lang="en-US" sz="1100" dirty="0" smtClean="0"/>
              <a:t>-pattern&gt;</a:t>
            </a:r>
            <a:br>
              <a:rPr lang="en-US" sz="1100" dirty="0" smtClean="0"/>
            </a:br>
            <a:r>
              <a:rPr lang="en-US" sz="1100" dirty="0" smtClean="0"/>
              <a:t> &lt;/</a:t>
            </a:r>
            <a:r>
              <a:rPr lang="en-US" sz="1100" dirty="0" err="1" smtClean="0"/>
              <a:t>servlet</a:t>
            </a:r>
            <a:r>
              <a:rPr lang="en-US" sz="1100" dirty="0" smtClean="0"/>
              <a:t>-mapping&gt;</a:t>
            </a:r>
          </a:p>
          <a:p>
            <a:endParaRPr lang="en-US" sz="1100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기존에 사용하는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DWRServlet</a:t>
            </a:r>
            <a:r>
              <a:rPr lang="ko-KR" altLang="en-US" sz="1100" dirty="0" smtClean="0"/>
              <a:t>의 경로가 틀리다 </a:t>
            </a:r>
            <a:r>
              <a:rPr lang="en-US" altLang="ko-KR" sz="1100" dirty="0" smtClean="0">
                <a:solidFill>
                  <a:srgbClr val="FF0000"/>
                </a:solidFill>
              </a:rPr>
              <a:t>lib/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dwr</a:t>
            </a:r>
            <a:r>
              <a:rPr lang="ko-KR" altLang="en-US" sz="1100" dirty="0" smtClean="0"/>
              <a:t>을 보면 </a:t>
            </a:r>
            <a:r>
              <a:rPr lang="en-US" altLang="ko-KR" sz="1100" dirty="0" smtClean="0"/>
              <a:t>1.x</a:t>
            </a:r>
            <a:r>
              <a:rPr lang="ko-KR" altLang="en-US" sz="1100" dirty="0" smtClean="0"/>
              <a:t>에 는 </a:t>
            </a:r>
            <a:r>
              <a:rPr lang="en-US" altLang="ko-KR" sz="1100" dirty="0" smtClean="0">
                <a:solidFill>
                  <a:srgbClr val="FF0000"/>
                </a:solidFill>
              </a:rPr>
              <a:t>org</a:t>
            </a:r>
            <a:r>
              <a:rPr lang="ko-KR" altLang="en-US" sz="1100" dirty="0" smtClean="0"/>
              <a:t>가 없는걸 알수있다</a:t>
            </a:r>
            <a:r>
              <a:rPr lang="en-US" altLang="ko-KR" sz="1100" dirty="0" smtClean="0"/>
              <a:t>.</a:t>
            </a:r>
          </a:p>
          <a:p>
            <a:endParaRPr lang="en-US" sz="1100" dirty="0" smtClean="0"/>
          </a:p>
          <a:p>
            <a:r>
              <a:rPr lang="en-US" altLang="ko-KR" sz="1100" dirty="0" smtClean="0"/>
              <a:t>2. Reverse Ajax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DWR 2.0</a:t>
            </a:r>
            <a:r>
              <a:rPr lang="ko-KR" altLang="en-US" sz="1100" dirty="0" smtClean="0"/>
              <a:t>의 가장 큰 새로운 특징이다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이것은 사용자에게 </a:t>
            </a:r>
            <a:r>
              <a:rPr lang="ko-KR" altLang="en-US" sz="1100" dirty="0" smtClean="0"/>
              <a:t>웹 서버로부터 </a:t>
            </a:r>
            <a:r>
              <a:rPr lang="ko-KR" altLang="en-US" sz="1100" dirty="0" err="1" smtClean="0"/>
              <a:t>브라우져로의</a:t>
            </a:r>
            <a:r>
              <a:rPr lang="ko-KR" altLang="en-US" sz="1100" dirty="0" smtClean="0"/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비동기적 데이터 전송</a:t>
            </a:r>
            <a:r>
              <a:rPr lang="ko-KR" altLang="en-US" sz="1100" dirty="0" smtClean="0"/>
              <a:t>을 가능하게 해준다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3. DWR</a:t>
            </a:r>
            <a:r>
              <a:rPr lang="ko-KR" altLang="en-US" sz="1100" dirty="0" smtClean="0"/>
              <a:t>은 웹브라우져로 데이터를 </a:t>
            </a:r>
            <a:r>
              <a:rPr lang="ko-KR" altLang="en-US" sz="1100" dirty="0" smtClean="0"/>
              <a:t>밀어 넣는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방식을 지원한다</a:t>
            </a:r>
            <a:r>
              <a:rPr lang="en-US" altLang="ko-KR" sz="1100" dirty="0" smtClean="0"/>
              <a:t>. : Piggyback, Polling, Comet.</a:t>
            </a:r>
          </a:p>
          <a:p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2.X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에서 달라진점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1538" y="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 </a:t>
            </a:r>
          </a:p>
          <a:p>
            <a:r>
              <a:rPr lang="ko-KR" altLang="en-US" sz="1100" dirty="0" smtClean="0"/>
              <a:t> </a:t>
            </a:r>
          </a:p>
          <a:p>
            <a:endParaRPr lang="ko-KR" altLang="en-US" sz="1100" dirty="0" smtClean="0"/>
          </a:p>
          <a:p>
            <a:r>
              <a:rPr lang="ko-KR" altLang="en-US" sz="1100" dirty="0" smtClean="0"/>
              <a:t>  </a:t>
            </a:r>
            <a:r>
              <a:rPr lang="en-US" altLang="ko-KR" sz="1100" dirty="0" smtClean="0"/>
              <a:t>Passive </a:t>
            </a:r>
            <a:r>
              <a:rPr lang="ko-KR" altLang="en-US" sz="1100" dirty="0" smtClean="0"/>
              <a:t>모드</a:t>
            </a:r>
            <a:r>
              <a:rPr lang="en-US" altLang="ko-KR" sz="1100" dirty="0" smtClean="0"/>
              <a:t>(piggyback </a:t>
            </a:r>
            <a:r>
              <a:rPr lang="ko-KR" altLang="en-US" sz="1100" dirty="0" smtClean="0"/>
              <a:t>만 사용 가능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Reverse Ajax </a:t>
            </a:r>
            <a:r>
              <a:rPr lang="ko-KR" altLang="en-US" sz="1100" dirty="0" smtClean="0"/>
              <a:t>를 사용하기 위해선 별다른 설정이 필요 없다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</a:t>
            </a:r>
            <a:r>
              <a:rPr lang="en-US" altLang="ko-KR" sz="1100" dirty="0" smtClean="0"/>
              <a:t>Active Reverse Ajax </a:t>
            </a:r>
            <a:r>
              <a:rPr lang="ko-KR" altLang="en-US" sz="1100" dirty="0" smtClean="0"/>
              <a:t>를 </a:t>
            </a:r>
            <a:r>
              <a:rPr lang="ko-KR" altLang="en-US" sz="1100" dirty="0" smtClean="0"/>
              <a:t>사용가능 하게 </a:t>
            </a:r>
            <a:r>
              <a:rPr lang="ko-KR" altLang="en-US" sz="1100" dirty="0" smtClean="0"/>
              <a:t>하기 위해서 아래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단계의 설정이 필요하다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 </a:t>
            </a:r>
          </a:p>
          <a:p>
            <a:r>
              <a:rPr lang="en-US" altLang="ko-KR" sz="1100" dirty="0" smtClean="0"/>
              <a:t> </a:t>
            </a:r>
          </a:p>
          <a:p>
            <a:r>
              <a:rPr lang="en-US" altLang="ko-KR" sz="1100" dirty="0" smtClean="0"/>
              <a:t>  Step 1. web.xml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DWR </a:t>
            </a:r>
            <a:r>
              <a:rPr lang="ko-KR" altLang="en-US" sz="1100" dirty="0" smtClean="0"/>
              <a:t>설정부분에 아래 내용을 추가 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71538" y="1714488"/>
            <a:ext cx="51435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</a:p>
          <a:p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dwr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-invoker&lt;/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 </a:t>
            </a: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-class&gt;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org.directwebremoting.servlet.DwrServlet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-class&gt; </a:t>
            </a: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&lt;init-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b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  &lt;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-name&gt;debug&lt;/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</a:t>
            </a:r>
            <a:b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  &lt;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-value&gt;true&lt;/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-value&gt;</a:t>
            </a:r>
            <a:b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 &lt;/init-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&lt;init-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&lt;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activeReverseAjaxEnabled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-name&gt; </a:t>
            </a: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&lt;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-value&gt;true&lt;/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-value&gt; </a:t>
            </a:r>
          </a:p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&lt;/init-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param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servlet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2976" y="4143380"/>
            <a:ext cx="707236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웹페이지에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Active Reverse Ajax </a:t>
            </a:r>
            <a:r>
              <a:rPr lang="ko-KR" altLang="en-US" sz="1100" dirty="0" smtClean="0"/>
              <a:t>에 대한 설정을 해야할 필요가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dwr.engine.setActiveReverseAjax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(true);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100" dirty="0" smtClean="0"/>
              <a:t>Reverse Ajax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기본 모드로 작동한다</a:t>
            </a:r>
            <a:r>
              <a:rPr lang="en-US" altLang="ko-KR" sz="1100" dirty="0" smtClean="0"/>
              <a:t>. Active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Passive </a:t>
            </a:r>
            <a:r>
              <a:rPr lang="ko-KR" altLang="en-US" sz="1100" dirty="0" smtClean="0"/>
              <a:t>두 가지 </a:t>
            </a:r>
            <a:r>
              <a:rPr lang="ko-KR" altLang="en-US" sz="1100" dirty="0" smtClean="0"/>
              <a:t>모드 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Active Reverse Ajax </a:t>
            </a:r>
            <a:r>
              <a:rPr lang="ko-KR" altLang="en-US" sz="1100" dirty="0" smtClean="0"/>
              <a:t>는 아래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모드로 정리된다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    </a:t>
            </a:r>
            <a:r>
              <a:rPr lang="en-US" altLang="ko-KR" sz="1100" dirty="0" smtClean="0">
                <a:solidFill>
                  <a:srgbClr val="FF0000"/>
                </a:solidFill>
              </a:rPr>
              <a:t>- Full Streaming Mode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    - Early Closing Mode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    - Polling Mode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  </a:t>
            </a:r>
            <a:r>
              <a:rPr lang="ko-KR" altLang="en-US" sz="1100" dirty="0" smtClean="0"/>
              <a:t>이 페이는 이 세가지 모드에 대해 설명하며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어떻게 이들을 설정하는지 알아본다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문서는 </a:t>
            </a:r>
            <a:r>
              <a:rPr lang="en-US" altLang="ko-KR" sz="1100" dirty="0" smtClean="0"/>
              <a:t>DWR 2.0 </a:t>
            </a:r>
            <a:r>
              <a:rPr lang="ko-KR" altLang="en-US" sz="1100" dirty="0" err="1" smtClean="0"/>
              <a:t>버젼</a:t>
            </a:r>
            <a:r>
              <a:rPr lang="ko-KR" altLang="en-US" sz="1100" dirty="0" smtClean="0"/>
              <a:t> 이상에서만 유효하다</a:t>
            </a:r>
            <a:r>
              <a:rPr lang="en-US" altLang="ko-KR" sz="1100" dirty="0" smtClean="0"/>
              <a:t>. Reverse Ajax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1.x </a:t>
            </a:r>
            <a:r>
              <a:rPr lang="ko-KR" altLang="en-US" sz="1100" dirty="0" err="1" smtClean="0"/>
              <a:t>버젼에서는</a:t>
            </a:r>
            <a:r>
              <a:rPr lang="ko-KR" altLang="en-US" sz="1100" dirty="0" smtClean="0"/>
              <a:t> 작동하지 않는다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1100" dirty="0"/>
          </a:p>
        </p:txBody>
      </p:sp>
      <p:cxnSp>
        <p:nvCxnSpPr>
          <p:cNvPr id="13" name="꺾인 연결선 12"/>
          <p:cNvCxnSpPr/>
          <p:nvPr/>
        </p:nvCxnSpPr>
        <p:spPr>
          <a:xfrm rot="16200000" flipH="1">
            <a:off x="750067" y="3893347"/>
            <a:ext cx="1785950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5400000">
            <a:off x="-964433" y="4893467"/>
            <a:ext cx="3286124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2.X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에서 달라진점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6364" y="928670"/>
            <a:ext cx="38576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Version : 2.0</a:t>
            </a:r>
            <a:br>
              <a:rPr lang="en-US" altLang="ko-KR" sz="1100" dirty="0" smtClean="0"/>
            </a:br>
            <a:r>
              <a:rPr lang="en-US" altLang="ko-KR" sz="1100" dirty="0" smtClean="0"/>
              <a:t>Default : </a:t>
            </a:r>
            <a:r>
              <a:rPr lang="en-US" altLang="ko-KR" sz="1100" b="1" dirty="0" smtClean="0"/>
              <a:t>true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Notes : false </a:t>
            </a:r>
            <a:r>
              <a:rPr lang="ko-KR" altLang="en-US" sz="1100" dirty="0" smtClean="0"/>
              <a:t>시 다른 도메인으로부터의 요청</a:t>
            </a:r>
            <a:r>
              <a:rPr lang="en-US" altLang="ko-KR" sz="1100" dirty="0" smtClean="0"/>
              <a:t>(request)</a:t>
            </a:r>
            <a:r>
              <a:rPr lang="ko-KR" altLang="en-US" sz="1100" dirty="0" smtClean="0"/>
              <a:t>를 가능하게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이것을 가능하게 하면 중대한 보안상의 위험이 될 수 도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반드시 </a:t>
            </a:r>
            <a:r>
              <a:rPr lang="ko-KR" altLang="en-US" sz="1100" dirty="0" err="1" smtClean="0"/>
              <a:t>위키페디아의</a:t>
            </a:r>
            <a:r>
              <a:rPr lang="ko-KR" altLang="en-US" sz="1100" dirty="0" smtClean="0"/>
              <a:t> </a:t>
            </a:r>
            <a:r>
              <a:rPr lang="en-US" altLang="ko-KR" sz="1100" dirty="0" smtClean="0">
                <a:hlinkClick r:id="rId2" tooltip="[http://en.wikipedia.org/wiki/Cross-site_request_forgery]로 이동합니다."/>
              </a:rPr>
              <a:t>CSRF</a:t>
            </a:r>
            <a:r>
              <a:rPr lang="ko-KR" altLang="en-US" sz="1100" dirty="0" smtClean="0"/>
              <a:t> 에 대한 </a:t>
            </a:r>
            <a:r>
              <a:rPr lang="ko-KR" altLang="en-US" sz="1100" dirty="0" err="1" smtClean="0"/>
              <a:t>내용등을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참고한뒤</a:t>
            </a:r>
            <a:r>
              <a:rPr lang="ko-KR" altLang="en-US" sz="1100" dirty="0" smtClean="0"/>
              <a:t> 해당사항에 대한 이해를 </a:t>
            </a:r>
            <a:r>
              <a:rPr lang="ko-KR" altLang="en-US" sz="1100" dirty="0" err="1" smtClean="0"/>
              <a:t>한뒤</a:t>
            </a:r>
            <a:r>
              <a:rPr lang="ko-KR" altLang="en-US" sz="1100" dirty="0" smtClean="0"/>
              <a:t> 설정을 변경해야 한다</a:t>
            </a:r>
            <a:r>
              <a:rPr lang="en-US" altLang="ko-KR" sz="1100" dirty="0" smtClean="0"/>
              <a:t>. 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86380" y="928670"/>
            <a:ext cx="3857620" cy="12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500298" y="1214422"/>
            <a:ext cx="3357586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285984" y="2786058"/>
            <a:ext cx="285752" cy="14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4" y="785794"/>
            <a:ext cx="914406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    function </a:t>
            </a:r>
            <a:r>
              <a:rPr lang="en-US" altLang="ko-KR" sz="1050" dirty="0" err="1" smtClean="0"/>
              <a:t>loadStocks</a:t>
            </a:r>
            <a:r>
              <a:rPr lang="en-US" altLang="ko-KR" sz="1050" dirty="0" smtClean="0"/>
              <a:t>()</a:t>
            </a:r>
            <a:br>
              <a:rPr lang="en-US" altLang="ko-KR" sz="1050" dirty="0" smtClean="0"/>
            </a:br>
            <a:r>
              <a:rPr lang="en-US" altLang="ko-KR" sz="1050" dirty="0" smtClean="0"/>
              <a:t>    {</a:t>
            </a:r>
            <a:br>
              <a:rPr lang="en-US" altLang="ko-KR" sz="1050" dirty="0" smtClean="0"/>
            </a:br>
            <a:r>
              <a:rPr lang="en-US" altLang="ko-KR" sz="1050" dirty="0" smtClean="0"/>
              <a:t>        if (</a:t>
            </a:r>
            <a:r>
              <a:rPr lang="en-US" altLang="ko-KR" sz="1050" dirty="0" err="1" smtClean="0"/>
              <a:t>stocksLoaded</a:t>
            </a:r>
            <a:r>
              <a:rPr lang="en-US" altLang="ko-KR" sz="1050" dirty="0" smtClean="0"/>
              <a:t>) return;    // Only load once, in case user moves around mouse</a:t>
            </a:r>
            <a:br>
              <a:rPr lang="en-US" altLang="ko-KR" sz="1050" dirty="0" smtClean="0"/>
            </a:br>
            <a:r>
              <a:rPr lang="en-US" altLang="ko-KR" sz="1050" dirty="0" smtClean="0"/>
              <a:t>        </a:t>
            </a:r>
            <a:r>
              <a:rPr lang="en-US" altLang="ko-KR" sz="1050" dirty="0" err="1" smtClean="0"/>
              <a:t>Stocks.loadStocks</a:t>
            </a:r>
            <a:r>
              <a:rPr lang="en-US" altLang="ko-KR" sz="1050" dirty="0" smtClean="0"/>
              <a:t>();//</a:t>
            </a:r>
            <a:r>
              <a:rPr lang="ko-KR" altLang="en-US" sz="10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스레드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       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dwr.engine.setActiveReverseAjax</a:t>
            </a:r>
            <a:r>
              <a:rPr lang="en-US" altLang="ko-KR" sz="1050" dirty="0" smtClean="0">
                <a:solidFill>
                  <a:srgbClr val="FF0000"/>
                </a:solidFill>
              </a:rPr>
              <a:t>(true);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        </a:t>
            </a:r>
            <a:r>
              <a:rPr lang="en-US" altLang="ko-KR" sz="1050" dirty="0" err="1" smtClean="0"/>
              <a:t>stocksLoaded</a:t>
            </a:r>
            <a:r>
              <a:rPr lang="en-US" altLang="ko-KR" sz="1050" dirty="0" smtClean="0"/>
              <a:t> = true;</a:t>
            </a:r>
            <a:br>
              <a:rPr lang="en-US" altLang="ko-KR" sz="1050" dirty="0" smtClean="0"/>
            </a:br>
            <a:r>
              <a:rPr lang="en-US" altLang="ko-KR" sz="1050" dirty="0" smtClean="0"/>
              <a:t>    }</a:t>
            </a: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서버 </a:t>
            </a:r>
            <a:r>
              <a:rPr lang="ko-KR" altLang="en-US" sz="1050" dirty="0" err="1" smtClean="0"/>
              <a:t>메소드를</a:t>
            </a:r>
            <a:r>
              <a:rPr lang="ko-KR" altLang="en-US" sz="1050" dirty="0" smtClean="0"/>
              <a:t> 한 번 호출하고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dwr.engine.setActiveReverseAjax</a:t>
            </a:r>
            <a:r>
              <a:rPr lang="en-US" altLang="ko-KR" sz="1050" dirty="0" smtClean="0">
                <a:solidFill>
                  <a:srgbClr val="FF0000"/>
                </a:solidFill>
              </a:rPr>
              <a:t>(true) </a:t>
            </a:r>
            <a:r>
              <a:rPr lang="ko-KR" altLang="en-US" sz="1050" dirty="0" smtClean="0"/>
              <a:t>라는 명령으로 </a:t>
            </a:r>
            <a:r>
              <a:rPr lang="en-US" altLang="ko-KR" sz="1050" dirty="0" smtClean="0"/>
              <a:t>reverse AJAX </a:t>
            </a:r>
          </a:p>
          <a:p>
            <a:r>
              <a:rPr lang="ko-KR" altLang="en-US" sz="1050" dirty="0" err="1" smtClean="0"/>
              <a:t>를</a:t>
            </a:r>
            <a:r>
              <a:rPr lang="ko-KR" altLang="en-US" sz="1050" dirty="0" smtClean="0"/>
              <a:t> 활성화하는데 이제부터 계속 화면의 값들이 바뀌기 시작한다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서버에서 클라이언트를 제어하기 시작한 것이다</a:t>
            </a:r>
            <a:r>
              <a:rPr lang="en-US" altLang="ko-KR" sz="1050" dirty="0" smtClean="0"/>
              <a:t>. </a:t>
            </a:r>
            <a:endParaRPr lang="ko-KR" altLang="en-US" sz="10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844" y="714356"/>
            <a:ext cx="5429288" cy="1357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2178839" y="321459"/>
            <a:ext cx="6429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2.X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에서 달라진점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397</Words>
  <Application>Microsoft Office PowerPoint</Application>
  <PresentationFormat>화면 슬라이드 쇼(4:3)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Ajax dwr 2.0x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NEX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seogu</dc:creator>
  <cp:lastModifiedBy>seogu</cp:lastModifiedBy>
  <cp:revision>47</cp:revision>
  <dcterms:created xsi:type="dcterms:W3CDTF">2009-03-30T09:12:11Z</dcterms:created>
  <dcterms:modified xsi:type="dcterms:W3CDTF">2009-04-02T06:09:14Z</dcterms:modified>
</cp:coreProperties>
</file>