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853B-0881-49B9-9CC5-169BF8AD7D70}" type="datetimeFigureOut">
              <a:rPr lang="ko-KR" altLang="en-US" smtClean="0"/>
              <a:pPr/>
              <a:t>2010-12-09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2A9E-FC9E-4A69-8D78-7E911662AD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소스구조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860" y="285720"/>
            <a:ext cx="414340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ko-KR" altLang="en-US" dirty="0"/>
              <a:t>작 </a:t>
            </a:r>
            <a:r>
              <a:rPr lang="en-US" altLang="ko-KR" dirty="0" err="1" smtClean="0"/>
              <a:t>onCreate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60" y="1071538"/>
            <a:ext cx="414340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컴포넌트 </a:t>
            </a:r>
            <a:r>
              <a:rPr lang="ko-KR" altLang="en-US" b="1" dirty="0" err="1" smtClean="0"/>
              <a:t>셋팅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settingComponent</a:t>
            </a:r>
            <a:r>
              <a:rPr lang="en-US" altLang="ko-KR" b="1" dirty="0"/>
              <a:t>();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85860" y="1857356"/>
            <a:ext cx="414340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컴포넌트 데이터 </a:t>
            </a:r>
            <a:r>
              <a:rPr lang="ko-KR" altLang="en-US" b="1" dirty="0" err="1" smtClean="0"/>
              <a:t>싱크</a:t>
            </a:r>
            <a:r>
              <a:rPr lang="en-US" altLang="ko-KR" b="1" dirty="0" err="1" smtClean="0"/>
              <a:t>syncComponentData</a:t>
            </a:r>
            <a:r>
              <a:rPr lang="en-US" altLang="ko-KR" b="1" dirty="0"/>
              <a:t>();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85860" y="2643174"/>
            <a:ext cx="414340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컴포넌트 데이터 </a:t>
            </a:r>
            <a:r>
              <a:rPr lang="ko-KR" altLang="en-US" b="1" dirty="0" err="1" smtClean="0"/>
              <a:t>리스너</a:t>
            </a:r>
            <a:r>
              <a:rPr lang="ko-KR" altLang="en-US" b="1" dirty="0" smtClean="0"/>
              <a:t> 등록</a:t>
            </a:r>
            <a:r>
              <a:rPr lang="en-US" altLang="ko-KR" b="1" dirty="0" err="1" smtClean="0"/>
              <a:t>addComponentListener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7" idx="0"/>
          </p:cNvCxnSpPr>
          <p:nvPr/>
        </p:nvCxnSpPr>
        <p:spPr>
          <a:xfrm rot="5400000">
            <a:off x="2536025" y="182163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14422" y="5429256"/>
            <a:ext cx="450059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컴포넌트 생성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14422" y="6143636"/>
            <a:ext cx="450059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컴포넌트 참조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14422" y="6858016"/>
            <a:ext cx="450059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컴포넌트 데이터 참조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4422" y="7572396"/>
            <a:ext cx="450059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컴포넌트 데이터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14422" y="8286776"/>
            <a:ext cx="450059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서버와의 데이터 </a:t>
            </a:r>
            <a:r>
              <a:rPr lang="ko-KR" altLang="en-US" dirty="0" err="1" smtClean="0"/>
              <a:t>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85860" y="3643306"/>
            <a:ext cx="41434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행위들을 관장 </a:t>
            </a:r>
            <a:r>
              <a:rPr lang="ko-KR" altLang="en-US" b="1" dirty="0" err="1" smtClean="0"/>
              <a:t>분배해주는곳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action_GateWay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85860" y="4214810"/>
            <a:ext cx="414340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모든 서버와의 데이터 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관장 </a:t>
            </a:r>
            <a:r>
              <a:rPr lang="ko-KR" altLang="en-US" b="1" dirty="0" err="1" smtClean="0"/>
              <a:t>분배해주는곳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getData_GateWay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함수명정하기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</a:p>
          <a:p>
            <a:pPr lvl="1"/>
            <a:r>
              <a:rPr lang="ko-KR" altLang="en-US" err="1" smtClean="0"/>
              <a:t>행위받아올거</a:t>
            </a:r>
            <a:r>
              <a:rPr lang="en-US" altLang="ko-KR" smtClean="0"/>
              <a:t>_</a:t>
            </a:r>
            <a:r>
              <a:rPr lang="ko-KR" altLang="en-US" smtClean="0"/>
              <a:t>타</a:t>
            </a:r>
            <a:r>
              <a:rPr lang="ko-KR" altLang="en-US" smtClean="0"/>
              <a:t>겟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 err="1" smtClean="0"/>
              <a:t>값있는거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들어가는형</a:t>
            </a:r>
            <a:r>
              <a:rPr lang="en-US" altLang="ko-KR" dirty="0" smtClean="0"/>
              <a:t>To</a:t>
            </a:r>
            <a:r>
              <a:rPr lang="ko-KR" altLang="en-US" dirty="0" err="1" smtClean="0"/>
              <a:t>리턴형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inputData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원하는형식있을때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원하는값</a:t>
            </a:r>
            <a:r>
              <a:rPr lang="en-US" altLang="ko-KR" dirty="0" smtClean="0"/>
              <a:t>By</a:t>
            </a:r>
            <a:r>
              <a:rPr lang="ko-KR" altLang="en-US" dirty="0" err="1" smtClean="0"/>
              <a:t>넣을형식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STATIC</a:t>
            </a:r>
          </a:p>
          <a:p>
            <a:r>
              <a:rPr lang="ko-KR" altLang="en-US" dirty="0" smtClean="0"/>
              <a:t>지역변수 무조건 소문자</a:t>
            </a:r>
            <a:endParaRPr lang="en-US" altLang="ko-KR" dirty="0" smtClean="0"/>
          </a:p>
          <a:p>
            <a:r>
              <a:rPr lang="ko-KR" altLang="en-US" dirty="0" err="1" smtClean="0"/>
              <a:t>클래스명</a:t>
            </a:r>
            <a:r>
              <a:rPr lang="ko-KR" altLang="en-US" dirty="0" smtClean="0"/>
              <a:t> 무조건 처음대문자</a:t>
            </a:r>
            <a:endParaRPr lang="en-US" altLang="ko-KR" dirty="0" smtClean="0"/>
          </a:p>
          <a:p>
            <a:r>
              <a:rPr lang="ko-KR" altLang="en-US" smtClean="0"/>
              <a:t>ㅊ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76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소스구조</vt:lpstr>
      <vt:lpstr>슬라이드 2</vt:lpstr>
      <vt:lpstr>함수명정하기</vt:lpstr>
      <vt:lpstr>변수명정하기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소스구조</dc:title>
  <dc:creator>KDT</dc:creator>
  <cp:lastModifiedBy>KDT</cp:lastModifiedBy>
  <cp:revision>10</cp:revision>
  <dcterms:created xsi:type="dcterms:W3CDTF">2010-11-05T06:29:57Z</dcterms:created>
  <dcterms:modified xsi:type="dcterms:W3CDTF">2010-12-09T05:35:02Z</dcterms:modified>
</cp:coreProperties>
</file>